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heme/themeOverride5.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 id="2147483684" r:id="rId2"/>
    <p:sldMasterId id="2147483708" r:id="rId3"/>
    <p:sldMasterId id="2147483720" r:id="rId4"/>
    <p:sldMasterId id="2147483732" r:id="rId5"/>
    <p:sldMasterId id="2147483744" r:id="rId6"/>
  </p:sldMasterIdLst>
  <p:notesMasterIdLst>
    <p:notesMasterId r:id="rId73"/>
  </p:notesMasterIdLst>
  <p:sldIdLst>
    <p:sldId id="502" r:id="rId7"/>
    <p:sldId id="290" r:id="rId8"/>
    <p:sldId id="289" r:id="rId9"/>
    <p:sldId id="438" r:id="rId10"/>
    <p:sldId id="439" r:id="rId11"/>
    <p:sldId id="440" r:id="rId12"/>
    <p:sldId id="441" r:id="rId13"/>
    <p:sldId id="442" r:id="rId14"/>
    <p:sldId id="443" r:id="rId15"/>
    <p:sldId id="444" r:id="rId16"/>
    <p:sldId id="446" r:id="rId17"/>
    <p:sldId id="445" r:id="rId18"/>
    <p:sldId id="447" r:id="rId19"/>
    <p:sldId id="448" r:id="rId20"/>
    <p:sldId id="449" r:id="rId21"/>
    <p:sldId id="450" r:id="rId22"/>
    <p:sldId id="451" r:id="rId23"/>
    <p:sldId id="453" r:id="rId24"/>
    <p:sldId id="454" r:id="rId25"/>
    <p:sldId id="455" r:id="rId26"/>
    <p:sldId id="456" r:id="rId27"/>
    <p:sldId id="457" r:id="rId28"/>
    <p:sldId id="458" r:id="rId29"/>
    <p:sldId id="459" r:id="rId30"/>
    <p:sldId id="460" r:id="rId31"/>
    <p:sldId id="461" r:id="rId32"/>
    <p:sldId id="462" r:id="rId33"/>
    <p:sldId id="463" r:id="rId34"/>
    <p:sldId id="464" r:id="rId35"/>
    <p:sldId id="465" r:id="rId36"/>
    <p:sldId id="466" r:id="rId37"/>
    <p:sldId id="467" r:id="rId38"/>
    <p:sldId id="385" r:id="rId39"/>
    <p:sldId id="386" r:id="rId40"/>
    <p:sldId id="437" r:id="rId41"/>
    <p:sldId id="468" r:id="rId42"/>
    <p:sldId id="469" r:id="rId43"/>
    <p:sldId id="470" r:id="rId44"/>
    <p:sldId id="471" r:id="rId45"/>
    <p:sldId id="472" r:id="rId46"/>
    <p:sldId id="473" r:id="rId47"/>
    <p:sldId id="474" r:id="rId48"/>
    <p:sldId id="475" r:id="rId49"/>
    <p:sldId id="476" r:id="rId50"/>
    <p:sldId id="477" r:id="rId51"/>
    <p:sldId id="478" r:id="rId52"/>
    <p:sldId id="500" r:id="rId53"/>
    <p:sldId id="498" r:id="rId54"/>
    <p:sldId id="499" r:id="rId55"/>
    <p:sldId id="479" r:id="rId56"/>
    <p:sldId id="480" r:id="rId57"/>
    <p:sldId id="483" r:id="rId58"/>
    <p:sldId id="484" r:id="rId59"/>
    <p:sldId id="485" r:id="rId60"/>
    <p:sldId id="486" r:id="rId61"/>
    <p:sldId id="487" r:id="rId62"/>
    <p:sldId id="488" r:id="rId63"/>
    <p:sldId id="489" r:id="rId64"/>
    <p:sldId id="501" r:id="rId65"/>
    <p:sldId id="491" r:id="rId66"/>
    <p:sldId id="492" r:id="rId67"/>
    <p:sldId id="493" r:id="rId68"/>
    <p:sldId id="494" r:id="rId69"/>
    <p:sldId id="495" r:id="rId70"/>
    <p:sldId id="496" r:id="rId71"/>
    <p:sldId id="497" r:id="rId72"/>
  </p:sldIdLst>
  <p:sldSz cx="9144000" cy="6858000" type="screen4x3"/>
  <p:notesSz cx="6858000" cy="9144000"/>
  <p:embeddedFontLst>
    <p:embeddedFont>
      <p:font typeface="Calibri" pitchFamily="34" charset="0"/>
      <p:regular r:id="rId74"/>
      <p:bold r:id="rId75"/>
      <p:italic r:id="rId76"/>
      <p:boldItalic r:id="rId77"/>
    </p:embeddedFont>
    <p:embeddedFont>
      <p:font typeface="Arial Black" pitchFamily="34" charset="0"/>
      <p:bold r:id="rId78"/>
    </p:embeddedFont>
  </p:embeddedFontLst>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9966FF"/>
    <a:srgbClr val="00FF00"/>
    <a:srgbClr val="0066FF"/>
    <a:srgbClr val="FF9900"/>
    <a:srgbClr val="CCFF33"/>
    <a:srgbClr val="00CC00"/>
    <a:srgbClr val="FF33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692" autoAdjust="0"/>
  </p:normalViewPr>
  <p:slideViewPr>
    <p:cSldViewPr>
      <p:cViewPr varScale="1">
        <p:scale>
          <a:sx n="79" d="100"/>
          <a:sy n="79" d="100"/>
        </p:scale>
        <p:origin x="-48"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136"/>
    </p:cViewPr>
  </p:sorterViewPr>
  <p:notesViewPr>
    <p:cSldViewPr>
      <p:cViewPr varScale="1">
        <p:scale>
          <a:sx n="35" d="100"/>
          <a:sy n="35" d="100"/>
        </p:scale>
        <p:origin x="-15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font" Target="fonts/font3.fntdata"/><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font" Target="fonts/font1.fntdata"/><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font" Target="fonts/font4.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32C3762-58BA-4A65-A0AC-68332408B751}" type="slidenum">
              <a:rPr lang="en-US"/>
              <a:pPr>
                <a:defRPr/>
              </a:pPr>
              <a:t>‹#›</a:t>
            </a:fld>
            <a:endParaRPr lang="en-US" dirty="0"/>
          </a:p>
        </p:txBody>
      </p:sp>
    </p:spTree>
    <p:extLst>
      <p:ext uri="{BB962C8B-B14F-4D97-AF65-F5344CB8AC3E}">
        <p14:creationId xmlns:p14="http://schemas.microsoft.com/office/powerpoint/2010/main" val="2603075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1C2B20B3-7C71-4536-8829-77D47644AC04}" type="slidenum">
              <a:rPr lang="en-US" sz="1200" smtClean="0">
                <a:solidFill>
                  <a:prstClr val="black"/>
                </a:solidFill>
              </a:rPr>
              <a:pPr/>
              <a:t>1</a:t>
            </a:fld>
            <a:endParaRPr lang="en-US" sz="1200"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C5BAD6A8-C363-48BA-80BE-3783D0D40A0F}" type="slidenum">
              <a:rPr lang="en-US" sz="1200" smtClean="0">
                <a:solidFill>
                  <a:prstClr val="black"/>
                </a:solidFill>
              </a:rPr>
              <a:pPr/>
              <a:t>10</a:t>
            </a:fld>
            <a:endParaRPr lang="en-US" sz="1200" dirty="0"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B4F0CC8-C2F3-4BD9-839F-70431C0D721A}" type="slidenum">
              <a:rPr lang="en-US" sz="1200" smtClean="0">
                <a:solidFill>
                  <a:prstClr val="black"/>
                </a:solidFill>
              </a:rPr>
              <a:pPr/>
              <a:t>11</a:t>
            </a:fld>
            <a:endParaRPr lang="en-US" sz="1200" dirty="0"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4962B25-F1AD-454A-AA8A-21FC8DA0726E}" type="slidenum">
              <a:rPr lang="en-US" sz="1200" smtClean="0">
                <a:solidFill>
                  <a:prstClr val="black"/>
                </a:solidFill>
              </a:rPr>
              <a:pPr/>
              <a:t>12</a:t>
            </a:fld>
            <a:endParaRPr lang="en-US" sz="1200" dirty="0"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6FFD26F0-D1EB-4A2B-9D14-799B02F01EE1}" type="slidenum">
              <a:rPr lang="en-US" sz="1200" smtClean="0">
                <a:solidFill>
                  <a:prstClr val="black"/>
                </a:solidFill>
              </a:rPr>
              <a:pPr/>
              <a:t>13</a:t>
            </a:fld>
            <a:endParaRPr lang="en-US" sz="1200" dirty="0"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CDF27D14-6305-4E92-919B-9989A348B9EA}" type="slidenum">
              <a:rPr lang="en-US" sz="1200" smtClean="0">
                <a:solidFill>
                  <a:prstClr val="black"/>
                </a:solidFill>
              </a:rPr>
              <a:pPr/>
              <a:t>14</a:t>
            </a:fld>
            <a:endParaRPr lang="en-US" sz="1200"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BFFCFC7-18A0-45A3-A98B-0BCBD3135A97}" type="slidenum">
              <a:rPr lang="en-US" sz="1200" smtClean="0">
                <a:solidFill>
                  <a:prstClr val="black"/>
                </a:solidFill>
              </a:rPr>
              <a:pPr/>
              <a:t>15</a:t>
            </a:fld>
            <a:endParaRPr lang="en-US" sz="1200" dirty="0"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3BB8720-CE15-4148-A25D-F81A99FDE764}" type="slidenum">
              <a:rPr lang="en-US" sz="1200" smtClean="0">
                <a:solidFill>
                  <a:prstClr val="black"/>
                </a:solidFill>
              </a:rPr>
              <a:pPr/>
              <a:t>16</a:t>
            </a:fld>
            <a:endParaRPr lang="en-US" sz="1200"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277442E-457F-43EE-BFE4-DD8F5E39A76A}" type="slidenum">
              <a:rPr lang="en-US" sz="1200" smtClean="0">
                <a:solidFill>
                  <a:prstClr val="black"/>
                </a:solidFill>
              </a:rPr>
              <a:pPr/>
              <a:t>17</a:t>
            </a:fld>
            <a:endParaRPr lang="en-US" sz="1200"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1D4654CD-6FD8-4CE4-8CF7-B3256F822E86}" type="slidenum">
              <a:rPr lang="en-US" sz="1200" smtClean="0">
                <a:solidFill>
                  <a:prstClr val="black"/>
                </a:solidFill>
              </a:rPr>
              <a:pPr/>
              <a:t>18</a:t>
            </a:fld>
            <a:endParaRPr lang="en-US" sz="1200"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4430494-D749-4EC0-8C85-EA6FD56E0427}" type="slidenum">
              <a:rPr lang="en-US" sz="1200" smtClean="0">
                <a:solidFill>
                  <a:prstClr val="black"/>
                </a:solidFill>
              </a:rPr>
              <a:pPr/>
              <a:t>19</a:t>
            </a:fld>
            <a:endParaRPr lang="en-US" sz="120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7EECDBF-A9DD-4F3F-B9B3-15B9209F0444}" type="slidenum">
              <a:rPr lang="en-US" sz="1200" smtClean="0"/>
              <a:pPr/>
              <a:t>2</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C7B1E02-778E-4991-BBE2-B60F894C79DC}" type="slidenum">
              <a:rPr lang="en-US" sz="1200" smtClean="0">
                <a:solidFill>
                  <a:prstClr val="black"/>
                </a:solidFill>
              </a:rPr>
              <a:pPr/>
              <a:t>20</a:t>
            </a:fld>
            <a:endParaRPr lang="en-US" sz="1200" smtClea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0097836-520A-4350-89D7-CE3C88061687}" type="slidenum">
              <a:rPr lang="en-US" sz="1200" smtClean="0">
                <a:solidFill>
                  <a:prstClr val="black"/>
                </a:solidFill>
              </a:rPr>
              <a:pPr/>
              <a:t>21</a:t>
            </a:fld>
            <a:endParaRPr lang="en-US" sz="1200" smtClean="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10D466CF-80A7-4395-BF63-D2B8D37E2B7C}" type="slidenum">
              <a:rPr lang="en-US" sz="1200" smtClean="0">
                <a:solidFill>
                  <a:prstClr val="black"/>
                </a:solidFill>
              </a:rPr>
              <a:pPr/>
              <a:t>22</a:t>
            </a:fld>
            <a:endParaRPr lang="en-US" sz="1200" smtClean="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168C3F0B-42B3-4568-BA9C-5CA3DF92B202}" type="slidenum">
              <a:rPr lang="en-US" sz="1200" smtClean="0">
                <a:solidFill>
                  <a:prstClr val="black"/>
                </a:solidFill>
              </a:rPr>
              <a:pPr/>
              <a:t>23</a:t>
            </a:fld>
            <a:endParaRPr lang="en-US" sz="1200" smtClean="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52B5282-FBAB-4031-9920-2A31CAA47930}" type="slidenum">
              <a:rPr lang="en-US" sz="1200" smtClean="0">
                <a:solidFill>
                  <a:prstClr val="black"/>
                </a:solidFill>
              </a:rPr>
              <a:pPr/>
              <a:t>24</a:t>
            </a:fld>
            <a:endParaRPr lang="en-US" sz="1200" smtClean="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66818C8E-A6AB-4AAD-9013-08D6FA48625E}" type="slidenum">
              <a:rPr lang="en-US" sz="1200" smtClean="0">
                <a:solidFill>
                  <a:prstClr val="black"/>
                </a:solidFill>
              </a:rPr>
              <a:pPr/>
              <a:t>25</a:t>
            </a:fld>
            <a:endParaRPr lang="en-US" sz="1200" smtClean="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D12908A-7B23-449C-AAB9-BD9CC102AE22}" type="slidenum">
              <a:rPr lang="en-US" sz="1200" smtClean="0">
                <a:solidFill>
                  <a:prstClr val="black"/>
                </a:solidFill>
              </a:rPr>
              <a:pPr/>
              <a:t>26</a:t>
            </a:fld>
            <a:endParaRPr lang="en-US" sz="1200" smtClean="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C536D38-8080-433D-A19D-417D490D2E3E}" type="slidenum">
              <a:rPr lang="en-US" sz="1200" smtClean="0">
                <a:solidFill>
                  <a:prstClr val="black"/>
                </a:solidFill>
              </a:rPr>
              <a:pPr/>
              <a:t>27</a:t>
            </a:fld>
            <a:endParaRPr lang="en-US" sz="1200" smtClean="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4E367C8-3569-4F5E-9479-B6669DAD962E}" type="slidenum">
              <a:rPr lang="en-US" sz="1200" smtClean="0">
                <a:solidFill>
                  <a:prstClr val="black"/>
                </a:solidFill>
              </a:rPr>
              <a:pPr/>
              <a:t>28</a:t>
            </a:fld>
            <a:endParaRPr lang="en-US" sz="1200" smtClean="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42AE98F-A690-4A4B-AD60-2859D487869D}" type="slidenum">
              <a:rPr lang="en-US" sz="1200" smtClean="0">
                <a:solidFill>
                  <a:prstClr val="black"/>
                </a:solidFill>
              </a:rPr>
              <a:pPr/>
              <a:t>29</a:t>
            </a:fld>
            <a:endParaRPr lang="en-US" sz="120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C1FDF934-87FA-4C02-B274-969B321FB164}" type="slidenum">
              <a:rPr lang="en-US" sz="1200" smtClean="0"/>
              <a:pPr/>
              <a:t>3</a:t>
            </a:fld>
            <a:endParaRPr lang="en-US" sz="120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FD7272AD-F9F0-4A16-ACAD-09A78BD1C319}" type="slidenum">
              <a:rPr lang="en-US" sz="1200" smtClean="0">
                <a:solidFill>
                  <a:prstClr val="black"/>
                </a:solidFill>
              </a:rPr>
              <a:pPr/>
              <a:t>30</a:t>
            </a:fld>
            <a:endParaRPr lang="en-US" sz="1200" smtClean="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0E0EAC9-532F-4C3D-B57F-B417C9FB014C}" type="slidenum">
              <a:rPr lang="en-US" sz="1200" smtClean="0">
                <a:solidFill>
                  <a:prstClr val="black"/>
                </a:solidFill>
              </a:rPr>
              <a:pPr/>
              <a:t>31</a:t>
            </a:fld>
            <a:endParaRPr lang="en-US" sz="1200" smtClean="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7F5C58C-32C1-45AB-B36D-6A88154E6D34}" type="slidenum">
              <a:rPr lang="en-US" sz="1200" smtClean="0">
                <a:solidFill>
                  <a:prstClr val="black"/>
                </a:solidFill>
              </a:rPr>
              <a:pPr/>
              <a:t>32</a:t>
            </a:fld>
            <a:endParaRPr lang="en-US" sz="1200" smtClean="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C5FE6FFF-CEE3-46F1-AB8D-C8C72B7A2512}" type="slidenum">
              <a:rPr lang="en-US" sz="1200" smtClean="0"/>
              <a:pPr/>
              <a:t>33</a:t>
            </a:fld>
            <a:endParaRPr lang="en-US" sz="120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1B7FF53-9BD4-4585-9B70-B6637AB5DAAC}" type="slidenum">
              <a:rPr lang="en-US" sz="1200" smtClean="0"/>
              <a:pPr/>
              <a:t>34</a:t>
            </a:fld>
            <a:endParaRPr lang="en-US" sz="1200"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6F0F3B4-38D7-4A14-8201-221D446DFCF7}" type="slidenum">
              <a:rPr lang="en-US" sz="1200" smtClean="0">
                <a:solidFill>
                  <a:prstClr val="black"/>
                </a:solidFill>
              </a:rPr>
              <a:pPr/>
              <a:t>35</a:t>
            </a:fld>
            <a:endParaRPr lang="en-US" sz="1200" smtClean="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7D8A391-9A11-4AB7-A8DE-4EBC1F38FC08}" type="slidenum">
              <a:rPr lang="en-US" sz="1200" smtClean="0">
                <a:solidFill>
                  <a:prstClr val="black"/>
                </a:solidFill>
              </a:rPr>
              <a:pPr/>
              <a:t>36</a:t>
            </a:fld>
            <a:endParaRPr lang="en-US" sz="1200" dirty="0" smtClean="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43DFC5F-3E8E-45AB-BF73-C0822DFE7F93}" type="slidenum">
              <a:rPr lang="en-US" sz="1200" smtClean="0">
                <a:solidFill>
                  <a:prstClr val="black"/>
                </a:solidFill>
              </a:rPr>
              <a:pPr/>
              <a:t>37</a:t>
            </a:fld>
            <a:endParaRPr lang="en-US" sz="1200" dirty="0" smtClean="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F489C0FA-D6FC-48D4-9961-E82A14FF13F9}" type="slidenum">
              <a:rPr lang="en-US" sz="1200" smtClean="0">
                <a:solidFill>
                  <a:prstClr val="black"/>
                </a:solidFill>
              </a:rPr>
              <a:pPr/>
              <a:t>38</a:t>
            </a:fld>
            <a:endParaRPr lang="en-US" sz="1200" dirty="0" smtClean="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B90C670-7BF5-47CC-8DF3-178461CB35D7}" type="slidenum">
              <a:rPr lang="en-US" sz="1200" smtClean="0">
                <a:solidFill>
                  <a:prstClr val="black"/>
                </a:solidFill>
              </a:rPr>
              <a:pPr/>
              <a:t>39</a:t>
            </a:fld>
            <a:endParaRPr lang="en-US" sz="1200" dirty="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6F0F3B4-38D7-4A14-8201-221D446DFCF7}" type="slidenum">
              <a:rPr lang="en-US" sz="1200" smtClean="0">
                <a:solidFill>
                  <a:prstClr val="black"/>
                </a:solidFill>
              </a:rPr>
              <a:pPr/>
              <a:t>4</a:t>
            </a:fld>
            <a:endParaRPr lang="en-US" sz="1200" smtClean="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33EFF313-6D9A-40A9-8601-73B56B8B6839}" type="slidenum">
              <a:rPr lang="en-US" sz="1200" smtClean="0">
                <a:solidFill>
                  <a:prstClr val="black"/>
                </a:solidFill>
              </a:rPr>
              <a:pPr/>
              <a:t>40</a:t>
            </a:fld>
            <a:endParaRPr lang="en-US" sz="1200" dirty="0" smtClean="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C5BAD6A8-C363-48BA-80BE-3783D0D40A0F}" type="slidenum">
              <a:rPr lang="en-US" sz="1200" smtClean="0">
                <a:solidFill>
                  <a:prstClr val="black"/>
                </a:solidFill>
              </a:rPr>
              <a:pPr/>
              <a:t>41</a:t>
            </a:fld>
            <a:endParaRPr lang="en-US" sz="1200" dirty="0" smtClean="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4962B25-F1AD-454A-AA8A-21FC8DA0726E}" type="slidenum">
              <a:rPr lang="en-US" sz="1200" smtClean="0">
                <a:solidFill>
                  <a:prstClr val="black"/>
                </a:solidFill>
              </a:rPr>
              <a:pPr/>
              <a:t>42</a:t>
            </a:fld>
            <a:endParaRPr lang="en-US" sz="1200" dirty="0" smtClean="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B4F0CC8-C2F3-4BD9-839F-70431C0D721A}" type="slidenum">
              <a:rPr lang="en-US" sz="1200" smtClean="0">
                <a:solidFill>
                  <a:prstClr val="black"/>
                </a:solidFill>
              </a:rPr>
              <a:pPr/>
              <a:t>43</a:t>
            </a:fld>
            <a:endParaRPr lang="en-US" sz="1200" dirty="0" smtClean="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6FFD26F0-D1EB-4A2B-9D14-799B02F01EE1}" type="slidenum">
              <a:rPr lang="en-US" sz="1200" smtClean="0">
                <a:solidFill>
                  <a:prstClr val="black"/>
                </a:solidFill>
              </a:rPr>
              <a:pPr/>
              <a:t>44</a:t>
            </a:fld>
            <a:endParaRPr lang="en-US" sz="1200" dirty="0" smtClean="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CDF27D14-6305-4E92-919B-9989A348B9EA}" type="slidenum">
              <a:rPr lang="en-US" sz="1200" smtClean="0">
                <a:solidFill>
                  <a:prstClr val="black"/>
                </a:solidFill>
              </a:rPr>
              <a:pPr/>
              <a:t>45</a:t>
            </a:fld>
            <a:endParaRPr lang="en-US" sz="1200" smtClean="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BFFCFC7-18A0-45A3-A98B-0BCBD3135A97}" type="slidenum">
              <a:rPr lang="en-US" sz="1200" smtClean="0">
                <a:solidFill>
                  <a:prstClr val="black"/>
                </a:solidFill>
              </a:rPr>
              <a:pPr/>
              <a:t>46</a:t>
            </a:fld>
            <a:endParaRPr lang="en-US" sz="1200" dirty="0" smtClean="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C536D38-8080-433D-A19D-417D490D2E3E}" type="slidenum">
              <a:rPr lang="en-US" sz="1200" smtClean="0">
                <a:solidFill>
                  <a:prstClr val="black"/>
                </a:solidFill>
              </a:rPr>
              <a:pPr/>
              <a:t>47</a:t>
            </a:fld>
            <a:endParaRPr lang="en-US" sz="1200" smtClean="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4430494-D749-4EC0-8C85-EA6FD56E0427}" type="slidenum">
              <a:rPr lang="en-US" sz="1200" smtClean="0">
                <a:solidFill>
                  <a:prstClr val="black"/>
                </a:solidFill>
              </a:rPr>
              <a:pPr/>
              <a:t>48</a:t>
            </a:fld>
            <a:endParaRPr lang="en-US" sz="1200" smtClean="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4430494-D749-4EC0-8C85-EA6FD56E0427}" type="slidenum">
              <a:rPr lang="en-US" sz="1200" smtClean="0">
                <a:solidFill>
                  <a:prstClr val="black"/>
                </a:solidFill>
              </a:rPr>
              <a:pPr/>
              <a:t>49</a:t>
            </a:fld>
            <a:endParaRPr lang="en-US" sz="120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7D8A391-9A11-4AB7-A8DE-4EBC1F38FC08}" type="slidenum">
              <a:rPr lang="en-US" sz="1200" smtClean="0">
                <a:solidFill>
                  <a:prstClr val="black"/>
                </a:solidFill>
              </a:rPr>
              <a:pPr/>
              <a:t>5</a:t>
            </a:fld>
            <a:endParaRPr lang="en-US" sz="1200" dirty="0" smtClean="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3BB8720-CE15-4148-A25D-F81A99FDE764}" type="slidenum">
              <a:rPr lang="en-US" sz="1200" smtClean="0">
                <a:solidFill>
                  <a:prstClr val="black"/>
                </a:solidFill>
              </a:rPr>
              <a:pPr/>
              <a:t>50</a:t>
            </a:fld>
            <a:endParaRPr lang="en-US" sz="1200" smtClean="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277442E-457F-43EE-BFE4-DD8F5E39A76A}" type="slidenum">
              <a:rPr lang="en-US" sz="1200" smtClean="0">
                <a:solidFill>
                  <a:prstClr val="black"/>
                </a:solidFill>
              </a:rPr>
              <a:pPr/>
              <a:t>51</a:t>
            </a:fld>
            <a:endParaRPr lang="en-US" sz="1200" smtClean="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C7B1E02-778E-4991-BBE2-B60F894C79DC}" type="slidenum">
              <a:rPr lang="en-US" sz="1200" smtClean="0">
                <a:solidFill>
                  <a:prstClr val="black"/>
                </a:solidFill>
              </a:rPr>
              <a:pPr/>
              <a:t>52</a:t>
            </a:fld>
            <a:endParaRPr lang="en-US" sz="1200" smtClean="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0097836-520A-4350-89D7-CE3C88061687}" type="slidenum">
              <a:rPr lang="en-US" sz="1200" smtClean="0">
                <a:solidFill>
                  <a:prstClr val="black"/>
                </a:solidFill>
              </a:rPr>
              <a:pPr/>
              <a:t>53</a:t>
            </a:fld>
            <a:endParaRPr lang="en-US" sz="1200" smtClean="0">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10D466CF-80A7-4395-BF63-D2B8D37E2B7C}" type="slidenum">
              <a:rPr lang="en-US" sz="1200" smtClean="0">
                <a:solidFill>
                  <a:prstClr val="black"/>
                </a:solidFill>
              </a:rPr>
              <a:pPr/>
              <a:t>54</a:t>
            </a:fld>
            <a:endParaRPr lang="en-US" sz="1200" smtClean="0">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168C3F0B-42B3-4568-BA9C-5CA3DF92B202}" type="slidenum">
              <a:rPr lang="en-US" sz="1200" smtClean="0">
                <a:solidFill>
                  <a:prstClr val="black"/>
                </a:solidFill>
              </a:rPr>
              <a:pPr/>
              <a:t>55</a:t>
            </a:fld>
            <a:endParaRPr lang="en-US" sz="1200" smtClean="0">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52B5282-FBAB-4031-9920-2A31CAA47930}" type="slidenum">
              <a:rPr lang="en-US" sz="1200" smtClean="0">
                <a:solidFill>
                  <a:prstClr val="black"/>
                </a:solidFill>
              </a:rPr>
              <a:pPr/>
              <a:t>56</a:t>
            </a:fld>
            <a:endParaRPr lang="en-US" sz="1200" smtClean="0">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66818C8E-A6AB-4AAD-9013-08D6FA48625E}" type="slidenum">
              <a:rPr lang="en-US" sz="1200" smtClean="0">
                <a:solidFill>
                  <a:prstClr val="black"/>
                </a:solidFill>
              </a:rPr>
              <a:pPr/>
              <a:t>57</a:t>
            </a:fld>
            <a:endParaRPr lang="en-US" sz="1200" smtClean="0">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D12908A-7B23-449C-AAB9-BD9CC102AE22}" type="slidenum">
              <a:rPr lang="en-US" sz="1200" smtClean="0">
                <a:solidFill>
                  <a:prstClr val="black"/>
                </a:solidFill>
              </a:rPr>
              <a:pPr/>
              <a:t>58</a:t>
            </a:fld>
            <a:endParaRPr lang="en-US" sz="1200" smtClean="0">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C536D38-8080-433D-A19D-417D490D2E3E}" type="slidenum">
              <a:rPr lang="en-US" sz="1200" smtClean="0">
                <a:solidFill>
                  <a:prstClr val="black"/>
                </a:solidFill>
              </a:rPr>
              <a:pPr/>
              <a:t>59</a:t>
            </a:fld>
            <a:endParaRPr lang="en-US" sz="120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43DFC5F-3E8E-45AB-BF73-C0822DFE7F93}" type="slidenum">
              <a:rPr lang="en-US" sz="1200" smtClean="0">
                <a:solidFill>
                  <a:prstClr val="black"/>
                </a:solidFill>
              </a:rPr>
              <a:pPr/>
              <a:t>6</a:t>
            </a:fld>
            <a:endParaRPr lang="en-US" sz="1200" dirty="0" smtClean="0">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4E367C8-3569-4F5E-9479-B6669DAD962E}" type="slidenum">
              <a:rPr lang="en-US" sz="1200" smtClean="0">
                <a:solidFill>
                  <a:prstClr val="black"/>
                </a:solidFill>
              </a:rPr>
              <a:pPr/>
              <a:t>60</a:t>
            </a:fld>
            <a:endParaRPr lang="en-US" sz="1200" smtClean="0">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42AE98F-A690-4A4B-AD60-2859D487869D}" type="slidenum">
              <a:rPr lang="en-US" sz="1200" smtClean="0">
                <a:solidFill>
                  <a:prstClr val="black"/>
                </a:solidFill>
              </a:rPr>
              <a:pPr/>
              <a:t>61</a:t>
            </a:fld>
            <a:endParaRPr lang="en-US" sz="1200" smtClean="0">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FD7272AD-F9F0-4A16-ACAD-09A78BD1C319}" type="slidenum">
              <a:rPr lang="en-US" sz="1200" smtClean="0">
                <a:solidFill>
                  <a:prstClr val="black"/>
                </a:solidFill>
              </a:rPr>
              <a:pPr/>
              <a:t>62</a:t>
            </a:fld>
            <a:endParaRPr lang="en-US" sz="1200" smtClean="0">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0E0EAC9-532F-4C3D-B57F-B417C9FB014C}" type="slidenum">
              <a:rPr lang="en-US" sz="1200" smtClean="0">
                <a:solidFill>
                  <a:prstClr val="black"/>
                </a:solidFill>
              </a:rPr>
              <a:pPr/>
              <a:t>63</a:t>
            </a:fld>
            <a:endParaRPr lang="en-US" sz="1200" smtClean="0">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7F5C58C-32C1-45AB-B36D-6A88154E6D34}" type="slidenum">
              <a:rPr lang="en-US" sz="1200" smtClean="0">
                <a:solidFill>
                  <a:prstClr val="black"/>
                </a:solidFill>
              </a:rPr>
              <a:pPr/>
              <a:t>64</a:t>
            </a:fld>
            <a:endParaRPr lang="en-US" sz="1200" smtClean="0">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C5FE6FFF-CEE3-46F1-AB8D-C8C72B7A2512}" type="slidenum">
              <a:rPr lang="en-US" sz="1200" smtClean="0">
                <a:solidFill>
                  <a:prstClr val="black"/>
                </a:solidFill>
              </a:rPr>
              <a:pPr/>
              <a:t>65</a:t>
            </a:fld>
            <a:endParaRPr lang="en-US" sz="1200" smtClean="0">
              <a:solidFill>
                <a:prstClr val="black"/>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1B7FF53-9BD4-4585-9B70-B6637AB5DAAC}" type="slidenum">
              <a:rPr lang="en-US" sz="1200" smtClean="0">
                <a:solidFill>
                  <a:prstClr val="black"/>
                </a:solidFill>
              </a:rPr>
              <a:pPr/>
              <a:t>66</a:t>
            </a:fld>
            <a:endParaRPr lang="en-US" sz="1200" dirty="0" smtClean="0">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F489C0FA-D6FC-48D4-9961-E82A14FF13F9}" type="slidenum">
              <a:rPr lang="en-US" sz="1200" smtClean="0">
                <a:solidFill>
                  <a:prstClr val="black"/>
                </a:solidFill>
              </a:rPr>
              <a:pPr/>
              <a:t>7</a:t>
            </a:fld>
            <a:endParaRPr lang="en-US" sz="1200" dirty="0"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B90C670-7BF5-47CC-8DF3-178461CB35D7}" type="slidenum">
              <a:rPr lang="en-US" sz="1200" smtClean="0">
                <a:solidFill>
                  <a:prstClr val="black"/>
                </a:solidFill>
              </a:rPr>
              <a:pPr/>
              <a:t>8</a:t>
            </a:fld>
            <a:endParaRPr lang="en-US" sz="1200" dirty="0"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33EFF313-6D9A-40A9-8601-73B56B8B6839}" type="slidenum">
              <a:rPr lang="en-US" sz="1200" smtClean="0">
                <a:solidFill>
                  <a:prstClr val="black"/>
                </a:solidFill>
              </a:rPr>
              <a:pPr/>
              <a:t>9</a:t>
            </a:fld>
            <a:endParaRPr lang="en-US" sz="1200"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ABE08F-F961-45FF-9314-FB792A121A6D}" type="slidenum">
              <a:rPr lang="en-US"/>
              <a:pPr>
                <a:defRPr/>
              </a:pPr>
              <a:t>‹#›</a:t>
            </a:fld>
            <a:endParaRPr lang="en-US" dirty="0"/>
          </a:p>
        </p:txBody>
      </p:sp>
    </p:spTree>
    <p:extLst>
      <p:ext uri="{BB962C8B-B14F-4D97-AF65-F5344CB8AC3E}">
        <p14:creationId xmlns:p14="http://schemas.microsoft.com/office/powerpoint/2010/main" val="1274029262"/>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953360-6874-4D11-B0BD-0D53B4755438}" type="slidenum">
              <a:rPr lang="en-US"/>
              <a:pPr>
                <a:defRPr/>
              </a:pPr>
              <a:t>‹#›</a:t>
            </a:fld>
            <a:endParaRPr lang="en-US" dirty="0"/>
          </a:p>
        </p:txBody>
      </p:sp>
    </p:spTree>
    <p:extLst>
      <p:ext uri="{BB962C8B-B14F-4D97-AF65-F5344CB8AC3E}">
        <p14:creationId xmlns:p14="http://schemas.microsoft.com/office/powerpoint/2010/main" val="2501960846"/>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73DB92-135D-4F3F-AC2B-98DC2915F139}" type="slidenum">
              <a:rPr lang="en-US"/>
              <a:pPr>
                <a:defRPr/>
              </a:pPr>
              <a:t>‹#›</a:t>
            </a:fld>
            <a:endParaRPr lang="en-US" dirty="0"/>
          </a:p>
        </p:txBody>
      </p:sp>
    </p:spTree>
    <p:extLst>
      <p:ext uri="{BB962C8B-B14F-4D97-AF65-F5344CB8AC3E}">
        <p14:creationId xmlns:p14="http://schemas.microsoft.com/office/powerpoint/2010/main" val="4185999374"/>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ABE08F-F961-45FF-9314-FB792A121A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75867545"/>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E0DF4C-B6D0-48C1-A998-F5D68A13C2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1043806"/>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C8EE6A-3631-46D1-9DA2-DD6FF52B7D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4930215"/>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5531AF-680B-4056-8E88-AA05A189F4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9522542"/>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6E88A88-0200-4005-A53C-C9F14122C9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10189198"/>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63B3D56-876A-4DCC-AF0F-76146D0C66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53576954"/>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C531AEE-37E4-44BF-8F01-09053F5A51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4683212"/>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95B98A-FA94-4A29-B516-69CF0B28F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9431035"/>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E0DF4C-B6D0-48C1-A998-F5D68A13C2F0}" type="slidenum">
              <a:rPr lang="en-US"/>
              <a:pPr>
                <a:defRPr/>
              </a:pPr>
              <a:t>‹#›</a:t>
            </a:fld>
            <a:endParaRPr lang="en-US" dirty="0"/>
          </a:p>
        </p:txBody>
      </p:sp>
    </p:spTree>
    <p:extLst>
      <p:ext uri="{BB962C8B-B14F-4D97-AF65-F5344CB8AC3E}">
        <p14:creationId xmlns:p14="http://schemas.microsoft.com/office/powerpoint/2010/main" val="1597018024"/>
      </p:ext>
    </p:extLst>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EEAB35-E9D7-4B1D-9C6F-E5468C4C60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0200594"/>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953360-6874-4D11-B0BD-0D53B47554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1890885"/>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73DB92-135D-4F3F-AC2B-98DC2915F1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83939510"/>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ABE08F-F961-45FF-9314-FB792A121A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88530957"/>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E0DF4C-B6D0-48C1-A998-F5D68A13C2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83587182"/>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C8EE6A-3631-46D1-9DA2-DD6FF52B7D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70777780"/>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5531AF-680B-4056-8E88-AA05A189F4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3038933"/>
      </p:ext>
    </p:extLst>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6E88A88-0200-4005-A53C-C9F14122C9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55243002"/>
      </p:ext>
    </p:extLst>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63B3D56-876A-4DCC-AF0F-76146D0C66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6758224"/>
      </p:ext>
    </p:extLst>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C531AEE-37E4-44BF-8F01-09053F5A51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0050382"/>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C8EE6A-3631-46D1-9DA2-DD6FF52B7D82}" type="slidenum">
              <a:rPr lang="en-US"/>
              <a:pPr>
                <a:defRPr/>
              </a:pPr>
              <a:t>‹#›</a:t>
            </a:fld>
            <a:endParaRPr lang="en-US" dirty="0"/>
          </a:p>
        </p:txBody>
      </p:sp>
    </p:spTree>
    <p:extLst>
      <p:ext uri="{BB962C8B-B14F-4D97-AF65-F5344CB8AC3E}">
        <p14:creationId xmlns:p14="http://schemas.microsoft.com/office/powerpoint/2010/main" val="972362168"/>
      </p:ext>
    </p:extLst>
  </p:cSld>
  <p:clrMapOvr>
    <a:masterClrMapping/>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95B98A-FA94-4A29-B516-69CF0B28F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79867321"/>
      </p:ext>
    </p:extLst>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EEAB35-E9D7-4B1D-9C6F-E5468C4C60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76499883"/>
      </p:ext>
    </p:extLst>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953360-6874-4D11-B0BD-0D53B47554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2414430"/>
      </p:ext>
    </p:extLst>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73DB92-135D-4F3F-AC2B-98DC2915F1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38019631"/>
      </p:ext>
    </p:extLst>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ABE08F-F961-45FF-9314-FB792A121A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79164367"/>
      </p:ext>
    </p:extLst>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E0DF4C-B6D0-48C1-A998-F5D68A13C2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783564"/>
      </p:ext>
    </p:extLst>
  </p:cSld>
  <p:clrMapOvr>
    <a:masterClrMapping/>
  </p:clrMapOvr>
  <p:transitio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C8EE6A-3631-46D1-9DA2-DD6FF52B7D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21533997"/>
      </p:ext>
    </p:extLst>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5531AF-680B-4056-8E88-AA05A189F4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39616166"/>
      </p:ext>
    </p:extLst>
  </p:cSld>
  <p:clrMapOvr>
    <a:masterClrMapping/>
  </p:clrMapOvr>
  <p:transitio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6E88A88-0200-4005-A53C-C9F14122C9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18401370"/>
      </p:ext>
    </p:extLst>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63B3D56-876A-4DCC-AF0F-76146D0C66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05604658"/>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5531AF-680B-4056-8E88-AA05A189F4AA}" type="slidenum">
              <a:rPr lang="en-US"/>
              <a:pPr>
                <a:defRPr/>
              </a:pPr>
              <a:t>‹#›</a:t>
            </a:fld>
            <a:endParaRPr lang="en-US" dirty="0"/>
          </a:p>
        </p:txBody>
      </p:sp>
    </p:spTree>
    <p:extLst>
      <p:ext uri="{BB962C8B-B14F-4D97-AF65-F5344CB8AC3E}">
        <p14:creationId xmlns:p14="http://schemas.microsoft.com/office/powerpoint/2010/main" val="3744844166"/>
      </p:ext>
    </p:extLst>
  </p:cSld>
  <p:clrMapOvr>
    <a:masterClrMapping/>
  </p:clrMapOvr>
  <p:transition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C531AEE-37E4-44BF-8F01-09053F5A51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35259967"/>
      </p:ext>
    </p:extLst>
  </p:cSld>
  <p:clrMapOvr>
    <a:masterClrMapping/>
  </p:clrMapOvr>
  <p:transition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95B98A-FA94-4A29-B516-69CF0B28F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14976266"/>
      </p:ext>
    </p:extLst>
  </p:cSld>
  <p:clrMapOvr>
    <a:masterClrMapping/>
  </p:clrMapOvr>
  <p:transition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EEAB35-E9D7-4B1D-9C6F-E5468C4C60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1247261"/>
      </p:ext>
    </p:extLst>
  </p:cSld>
  <p:clrMapOvr>
    <a:masterClrMapping/>
  </p:clrMapOvr>
  <p:transition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953360-6874-4D11-B0BD-0D53B47554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62486157"/>
      </p:ext>
    </p:extLst>
  </p:cSld>
  <p:clrMapOvr>
    <a:masterClrMapping/>
  </p:clrMapOvr>
  <p:transition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73DB92-135D-4F3F-AC2B-98DC2915F1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84534816"/>
      </p:ext>
    </p:extLst>
  </p:cSld>
  <p:clrMapOvr>
    <a:masterClrMapping/>
  </p:clrMapOvr>
  <p:transition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ABE08F-F961-45FF-9314-FB792A121A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85219669"/>
      </p:ext>
    </p:extLst>
  </p:cSld>
  <p:clrMapOvr>
    <a:masterClrMapping/>
  </p:clrMapOvr>
  <p:transition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E0DF4C-B6D0-48C1-A998-F5D68A13C2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12949702"/>
      </p:ext>
    </p:extLst>
  </p:cSld>
  <p:clrMapOvr>
    <a:masterClrMapping/>
  </p:clrMapOvr>
  <p:transition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C8EE6A-3631-46D1-9DA2-DD6FF52B7D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67738298"/>
      </p:ext>
    </p:extLst>
  </p:cSld>
  <p:clrMapOvr>
    <a:masterClrMapping/>
  </p:clrMapOvr>
  <p:transition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5531AF-680B-4056-8E88-AA05A189F4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80096612"/>
      </p:ext>
    </p:extLst>
  </p:cSld>
  <p:clrMapOvr>
    <a:masterClrMapping/>
  </p:clrMapOvr>
  <p:transition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6E88A88-0200-4005-A53C-C9F14122C9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82020787"/>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E88A88-0200-4005-A53C-C9F14122C9D1}" type="slidenum">
              <a:rPr lang="en-US"/>
              <a:pPr>
                <a:defRPr/>
              </a:pPr>
              <a:t>‹#›</a:t>
            </a:fld>
            <a:endParaRPr lang="en-US" dirty="0"/>
          </a:p>
        </p:txBody>
      </p:sp>
    </p:spTree>
    <p:extLst>
      <p:ext uri="{BB962C8B-B14F-4D97-AF65-F5344CB8AC3E}">
        <p14:creationId xmlns:p14="http://schemas.microsoft.com/office/powerpoint/2010/main" val="2256166245"/>
      </p:ext>
    </p:extLst>
  </p:cSld>
  <p:clrMapOvr>
    <a:masterClrMapping/>
  </p:clrMapOvr>
  <p:transition advClick="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63B3D56-876A-4DCC-AF0F-76146D0C66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3903800"/>
      </p:ext>
    </p:extLst>
  </p:cSld>
  <p:clrMapOvr>
    <a:masterClrMapping/>
  </p:clrMapOvr>
  <p:transition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C531AEE-37E4-44BF-8F01-09053F5A51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998497"/>
      </p:ext>
    </p:extLst>
  </p:cSld>
  <p:clrMapOvr>
    <a:masterClrMapping/>
  </p:clrMapOvr>
  <p:transition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95B98A-FA94-4A29-B516-69CF0B28F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55515858"/>
      </p:ext>
    </p:extLst>
  </p:cSld>
  <p:clrMapOvr>
    <a:masterClrMapping/>
  </p:clrMapOvr>
  <p:transition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EEAB35-E9D7-4B1D-9C6F-E5468C4C60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59309239"/>
      </p:ext>
    </p:extLst>
  </p:cSld>
  <p:clrMapOvr>
    <a:masterClrMapping/>
  </p:clrMapOvr>
  <p:transition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953360-6874-4D11-B0BD-0D53B47554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48417431"/>
      </p:ext>
    </p:extLst>
  </p:cSld>
  <p:clrMapOvr>
    <a:masterClrMapping/>
  </p:clrMapOvr>
  <p:transition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73DB92-135D-4F3F-AC2B-98DC2915F1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07558752"/>
      </p:ext>
    </p:extLst>
  </p:cSld>
  <p:clrMapOvr>
    <a:masterClrMapping/>
  </p:clrMapOvr>
  <p:transition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ABE08F-F961-45FF-9314-FB792A121A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291508"/>
      </p:ext>
    </p:extLst>
  </p:cSld>
  <p:clrMapOvr>
    <a:masterClrMapping/>
  </p:clrMapOvr>
  <p:transition advClick="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E0DF4C-B6D0-48C1-A998-F5D68A13C2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8013082"/>
      </p:ext>
    </p:extLst>
  </p:cSld>
  <p:clrMapOvr>
    <a:masterClrMapping/>
  </p:clrMapOvr>
  <p:transition advClick="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C8EE6A-3631-46D1-9DA2-DD6FF52B7D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38199362"/>
      </p:ext>
    </p:extLst>
  </p:cSld>
  <p:clrMapOvr>
    <a:masterClrMapping/>
  </p:clrMapOvr>
  <p:transition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5531AF-680B-4056-8E88-AA05A189F4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07929251"/>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3B3D56-876A-4DCC-AF0F-76146D0C66E7}" type="slidenum">
              <a:rPr lang="en-US"/>
              <a:pPr>
                <a:defRPr/>
              </a:pPr>
              <a:t>‹#›</a:t>
            </a:fld>
            <a:endParaRPr lang="en-US" dirty="0"/>
          </a:p>
        </p:txBody>
      </p:sp>
    </p:spTree>
    <p:extLst>
      <p:ext uri="{BB962C8B-B14F-4D97-AF65-F5344CB8AC3E}">
        <p14:creationId xmlns:p14="http://schemas.microsoft.com/office/powerpoint/2010/main" val="2705533270"/>
      </p:ext>
    </p:extLst>
  </p:cSld>
  <p:clrMapOvr>
    <a:masterClrMapping/>
  </p:clrMapOvr>
  <p:transition advClick="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6E88A88-0200-4005-A53C-C9F14122C9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6261676"/>
      </p:ext>
    </p:extLst>
  </p:cSld>
  <p:clrMapOvr>
    <a:masterClrMapping/>
  </p:clrMapOvr>
  <p:transition advClick="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63B3D56-876A-4DCC-AF0F-76146D0C66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77459167"/>
      </p:ext>
    </p:extLst>
  </p:cSld>
  <p:clrMapOvr>
    <a:masterClrMapping/>
  </p:clrMapOvr>
  <p:transition advClick="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C531AEE-37E4-44BF-8F01-09053F5A51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95297612"/>
      </p:ext>
    </p:extLst>
  </p:cSld>
  <p:clrMapOvr>
    <a:masterClrMapping/>
  </p:clrMapOvr>
  <p:transition advClick="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95B98A-FA94-4A29-B516-69CF0B28F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52493953"/>
      </p:ext>
    </p:extLst>
  </p:cSld>
  <p:clrMapOvr>
    <a:masterClrMapping/>
  </p:clrMapOvr>
  <p:transition advClick="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EEAB35-E9D7-4B1D-9C6F-E5468C4C60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8323956"/>
      </p:ext>
    </p:extLst>
  </p:cSld>
  <p:clrMapOvr>
    <a:masterClrMapping/>
  </p:clrMapOvr>
  <p:transition advClick="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953360-6874-4D11-B0BD-0D53B47554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8753967"/>
      </p:ext>
    </p:extLst>
  </p:cSld>
  <p:clrMapOvr>
    <a:masterClrMapping/>
  </p:clrMapOvr>
  <p:transition advClick="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73DB92-135D-4F3F-AC2B-98DC2915F1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6746291"/>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531AEE-37E4-44BF-8F01-09053F5A51F1}" type="slidenum">
              <a:rPr lang="en-US"/>
              <a:pPr>
                <a:defRPr/>
              </a:pPr>
              <a:t>‹#›</a:t>
            </a:fld>
            <a:endParaRPr lang="en-US" dirty="0"/>
          </a:p>
        </p:txBody>
      </p:sp>
    </p:spTree>
    <p:extLst>
      <p:ext uri="{BB962C8B-B14F-4D97-AF65-F5344CB8AC3E}">
        <p14:creationId xmlns:p14="http://schemas.microsoft.com/office/powerpoint/2010/main" val="641111095"/>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95B98A-FA94-4A29-B516-69CF0B28FEB5}" type="slidenum">
              <a:rPr lang="en-US"/>
              <a:pPr>
                <a:defRPr/>
              </a:pPr>
              <a:t>‹#›</a:t>
            </a:fld>
            <a:endParaRPr lang="en-US" dirty="0"/>
          </a:p>
        </p:txBody>
      </p:sp>
    </p:spTree>
    <p:extLst>
      <p:ext uri="{BB962C8B-B14F-4D97-AF65-F5344CB8AC3E}">
        <p14:creationId xmlns:p14="http://schemas.microsoft.com/office/powerpoint/2010/main" val="50978727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EEAB35-E9D7-4B1D-9C6F-E5468C4C60EA}" type="slidenum">
              <a:rPr lang="en-US"/>
              <a:pPr>
                <a:defRPr/>
              </a:pPr>
              <a:t>‹#›</a:t>
            </a:fld>
            <a:endParaRPr lang="en-US" dirty="0"/>
          </a:p>
        </p:txBody>
      </p:sp>
    </p:spTree>
    <p:extLst>
      <p:ext uri="{BB962C8B-B14F-4D97-AF65-F5344CB8AC3E}">
        <p14:creationId xmlns:p14="http://schemas.microsoft.com/office/powerpoint/2010/main" val="3200894882"/>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1410D18-6289-418E-9679-E59499F2F7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66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1410D18-6289-418E-9679-E59499F2F7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1801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advClick="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1410D18-6289-418E-9679-E59499F2F7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38031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advClick="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1410D18-6289-418E-9679-E59499F2F7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7304579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advClick="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1410D18-6289-418E-9679-E59499F2F7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921247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advClick="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1410D18-6289-418E-9679-E59499F2F7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9475122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advClick="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2.wav"/><Relationship Id="rId7"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6.wav"/><Relationship Id="rId7" Type="http://schemas.openxmlformats.org/officeDocument/2006/relationships/slide" Target="slide6.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slide" Target="slide4.xml"/></Relationships>
</file>

<file path=ppt/slides/_rels/slide1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7.wav"/><Relationship Id="rId7" Type="http://schemas.openxmlformats.org/officeDocument/2006/relationships/slide" Target="slide6.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1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8.wav"/><Relationship Id="rId7" Type="http://schemas.openxmlformats.org/officeDocument/2006/relationships/slide" Target="slide6.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9.wav"/><Relationship Id="rId7" Type="http://schemas.openxmlformats.org/officeDocument/2006/relationships/slide" Target="slide6.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2.wav"/><Relationship Id="rId7"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6.wav"/><Relationship Id="rId7"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audio" Target="../media/audio5.wav"/><Relationship Id="rId5" Type="http://schemas.openxmlformats.org/officeDocument/2006/relationships/audio" Target="../media/audio4.wav"/><Relationship Id="rId10" Type="http://schemas.openxmlformats.org/officeDocument/2006/relationships/slide" Target="slide4.xml"/><Relationship Id="rId4" Type="http://schemas.openxmlformats.org/officeDocument/2006/relationships/audio" Target="../media/audio3.wav"/><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7.wav"/><Relationship Id="rId7"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9.wav"/><Relationship Id="rId7" Type="http://schemas.openxmlformats.org/officeDocument/2006/relationships/slide" Target="slide6.xml"/><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6.wav"/><Relationship Id="rId7" Type="http://schemas.openxmlformats.org/officeDocument/2006/relationships/slide" Target="slide6.xml"/><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2.wav"/><Relationship Id="rId7" Type="http://schemas.openxmlformats.org/officeDocument/2006/relationships/slide" Target="slide6.xml"/><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7.wav"/><Relationship Id="rId7" Type="http://schemas.openxmlformats.org/officeDocument/2006/relationships/slide" Target="slide6.xml"/><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8.wav"/><Relationship Id="rId7" Type="http://schemas.openxmlformats.org/officeDocument/2006/relationships/slide" Target="slide6.xml"/><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9.wav"/><Relationship Id="rId7" Type="http://schemas.openxmlformats.org/officeDocument/2006/relationships/slide" Target="slide6.xml"/><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2.wav"/><Relationship Id="rId7" Type="http://schemas.openxmlformats.org/officeDocument/2006/relationships/slide" Target="slide6.xml"/><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2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6.wav"/><Relationship Id="rId7" Type="http://schemas.openxmlformats.org/officeDocument/2006/relationships/slide" Target="slide6.xml"/><Relationship Id="rId2" Type="http://schemas.openxmlformats.org/officeDocument/2006/relationships/notesSlide" Target="../notesSlides/notesSlide26.xml"/><Relationship Id="rId1" Type="http://schemas.openxmlformats.org/officeDocument/2006/relationships/slideLayout" Target="../slideLayouts/slideLayout23.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2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27.xml"/><Relationship Id="rId1" Type="http://schemas.openxmlformats.org/officeDocument/2006/relationships/slideLayout" Target="../slideLayouts/slideLayout23.xml"/><Relationship Id="rId6" Type="http://schemas.openxmlformats.org/officeDocument/2006/relationships/slide" Target="slide4.xml"/><Relationship Id="rId5" Type="http://schemas.openxmlformats.org/officeDocument/2006/relationships/slide" Target="slide28.xml"/><Relationship Id="rId4" Type="http://schemas.openxmlformats.org/officeDocument/2006/relationships/slide" Target="slide60.xml"/></Relationships>
</file>

<file path=ppt/slides/_rels/slide2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7.wav"/><Relationship Id="rId7" Type="http://schemas.openxmlformats.org/officeDocument/2006/relationships/slide" Target="slide6.xml"/><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29.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8.wav"/><Relationship Id="rId7" Type="http://schemas.openxmlformats.org/officeDocument/2006/relationships/slide" Target="slide6.xml"/><Relationship Id="rId2" Type="http://schemas.openxmlformats.org/officeDocument/2006/relationships/notesSlide" Target="../notesSlides/notesSlide29.xml"/><Relationship Id="rId1" Type="http://schemas.openxmlformats.org/officeDocument/2006/relationships/slideLayout" Target="../slideLayouts/slideLayout23.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hyperlink" Target="http://www.p12.nysed.gov/assessment/reftable/home.html" TargetMode="External"/><Relationship Id="rId5" Type="http://schemas.openxmlformats.org/officeDocument/2006/relationships/slide" Target="slide35.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9.wav"/><Relationship Id="rId7" Type="http://schemas.openxmlformats.org/officeDocument/2006/relationships/slide" Target="slide6.xml"/><Relationship Id="rId2" Type="http://schemas.openxmlformats.org/officeDocument/2006/relationships/notesSlide" Target="../notesSlides/notesSlide30.xml"/><Relationship Id="rId1" Type="http://schemas.openxmlformats.org/officeDocument/2006/relationships/slideLayout" Target="../slideLayouts/slideLayout23.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31.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slide" Target="slide4.xml"/><Relationship Id="rId5" Type="http://schemas.openxmlformats.org/officeDocument/2006/relationships/slide" Target="slide32.xml"/><Relationship Id="rId4" Type="http://schemas.openxmlformats.org/officeDocument/2006/relationships/slide" Target="slide6.xml"/></Relationships>
</file>

<file path=ppt/slides/_rels/slide3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2.xml"/><Relationship Id="rId1" Type="http://schemas.openxmlformats.org/officeDocument/2006/relationships/slideLayout" Target="../slideLayouts/slideLayout23.xml"/><Relationship Id="rId6" Type="http://schemas.openxmlformats.org/officeDocument/2006/relationships/slide" Target="slide4.xml"/><Relationship Id="rId5" Type="http://schemas.openxmlformats.org/officeDocument/2006/relationships/slide" Target="slide6.xml"/><Relationship Id="rId4" Type="http://schemas.openxmlformats.org/officeDocument/2006/relationships/audio" Target="../media/audio10.wav"/></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49.xml"/><Relationship Id="rId18" Type="http://schemas.openxmlformats.org/officeDocument/2006/relationships/slide" Target="slide58.xml"/><Relationship Id="rId26" Type="http://schemas.openxmlformats.org/officeDocument/2006/relationships/slide" Target="slide39.xml"/><Relationship Id="rId3" Type="http://schemas.openxmlformats.org/officeDocument/2006/relationships/notesSlide" Target="../notesSlides/notesSlide35.xml"/><Relationship Id="rId21" Type="http://schemas.openxmlformats.org/officeDocument/2006/relationships/slide" Target="slide61.xml"/><Relationship Id="rId34" Type="http://schemas.openxmlformats.org/officeDocument/2006/relationships/slide" Target="slide63.xml"/><Relationship Id="rId7" Type="http://schemas.openxmlformats.org/officeDocument/2006/relationships/slide" Target="slide42.xml"/><Relationship Id="rId12" Type="http://schemas.openxmlformats.org/officeDocument/2006/relationships/slide" Target="slide47.xml"/><Relationship Id="rId17" Type="http://schemas.openxmlformats.org/officeDocument/2006/relationships/slide" Target="slide53.xml"/><Relationship Id="rId25" Type="http://schemas.openxmlformats.org/officeDocument/2006/relationships/slide" Target="slide38.xml"/><Relationship Id="rId33" Type="http://schemas.openxmlformats.org/officeDocument/2006/relationships/slide" Target="slide40.xml"/><Relationship Id="rId2" Type="http://schemas.openxmlformats.org/officeDocument/2006/relationships/slideLayout" Target="../slideLayouts/slideLayout12.xml"/><Relationship Id="rId16" Type="http://schemas.openxmlformats.org/officeDocument/2006/relationships/slide" Target="slide57.xml"/><Relationship Id="rId20" Type="http://schemas.openxmlformats.org/officeDocument/2006/relationships/slide" Target="slide59.xml"/><Relationship Id="rId29" Type="http://schemas.openxmlformats.org/officeDocument/2006/relationships/slide" Target="slide4.xml"/><Relationship Id="rId1" Type="http://schemas.openxmlformats.org/officeDocument/2006/relationships/themeOverride" Target="../theme/themeOverride5.xml"/><Relationship Id="rId6" Type="http://schemas.openxmlformats.org/officeDocument/2006/relationships/slide" Target="slide41.xml"/><Relationship Id="rId11" Type="http://schemas.openxmlformats.org/officeDocument/2006/relationships/slide" Target="slide46.xml"/><Relationship Id="rId24" Type="http://schemas.openxmlformats.org/officeDocument/2006/relationships/slide" Target="slide36.xml"/><Relationship Id="rId32" Type="http://schemas.openxmlformats.org/officeDocument/2006/relationships/slide" Target="slide52.xml"/><Relationship Id="rId5" Type="http://schemas.openxmlformats.org/officeDocument/2006/relationships/image" Target="../media/image1.png"/><Relationship Id="rId15" Type="http://schemas.openxmlformats.org/officeDocument/2006/relationships/slide" Target="slide51.xml"/><Relationship Id="rId23" Type="http://schemas.openxmlformats.org/officeDocument/2006/relationships/slide" Target="slide5.xml"/><Relationship Id="rId28" Type="http://schemas.openxmlformats.org/officeDocument/2006/relationships/hyperlink" Target="http://www.survivingchem.com/" TargetMode="External"/><Relationship Id="rId36" Type="http://schemas.openxmlformats.org/officeDocument/2006/relationships/slide" Target="slide37.xml"/><Relationship Id="rId10" Type="http://schemas.openxmlformats.org/officeDocument/2006/relationships/slide" Target="slide44.xml"/><Relationship Id="rId19" Type="http://schemas.openxmlformats.org/officeDocument/2006/relationships/slide" Target="slide54.xml"/><Relationship Id="rId31" Type="http://schemas.openxmlformats.org/officeDocument/2006/relationships/slide" Target="slide62.xml"/><Relationship Id="rId4" Type="http://schemas.openxmlformats.org/officeDocument/2006/relationships/audio" Target="../media/audio2.wav"/><Relationship Id="rId9" Type="http://schemas.openxmlformats.org/officeDocument/2006/relationships/slide" Target="slide45.xml"/><Relationship Id="rId14" Type="http://schemas.openxmlformats.org/officeDocument/2006/relationships/slide" Target="slide50.xml"/><Relationship Id="rId22" Type="http://schemas.openxmlformats.org/officeDocument/2006/relationships/slide" Target="slide56.xml"/><Relationship Id="rId27" Type="http://schemas.openxmlformats.org/officeDocument/2006/relationships/hyperlink" Target="http://www.teacherspayteachers.com/Store/E3chemistry" TargetMode="External"/><Relationship Id="rId30" Type="http://schemas.openxmlformats.org/officeDocument/2006/relationships/slide" Target="slide55.xml"/><Relationship Id="rId35" Type="http://schemas.openxmlformats.org/officeDocument/2006/relationships/slide" Target="slide6.xml"/></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6.xml"/><Relationship Id="rId1" Type="http://schemas.openxmlformats.org/officeDocument/2006/relationships/slideLayout" Target="../slideLayouts/slideLayout34.xml"/><Relationship Id="rId5" Type="http://schemas.openxmlformats.org/officeDocument/2006/relationships/slide" Target="slide35.xml"/><Relationship Id="rId4" Type="http://schemas.openxmlformats.org/officeDocument/2006/relationships/audio" Target="../media/audio3.wav"/></Relationships>
</file>

<file path=ppt/slides/_rels/slide37.xml.rels><?xml version="1.0" encoding="UTF-8" standalone="yes"?>
<Relationships xmlns="http://schemas.openxmlformats.org/package/2006/relationships"><Relationship Id="rId8" Type="http://schemas.openxmlformats.org/officeDocument/2006/relationships/hyperlink" Target="http://www.teacherspayteachers.com/Product/Chemistry-Regents-Exam-Review-a-fun-interactive-Jeopardy-wScoreboard-Game1" TargetMode="External"/><Relationship Id="rId3" Type="http://schemas.openxmlformats.org/officeDocument/2006/relationships/audio" Target="../media/audio6.wav"/><Relationship Id="rId7" Type="http://schemas.openxmlformats.org/officeDocument/2006/relationships/hyperlink" Target="http://www.teacherspayteachers.com/Product/Chemistry-Regents-Exam-Review-a-fun-interactive-Jeopardy-wScoreboard-Game2" TargetMode="External"/><Relationship Id="rId2" Type="http://schemas.openxmlformats.org/officeDocument/2006/relationships/notesSlide" Target="../notesSlides/notesSlide37.xml"/><Relationship Id="rId1" Type="http://schemas.openxmlformats.org/officeDocument/2006/relationships/slideLayout" Target="../slideLayouts/slideLayout34.xml"/><Relationship Id="rId6" Type="http://schemas.openxmlformats.org/officeDocument/2006/relationships/slide" Target="slide35.xml"/><Relationship Id="rId11" Type="http://schemas.openxmlformats.org/officeDocument/2006/relationships/hyperlink" Target="http://www.teacherspayteachers.com/Product/Chemistry-Regents-Exam-Review-a-fun-interactive-Jeopardy-4-Game-Pack" TargetMode="External"/><Relationship Id="rId5" Type="http://schemas.openxmlformats.org/officeDocument/2006/relationships/slide" Target="slide6.xml"/><Relationship Id="rId10" Type="http://schemas.openxmlformats.org/officeDocument/2006/relationships/hyperlink" Target="http://www.teacherspayteachers.com/Product/Chemistry-Regents-Exam-Review-a-fun-interactive-Jeopardy-wScoreboard-Game4" TargetMode="External"/><Relationship Id="rId4" Type="http://schemas.openxmlformats.org/officeDocument/2006/relationships/audio" Target="../media/audio3.wav"/><Relationship Id="rId9" Type="http://schemas.openxmlformats.org/officeDocument/2006/relationships/hyperlink" Target="http://www.teacherspayteachers.com/Product/Chemistry-Regents-Exam-Review-a-fun-interactive-Jeopardy-wScoreboard-Game3"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teacherspayteachers.com/Product/Chemistry-Regents-Exam-Review-a-fun-interactive-Jeopardy-wScoreboard-Game2" TargetMode="External"/><Relationship Id="rId3" Type="http://schemas.openxmlformats.org/officeDocument/2006/relationships/audio" Target="../media/audio7.wav"/><Relationship Id="rId7" Type="http://schemas.openxmlformats.org/officeDocument/2006/relationships/hyperlink" Target="http://www.teacherspayteachers.com/Product/Chemistry-Regents-Exam-Review-a-fun-interactive-Jeopardy-wScoreboard-Game1" TargetMode="External"/><Relationship Id="rId2" Type="http://schemas.openxmlformats.org/officeDocument/2006/relationships/notesSlide" Target="../notesSlides/notesSlide38.xml"/><Relationship Id="rId1" Type="http://schemas.openxmlformats.org/officeDocument/2006/relationships/slideLayout" Target="../slideLayouts/slideLayout34.xml"/><Relationship Id="rId6" Type="http://schemas.openxmlformats.org/officeDocument/2006/relationships/slide" Target="slide35.xml"/><Relationship Id="rId11" Type="http://schemas.openxmlformats.org/officeDocument/2006/relationships/hyperlink" Target="http://www.teacherspayteachers.com/Product/Chemistry-Regents-Exam-Review-a-fun-interactive-Jeopardy-4-Game-Pack" TargetMode="External"/><Relationship Id="rId5" Type="http://schemas.openxmlformats.org/officeDocument/2006/relationships/slide" Target="slide6.xml"/><Relationship Id="rId10" Type="http://schemas.openxmlformats.org/officeDocument/2006/relationships/hyperlink" Target="http://www.teacherspayteachers.com/Product/Chemistry-Regents-Exam-Review-a-fun-interactive-Jeopardy-wScoreboard-Game4" TargetMode="External"/><Relationship Id="rId4" Type="http://schemas.openxmlformats.org/officeDocument/2006/relationships/audio" Target="../media/audio3.wav"/><Relationship Id="rId9" Type="http://schemas.openxmlformats.org/officeDocument/2006/relationships/hyperlink" Target="http://www.teacherspayteachers.com/Product/Chemistry-Regents-Exam-Review-a-fun-interactive-Jeopardy-wScoreboard-Game3"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ww.teacherspayteachers.com/Product/Chemistry-Regents-Exam-Review-a-fun-interactive-Jeopardy-wScoreboard-Game2" TargetMode="External"/><Relationship Id="rId3" Type="http://schemas.openxmlformats.org/officeDocument/2006/relationships/audio" Target="../media/audio8.wav"/><Relationship Id="rId7" Type="http://schemas.openxmlformats.org/officeDocument/2006/relationships/hyperlink" Target="http://www.teacherspayteachers.com/Product/Chemistry-Regents-Exam-Review-a-fun-interactive-Jeopardy-wScoreboard-Game1" TargetMode="External"/><Relationship Id="rId2" Type="http://schemas.openxmlformats.org/officeDocument/2006/relationships/notesSlide" Target="../notesSlides/notesSlide39.xml"/><Relationship Id="rId1" Type="http://schemas.openxmlformats.org/officeDocument/2006/relationships/slideLayout" Target="../slideLayouts/slideLayout34.xml"/><Relationship Id="rId6" Type="http://schemas.openxmlformats.org/officeDocument/2006/relationships/slide" Target="slide35.xml"/><Relationship Id="rId11" Type="http://schemas.openxmlformats.org/officeDocument/2006/relationships/hyperlink" Target="http://www.teacherspayteachers.com/Product/Chemistry-Regents-Exam-Review-a-fun-interactive-Jeopardy-4-Game-Pack" TargetMode="External"/><Relationship Id="rId5" Type="http://schemas.openxmlformats.org/officeDocument/2006/relationships/slide" Target="slide6.xml"/><Relationship Id="rId10" Type="http://schemas.openxmlformats.org/officeDocument/2006/relationships/hyperlink" Target="http://www.teacherspayteachers.com/Product/Chemistry-Regents-Exam-Review-a-fun-interactive-Jeopardy-wScoreboard-Game4" TargetMode="External"/><Relationship Id="rId4" Type="http://schemas.openxmlformats.org/officeDocument/2006/relationships/audio" Target="../media/audio3.wav"/><Relationship Id="rId9" Type="http://schemas.openxmlformats.org/officeDocument/2006/relationships/hyperlink" Target="http://www.teacherspayteachers.com/Product/Chemistry-Regents-Exam-Review-a-fun-interactive-Jeopardy-wScoreboard-Game3"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6.xml"/><Relationship Id="rId18" Type="http://schemas.openxmlformats.org/officeDocument/2006/relationships/slide" Target="slide21.xml"/><Relationship Id="rId26" Type="http://schemas.openxmlformats.org/officeDocument/2006/relationships/slide" Target="slide8.xml"/><Relationship Id="rId3" Type="http://schemas.openxmlformats.org/officeDocument/2006/relationships/notesSlide" Target="../notesSlides/notesSlide4.xml"/><Relationship Id="rId21" Type="http://schemas.openxmlformats.org/officeDocument/2006/relationships/slide" Target="slide27.xml"/><Relationship Id="rId34" Type="http://schemas.openxmlformats.org/officeDocument/2006/relationships/slide" Target="slide9.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5.xml"/><Relationship Id="rId25" Type="http://schemas.openxmlformats.org/officeDocument/2006/relationships/slide" Target="slide7.xml"/><Relationship Id="rId33" Type="http://schemas.openxmlformats.org/officeDocument/2006/relationships/slide" Target="slide20.xml"/><Relationship Id="rId2" Type="http://schemas.openxmlformats.org/officeDocument/2006/relationships/slideLayout" Target="../slideLayouts/slideLayout12.xml"/><Relationship Id="rId16" Type="http://schemas.openxmlformats.org/officeDocument/2006/relationships/slide" Target="slide19.xml"/><Relationship Id="rId20" Type="http://schemas.openxmlformats.org/officeDocument/2006/relationships/slide" Target="slide22.xml"/><Relationship Id="rId29" Type="http://schemas.openxmlformats.org/officeDocument/2006/relationships/slide" Target="slide34.xml"/><Relationship Id="rId1" Type="http://schemas.openxmlformats.org/officeDocument/2006/relationships/themeOverride" Target="../theme/themeOverride4.xml"/><Relationship Id="rId6" Type="http://schemas.openxmlformats.org/officeDocument/2006/relationships/slide" Target="slide33.xml"/><Relationship Id="rId11" Type="http://schemas.openxmlformats.org/officeDocument/2006/relationships/slide" Target="slide13.xml"/><Relationship Id="rId24" Type="http://schemas.openxmlformats.org/officeDocument/2006/relationships/slide" Target="slide5.xml"/><Relationship Id="rId32" Type="http://schemas.openxmlformats.org/officeDocument/2006/relationships/slide" Target="slide30.xml"/><Relationship Id="rId37" Type="http://schemas.openxmlformats.org/officeDocument/2006/relationships/slide" Target="slide6.xml"/><Relationship Id="rId5" Type="http://schemas.openxmlformats.org/officeDocument/2006/relationships/image" Target="../media/image1.png"/><Relationship Id="rId15" Type="http://schemas.openxmlformats.org/officeDocument/2006/relationships/slide" Target="slide18.xml"/><Relationship Id="rId23" Type="http://schemas.openxmlformats.org/officeDocument/2006/relationships/slide" Target="slide24.xml"/><Relationship Id="rId28" Type="http://schemas.openxmlformats.org/officeDocument/2006/relationships/hyperlink" Target="http://www.survivingchem.com/" TargetMode="External"/><Relationship Id="rId36" Type="http://schemas.openxmlformats.org/officeDocument/2006/relationships/slide" Target="slide31.xml"/><Relationship Id="rId10" Type="http://schemas.openxmlformats.org/officeDocument/2006/relationships/slide" Target="slide14.xml"/><Relationship Id="rId19" Type="http://schemas.openxmlformats.org/officeDocument/2006/relationships/slide" Target="slide26.xml"/><Relationship Id="rId31" Type="http://schemas.openxmlformats.org/officeDocument/2006/relationships/slide" Target="slide23.xml"/><Relationship Id="rId4" Type="http://schemas.openxmlformats.org/officeDocument/2006/relationships/audio" Target="../media/audio2.wav"/><Relationship Id="rId9" Type="http://schemas.openxmlformats.org/officeDocument/2006/relationships/slide" Target="slide11.xml"/><Relationship Id="rId14" Type="http://schemas.openxmlformats.org/officeDocument/2006/relationships/slide" Target="slide17.xml"/><Relationship Id="rId22" Type="http://schemas.openxmlformats.org/officeDocument/2006/relationships/slide" Target="slide29.xml"/><Relationship Id="rId27" Type="http://schemas.openxmlformats.org/officeDocument/2006/relationships/hyperlink" Target="http://www.teacherspayteachers.com/Store/E3chemistry" TargetMode="External"/><Relationship Id="rId30" Type="http://schemas.openxmlformats.org/officeDocument/2006/relationships/slide" Target="slide35.xml"/><Relationship Id="rId35" Type="http://schemas.openxmlformats.org/officeDocument/2006/relationships/slide" Target="slide63.xml"/></Relationships>
</file>

<file path=ppt/slides/_rels/slide40.xml.rels><?xml version="1.0" encoding="UTF-8" standalone="yes"?>
<Relationships xmlns="http://schemas.openxmlformats.org/package/2006/relationships"><Relationship Id="rId8" Type="http://schemas.openxmlformats.org/officeDocument/2006/relationships/hyperlink" Target="http://www.teacherspayteachers.com/Product/Chemistry-Regents-Exam-Review-a-fun-interactive-Jeopardy-wScoreboard-Game2" TargetMode="External"/><Relationship Id="rId3" Type="http://schemas.openxmlformats.org/officeDocument/2006/relationships/audio" Target="../media/audio9.wav"/><Relationship Id="rId7" Type="http://schemas.openxmlformats.org/officeDocument/2006/relationships/hyperlink" Target="http://www.teacherspayteachers.com/Product/Chemistry-Regents-Exam-Review-a-fun-interactive-Jeopardy-wScoreboard-Game1" TargetMode="External"/><Relationship Id="rId2" Type="http://schemas.openxmlformats.org/officeDocument/2006/relationships/notesSlide" Target="../notesSlides/notesSlide40.xml"/><Relationship Id="rId1" Type="http://schemas.openxmlformats.org/officeDocument/2006/relationships/slideLayout" Target="../slideLayouts/slideLayout34.xml"/><Relationship Id="rId6" Type="http://schemas.openxmlformats.org/officeDocument/2006/relationships/slide" Target="slide35.xml"/><Relationship Id="rId11" Type="http://schemas.openxmlformats.org/officeDocument/2006/relationships/hyperlink" Target="http://www.teacherspayteachers.com/Product/Chemistry-Regents-Exam-Review-a-fun-interactive-Jeopardy-4-Game-Pack" TargetMode="External"/><Relationship Id="rId5" Type="http://schemas.openxmlformats.org/officeDocument/2006/relationships/slide" Target="slide6.xml"/><Relationship Id="rId10" Type="http://schemas.openxmlformats.org/officeDocument/2006/relationships/hyperlink" Target="http://www.teacherspayteachers.com/Product/Chemistry-Regents-Exam-Review-a-fun-interactive-Jeopardy-wScoreboard-Game4" TargetMode="External"/><Relationship Id="rId4" Type="http://schemas.openxmlformats.org/officeDocument/2006/relationships/audio" Target="../media/audio3.wav"/><Relationship Id="rId9" Type="http://schemas.openxmlformats.org/officeDocument/2006/relationships/hyperlink" Target="http://www.teacherspayteachers.com/Product/Chemistry-Regents-Exam-Review-a-fun-interactive-Jeopardy-wScoreboard-Game3" TargetMode="External"/></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1.xml"/><Relationship Id="rId1" Type="http://schemas.openxmlformats.org/officeDocument/2006/relationships/slideLayout" Target="../slideLayouts/slideLayout34.xml"/><Relationship Id="rId6" Type="http://schemas.openxmlformats.org/officeDocument/2006/relationships/slide" Target="slide35.xml"/><Relationship Id="rId5" Type="http://schemas.openxmlformats.org/officeDocument/2006/relationships/slide" Target="slide6.xml"/><Relationship Id="rId4" Type="http://schemas.openxmlformats.org/officeDocument/2006/relationships/audio" Target="../media/audio3.wav"/></Relationships>
</file>

<file path=ppt/slides/_rels/slide42.xml.rels><?xml version="1.0" encoding="UTF-8" standalone="yes"?>
<Relationships xmlns="http://schemas.openxmlformats.org/package/2006/relationships"><Relationship Id="rId8" Type="http://schemas.openxmlformats.org/officeDocument/2006/relationships/hyperlink" Target="http://www.teacherspayteachers.com/Product/Chemistry-Regents-Exam-Review-a-fun-interactive-Jeopardy-wScoreboard-Game2" TargetMode="External"/><Relationship Id="rId3" Type="http://schemas.openxmlformats.org/officeDocument/2006/relationships/audio" Target="../media/audio7.wav"/><Relationship Id="rId7" Type="http://schemas.openxmlformats.org/officeDocument/2006/relationships/hyperlink" Target="http://www.teacherspayteachers.com/Product/Chemistry-Regents-Exam-Review-a-fun-interactive-Jeopardy-wScoreboard-Game1" TargetMode="External"/><Relationship Id="rId2" Type="http://schemas.openxmlformats.org/officeDocument/2006/relationships/notesSlide" Target="../notesSlides/notesSlide42.xml"/><Relationship Id="rId1" Type="http://schemas.openxmlformats.org/officeDocument/2006/relationships/slideLayout" Target="../slideLayouts/slideLayout34.xml"/><Relationship Id="rId6" Type="http://schemas.openxmlformats.org/officeDocument/2006/relationships/slide" Target="slide35.xml"/><Relationship Id="rId11" Type="http://schemas.openxmlformats.org/officeDocument/2006/relationships/hyperlink" Target="http://www.teacherspayteachers.com/Product/Chemistry-Regents-Exam-Review-a-fun-interactive-Jeopardy-4-Game-Pack" TargetMode="External"/><Relationship Id="rId5" Type="http://schemas.openxmlformats.org/officeDocument/2006/relationships/slide" Target="slide6.xml"/><Relationship Id="rId10" Type="http://schemas.openxmlformats.org/officeDocument/2006/relationships/hyperlink" Target="http://www.teacherspayteachers.com/Product/Chemistry-Regents-Exam-Review-a-fun-interactive-Jeopardy-wScoreboard-Game4" TargetMode="External"/><Relationship Id="rId4" Type="http://schemas.openxmlformats.org/officeDocument/2006/relationships/audio" Target="../media/audio3.wav"/><Relationship Id="rId9" Type="http://schemas.openxmlformats.org/officeDocument/2006/relationships/hyperlink" Target="http://www.teacherspayteachers.com/Product/Chemistry-Regents-Exam-Review-a-fun-interactive-Jeopardy-wScoreboard-Game3"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www.teacherspayteachers.com/Product/Chemistry-Regents-Exam-Review-a-fun-interactive-Jeopardy-wScoreboard-Game2" TargetMode="External"/><Relationship Id="rId3" Type="http://schemas.openxmlformats.org/officeDocument/2006/relationships/audio" Target="../media/audio6.wav"/><Relationship Id="rId7" Type="http://schemas.openxmlformats.org/officeDocument/2006/relationships/hyperlink" Target="http://www.teacherspayteachers.com/Product/Chemistry-Regents-Exam-Review-a-fun-interactive-Jeopardy-wScoreboard-Game1" TargetMode="External"/><Relationship Id="rId2" Type="http://schemas.openxmlformats.org/officeDocument/2006/relationships/notesSlide" Target="../notesSlides/notesSlide43.xml"/><Relationship Id="rId1" Type="http://schemas.openxmlformats.org/officeDocument/2006/relationships/slideLayout" Target="../slideLayouts/slideLayout34.xml"/><Relationship Id="rId6" Type="http://schemas.openxmlformats.org/officeDocument/2006/relationships/slide" Target="slide35.xml"/><Relationship Id="rId11" Type="http://schemas.openxmlformats.org/officeDocument/2006/relationships/hyperlink" Target="http://www.teacherspayteachers.com/Product/Chemistry-Regents-Exam-Review-a-fun-interactive-Jeopardy-4-Game-Pack" TargetMode="External"/><Relationship Id="rId5" Type="http://schemas.openxmlformats.org/officeDocument/2006/relationships/slide" Target="slide6.xml"/><Relationship Id="rId10" Type="http://schemas.openxmlformats.org/officeDocument/2006/relationships/hyperlink" Target="http://www.teacherspayteachers.com/Product/Chemistry-Regents-Exam-Review-a-fun-interactive-Jeopardy-wScoreboard-Game4" TargetMode="External"/><Relationship Id="rId4" Type="http://schemas.openxmlformats.org/officeDocument/2006/relationships/audio" Target="../media/audio3.wav"/><Relationship Id="rId9" Type="http://schemas.openxmlformats.org/officeDocument/2006/relationships/hyperlink" Target="http://www.teacherspayteachers.com/Product/Chemistry-Regents-Exam-Review-a-fun-interactive-Jeopardy-wScoreboard-Game3"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www.teacherspayteachers.com/Product/Chemistry-Regents-Exam-Review-a-fun-interactive-Jeopardy-wScoreboard-Game2" TargetMode="External"/><Relationship Id="rId3" Type="http://schemas.openxmlformats.org/officeDocument/2006/relationships/audio" Target="../media/audio8.wav"/><Relationship Id="rId7" Type="http://schemas.openxmlformats.org/officeDocument/2006/relationships/hyperlink" Target="http://www.teacherspayteachers.com/Product/Chemistry-Regents-Exam-Review-a-fun-interactive-Jeopardy-wScoreboard-Game1" TargetMode="External"/><Relationship Id="rId2" Type="http://schemas.openxmlformats.org/officeDocument/2006/relationships/notesSlide" Target="../notesSlides/notesSlide44.xml"/><Relationship Id="rId1" Type="http://schemas.openxmlformats.org/officeDocument/2006/relationships/slideLayout" Target="../slideLayouts/slideLayout34.xml"/><Relationship Id="rId6" Type="http://schemas.openxmlformats.org/officeDocument/2006/relationships/slide" Target="slide35.xml"/><Relationship Id="rId11" Type="http://schemas.openxmlformats.org/officeDocument/2006/relationships/hyperlink" Target="http://www.teacherspayteachers.com/Product/Chemistry-Regents-Exam-Review-a-fun-interactive-Jeopardy-4-Game-Pack" TargetMode="External"/><Relationship Id="rId5" Type="http://schemas.openxmlformats.org/officeDocument/2006/relationships/slide" Target="slide6.xml"/><Relationship Id="rId10" Type="http://schemas.openxmlformats.org/officeDocument/2006/relationships/hyperlink" Target="http://www.teacherspayteachers.com/Product/Chemistry-Regents-Exam-Review-a-fun-interactive-Jeopardy-wScoreboard-Game4" TargetMode="External"/><Relationship Id="rId4" Type="http://schemas.openxmlformats.org/officeDocument/2006/relationships/audio" Target="../media/audio3.wav"/><Relationship Id="rId9" Type="http://schemas.openxmlformats.org/officeDocument/2006/relationships/hyperlink" Target="http://www.teacherspayteachers.com/Product/Chemistry-Regents-Exam-Review-a-fun-interactive-Jeopardy-wScoreboard-Game3"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www.teacherspayteachers.com/Product/Chemistry-Regents-Exam-Review-a-fun-interactive-Jeopardy-wScoreboard-Game2" TargetMode="External"/><Relationship Id="rId3" Type="http://schemas.openxmlformats.org/officeDocument/2006/relationships/audio" Target="../media/audio9.wav"/><Relationship Id="rId7" Type="http://schemas.openxmlformats.org/officeDocument/2006/relationships/hyperlink" Target="http://www.teacherspayteachers.com/Product/Chemistry-Regents-Exam-Review-a-fun-interactive-Jeopardy-wScoreboard-Game1" TargetMode="External"/><Relationship Id="rId2" Type="http://schemas.openxmlformats.org/officeDocument/2006/relationships/notesSlide" Target="../notesSlides/notesSlide45.xml"/><Relationship Id="rId1" Type="http://schemas.openxmlformats.org/officeDocument/2006/relationships/slideLayout" Target="../slideLayouts/slideLayout34.xml"/><Relationship Id="rId6" Type="http://schemas.openxmlformats.org/officeDocument/2006/relationships/slide" Target="slide35.xml"/><Relationship Id="rId11" Type="http://schemas.openxmlformats.org/officeDocument/2006/relationships/hyperlink" Target="http://www.teacherspayteachers.com/Product/Chemistry-Regents-Exam-Review-a-fun-interactive-Jeopardy-4-Game-Pack" TargetMode="External"/><Relationship Id="rId5" Type="http://schemas.openxmlformats.org/officeDocument/2006/relationships/slide" Target="slide6.xml"/><Relationship Id="rId10" Type="http://schemas.openxmlformats.org/officeDocument/2006/relationships/hyperlink" Target="http://www.teacherspayteachers.com/Product/Chemistry-Regents-Exam-Review-a-fun-interactive-Jeopardy-wScoreboard-Game4" TargetMode="External"/><Relationship Id="rId4" Type="http://schemas.openxmlformats.org/officeDocument/2006/relationships/audio" Target="../media/audio3.wav"/><Relationship Id="rId9" Type="http://schemas.openxmlformats.org/officeDocument/2006/relationships/hyperlink" Target="http://www.teacherspayteachers.com/Product/Chemistry-Regents-Exam-Review-a-fun-interactive-Jeopardy-wScoreboard-Game3" TargetMode="External"/></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slide" Target="slide35.xml"/><Relationship Id="rId5" Type="http://schemas.openxmlformats.org/officeDocument/2006/relationships/slide" Target="slide6.xml"/><Relationship Id="rId4" Type="http://schemas.openxmlformats.org/officeDocument/2006/relationships/audio" Target="../media/audio3.wav"/></Relationships>
</file>

<file path=ppt/slides/_rels/slide4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slide" Target="slide35.xml"/><Relationship Id="rId5" Type="http://schemas.openxmlformats.org/officeDocument/2006/relationships/slide" Target="slide48.xml"/><Relationship Id="rId4" Type="http://schemas.openxmlformats.org/officeDocument/2006/relationships/slide" Target="slide60.xml"/></Relationships>
</file>

<file path=ppt/slides/_rels/slide48.xml.rels><?xml version="1.0" encoding="UTF-8" standalone="yes"?>
<Relationships xmlns="http://schemas.openxmlformats.org/package/2006/relationships"><Relationship Id="rId8" Type="http://schemas.openxmlformats.org/officeDocument/2006/relationships/hyperlink" Target="http://www.teacherspayteachers.com/Product/Chemistry-Regents-Exam-Review-a-fun-interactive-Jeopardy-wScoreboard-Game2" TargetMode="External"/><Relationship Id="rId3" Type="http://schemas.openxmlformats.org/officeDocument/2006/relationships/audio" Target="../media/audio9.wav"/><Relationship Id="rId7" Type="http://schemas.openxmlformats.org/officeDocument/2006/relationships/hyperlink" Target="http://www.teacherspayteachers.com/Product/Chemistry-Regents-Exam-Review-a-fun-interactive-Jeopardy-wScoreboard-Game1" TargetMode="External"/><Relationship Id="rId2" Type="http://schemas.openxmlformats.org/officeDocument/2006/relationships/notesSlide" Target="../notesSlides/notesSlide48.xml"/><Relationship Id="rId1" Type="http://schemas.openxmlformats.org/officeDocument/2006/relationships/slideLayout" Target="../slideLayouts/slideLayout45.xml"/><Relationship Id="rId6" Type="http://schemas.openxmlformats.org/officeDocument/2006/relationships/slide" Target="slide35.xml"/><Relationship Id="rId11" Type="http://schemas.openxmlformats.org/officeDocument/2006/relationships/hyperlink" Target="http://www.teacherspayteachers.com/Product/Chemistry-Regents-Exam-Review-a-fun-interactive-Jeopardy-4-Game-Pack" TargetMode="External"/><Relationship Id="rId5" Type="http://schemas.openxmlformats.org/officeDocument/2006/relationships/slide" Target="slide6.xml"/><Relationship Id="rId10" Type="http://schemas.openxmlformats.org/officeDocument/2006/relationships/hyperlink" Target="http://www.teacherspayteachers.com/Product/Chemistry-Regents-Exam-Review-a-fun-interactive-Jeopardy-wScoreboard-Game4" TargetMode="External"/><Relationship Id="rId4" Type="http://schemas.openxmlformats.org/officeDocument/2006/relationships/audio" Target="../media/audio3.wav"/><Relationship Id="rId9" Type="http://schemas.openxmlformats.org/officeDocument/2006/relationships/hyperlink" Target="http://www.teacherspayteachers.com/Product/Chemistry-Regents-Exam-Review-a-fun-interactive-Jeopardy-wScoreboard-Game3"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www.teacherspayteachers.com/Product/Chemistry-Regents-Exam-Review-a-fun-interactive-Jeopardy-wScoreboard-Game2" TargetMode="External"/><Relationship Id="rId3" Type="http://schemas.openxmlformats.org/officeDocument/2006/relationships/audio" Target="../media/audio9.wav"/><Relationship Id="rId7" Type="http://schemas.openxmlformats.org/officeDocument/2006/relationships/hyperlink" Target="http://www.teacherspayteachers.com/Product/Chemistry-Regents-Exam-Review-a-fun-interactive-Jeopardy-wScoreboard-Game1" TargetMode="External"/><Relationship Id="rId2" Type="http://schemas.openxmlformats.org/officeDocument/2006/relationships/notesSlide" Target="../notesSlides/notesSlide49.xml"/><Relationship Id="rId1" Type="http://schemas.openxmlformats.org/officeDocument/2006/relationships/slideLayout" Target="../slideLayouts/slideLayout56.xml"/><Relationship Id="rId6" Type="http://schemas.openxmlformats.org/officeDocument/2006/relationships/slide" Target="slide35.xml"/><Relationship Id="rId11" Type="http://schemas.openxmlformats.org/officeDocument/2006/relationships/hyperlink" Target="http://www.teacherspayteachers.com/Product/Chemistry-Regents-Exam-Review-a-fun-interactive-Jeopardy-4-Game-Pack" TargetMode="External"/><Relationship Id="rId5" Type="http://schemas.openxmlformats.org/officeDocument/2006/relationships/slide" Target="slide6.xml"/><Relationship Id="rId10" Type="http://schemas.openxmlformats.org/officeDocument/2006/relationships/hyperlink" Target="http://www.teacherspayteachers.com/Product/Chemistry-Regents-Exam-Review-a-fun-interactive-Jeopardy-wScoreboard-Game4" TargetMode="External"/><Relationship Id="rId4" Type="http://schemas.openxmlformats.org/officeDocument/2006/relationships/audio" Target="../media/audio3.wav"/><Relationship Id="rId9" Type="http://schemas.openxmlformats.org/officeDocument/2006/relationships/hyperlink" Target="http://www.teacherspayteachers.com/Product/Chemistry-Regents-Exam-Review-a-fun-interactive-Jeopardy-wScoreboard-Game3"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2.wav"/><Relationship Id="rId7" Type="http://schemas.openxmlformats.org/officeDocument/2006/relationships/slide" Target="slide35.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50.xml.rels><?xml version="1.0" encoding="UTF-8" standalone="yes"?>
<Relationships xmlns="http://schemas.openxmlformats.org/package/2006/relationships"><Relationship Id="rId8" Type="http://schemas.openxmlformats.org/officeDocument/2006/relationships/hyperlink" Target="http://www.teacherspayteachers.com/Product/Chemistry-Regents-Exam-Review-a-fun-interactive-Jeopardy-wScoreboard-Game2" TargetMode="External"/><Relationship Id="rId3" Type="http://schemas.openxmlformats.org/officeDocument/2006/relationships/audio" Target="../media/audio6.wav"/><Relationship Id="rId7" Type="http://schemas.openxmlformats.org/officeDocument/2006/relationships/hyperlink" Target="http://www.teacherspayteachers.com/Product/Chemistry-Regents-Exam-Review-a-fun-interactive-Jeopardy-wScoreboard-Game1"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hyperlink" Target="http://www.teacherspayteachers.com/Product/Chemistry-Regents-Exam-Review-a-fun-interactive-Jeopardy-4-Game-Pack" TargetMode="External"/><Relationship Id="rId5" Type="http://schemas.openxmlformats.org/officeDocument/2006/relationships/slide" Target="slide6.xml"/><Relationship Id="rId10" Type="http://schemas.openxmlformats.org/officeDocument/2006/relationships/hyperlink" Target="http://www.teacherspayteachers.com/Product/Chemistry-Regents-Exam-Review-a-fun-interactive-Jeopardy-wScoreboard-Game4" TargetMode="External"/><Relationship Id="rId4" Type="http://schemas.openxmlformats.org/officeDocument/2006/relationships/audio" Target="../media/audio3.wav"/><Relationship Id="rId9" Type="http://schemas.openxmlformats.org/officeDocument/2006/relationships/hyperlink" Target="http://www.teacherspayteachers.com/Product/Chemistry-Regents-Exam-Review-a-fun-interactive-Jeopardy-wScoreboard-Game3"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www.teacherspayteachers.com/Product/Chemistry-Regents-Exam-Review-a-fun-interactive-Jeopardy-wScoreboard-Game1" TargetMode="External"/><Relationship Id="rId3" Type="http://schemas.openxmlformats.org/officeDocument/2006/relationships/audio" Target="../media/audio7.wav"/><Relationship Id="rId7" Type="http://schemas.openxmlformats.org/officeDocument/2006/relationships/image" Target="../media/image6.png"/><Relationship Id="rId12" Type="http://schemas.openxmlformats.org/officeDocument/2006/relationships/hyperlink" Target="http://www.teacherspayteachers.com/Product/Chemistry-Regents-Exam-Review-a-fun-interactive-Jeopardy-4-Game-Pack"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hyperlink" Target="http://www.teacherspayteachers.com/Product/Chemistry-Regents-Exam-Review-a-fun-interactive-Jeopardy-wScoreboard-Game4" TargetMode="External"/><Relationship Id="rId5" Type="http://schemas.openxmlformats.org/officeDocument/2006/relationships/slide" Target="slide6.xml"/><Relationship Id="rId10" Type="http://schemas.openxmlformats.org/officeDocument/2006/relationships/hyperlink" Target="http://www.teacherspayteachers.com/Product/Chemistry-Regents-Exam-Review-a-fun-interactive-Jeopardy-wScoreboard-Game3" TargetMode="External"/><Relationship Id="rId4" Type="http://schemas.openxmlformats.org/officeDocument/2006/relationships/audio" Target="../media/audio3.wav"/><Relationship Id="rId9" Type="http://schemas.openxmlformats.org/officeDocument/2006/relationships/hyperlink" Target="http://www.teacherspayteachers.com/Product/Chemistry-Regents-Exam-Review-a-fun-interactive-Jeopardy-wScoreboard-Game2" TargetMode="External"/></Relationships>
</file>

<file path=ppt/slides/_rels/slide5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slide" Target="slide35.xml"/><Relationship Id="rId5" Type="http://schemas.openxmlformats.org/officeDocument/2006/relationships/slide" Target="slide6.xml"/><Relationship Id="rId4" Type="http://schemas.openxmlformats.org/officeDocument/2006/relationships/audio" Target="../media/audio3.wav"/></Relationships>
</file>

<file path=ppt/slides/_rels/slide53.xml.rels><?xml version="1.0" encoding="UTF-8" standalone="yes"?>
<Relationships xmlns="http://schemas.openxmlformats.org/package/2006/relationships"><Relationship Id="rId8" Type="http://schemas.openxmlformats.org/officeDocument/2006/relationships/hyperlink" Target="http://www.teacherspayteachers.com/Product/Chemistry-Regents-Exam-Review-a-fun-interactive-Jeopardy-wScoreboard-Game2" TargetMode="External"/><Relationship Id="rId3" Type="http://schemas.openxmlformats.org/officeDocument/2006/relationships/audio" Target="../media/audio2.wav"/><Relationship Id="rId7" Type="http://schemas.openxmlformats.org/officeDocument/2006/relationships/hyperlink" Target="http://www.teacherspayteachers.com/Product/Chemistry-Regents-Exam-Review-a-fun-interactive-Jeopardy-wScoreboard-Game1"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hyperlink" Target="http://www.teacherspayteachers.com/Product/Chemistry-Regents-Exam-Review-a-fun-interactive-Jeopardy-4-Game-Pack" TargetMode="External"/><Relationship Id="rId5" Type="http://schemas.openxmlformats.org/officeDocument/2006/relationships/slide" Target="slide6.xml"/><Relationship Id="rId10" Type="http://schemas.openxmlformats.org/officeDocument/2006/relationships/hyperlink" Target="http://www.teacherspayteachers.com/Product/Chemistry-Regents-Exam-Review-a-fun-interactive-Jeopardy-wScoreboard-Game4" TargetMode="External"/><Relationship Id="rId4" Type="http://schemas.openxmlformats.org/officeDocument/2006/relationships/audio" Target="../media/audio3.wav"/><Relationship Id="rId9" Type="http://schemas.openxmlformats.org/officeDocument/2006/relationships/hyperlink" Target="http://www.teacherspayteachers.com/Product/Chemistry-Regents-Exam-Review-a-fun-interactive-Jeopardy-wScoreboard-Game3"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www.teacherspayteachers.com/Product/Chemistry-Regents-Exam-Review-a-fun-interactive-Jeopardy-wScoreboard-Game2" TargetMode="External"/><Relationship Id="rId3" Type="http://schemas.openxmlformats.org/officeDocument/2006/relationships/audio" Target="../media/audio7.wav"/><Relationship Id="rId7" Type="http://schemas.openxmlformats.org/officeDocument/2006/relationships/hyperlink" Target="http://www.teacherspayteachers.com/Product/Chemistry-Regents-Exam-Review-a-fun-interactive-Jeopardy-wScoreboard-Game1"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hyperlink" Target="http://www.teacherspayteachers.com/Product/Chemistry-Regents-Exam-Review-a-fun-interactive-Jeopardy-4-Game-Pack" TargetMode="External"/><Relationship Id="rId5" Type="http://schemas.openxmlformats.org/officeDocument/2006/relationships/slide" Target="slide6.xml"/><Relationship Id="rId10" Type="http://schemas.openxmlformats.org/officeDocument/2006/relationships/hyperlink" Target="http://www.teacherspayteachers.com/Product/Chemistry-Regents-Exam-Review-a-fun-interactive-Jeopardy-wScoreboard-Game4" TargetMode="External"/><Relationship Id="rId4" Type="http://schemas.openxmlformats.org/officeDocument/2006/relationships/audio" Target="../media/audio3.wav"/><Relationship Id="rId9" Type="http://schemas.openxmlformats.org/officeDocument/2006/relationships/hyperlink" Target="http://www.teacherspayteachers.com/Product/Chemistry-Regents-Exam-Review-a-fun-interactive-Jeopardy-wScoreboard-Game3"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www.teacherspayteachers.com/Product/Chemistry-Regents-Exam-Review-a-fun-interactive-Jeopardy-wScoreboard-Game2" TargetMode="External"/><Relationship Id="rId3" Type="http://schemas.openxmlformats.org/officeDocument/2006/relationships/audio" Target="../media/audio8.wav"/><Relationship Id="rId7" Type="http://schemas.openxmlformats.org/officeDocument/2006/relationships/hyperlink" Target="http://www.teacherspayteachers.com/Product/Chemistry-Regents-Exam-Review-a-fun-interactive-Jeopardy-wScoreboard-Game1"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hyperlink" Target="http://www.teacherspayteachers.com/Product/Chemistry-Regents-Exam-Review-a-fun-interactive-Jeopardy-4-Game-Pack" TargetMode="External"/><Relationship Id="rId5" Type="http://schemas.openxmlformats.org/officeDocument/2006/relationships/slide" Target="slide6.xml"/><Relationship Id="rId10" Type="http://schemas.openxmlformats.org/officeDocument/2006/relationships/hyperlink" Target="http://www.teacherspayteachers.com/Product/Chemistry-Regents-Exam-Review-a-fun-interactive-Jeopardy-wScoreboard-Game4" TargetMode="External"/><Relationship Id="rId4" Type="http://schemas.openxmlformats.org/officeDocument/2006/relationships/audio" Target="../media/audio3.wav"/><Relationship Id="rId9" Type="http://schemas.openxmlformats.org/officeDocument/2006/relationships/hyperlink" Target="http://www.teacherspayteachers.com/Product/Chemistry-Regents-Exam-Review-a-fun-interactive-Jeopardy-wScoreboard-Game3"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www.teacherspayteachers.com/Product/Chemistry-Regents-Exam-Review-a-fun-interactive-Jeopardy-wScoreboard-Game2" TargetMode="External"/><Relationship Id="rId3" Type="http://schemas.openxmlformats.org/officeDocument/2006/relationships/audio" Target="../media/audio9.wav"/><Relationship Id="rId7" Type="http://schemas.openxmlformats.org/officeDocument/2006/relationships/hyperlink" Target="http://www.teacherspayteachers.com/Product/Chemistry-Regents-Exam-Review-a-fun-interactive-Jeopardy-wScoreboard-Game1"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hyperlink" Target="http://www.teacherspayteachers.com/Product/Chemistry-Regents-Exam-Review-a-fun-interactive-Jeopardy-4-Game-Pack" TargetMode="External"/><Relationship Id="rId5" Type="http://schemas.openxmlformats.org/officeDocument/2006/relationships/slide" Target="slide6.xml"/><Relationship Id="rId10" Type="http://schemas.openxmlformats.org/officeDocument/2006/relationships/hyperlink" Target="http://www.teacherspayteachers.com/Product/Chemistry-Regents-Exam-Review-a-fun-interactive-Jeopardy-wScoreboard-Game4" TargetMode="External"/><Relationship Id="rId4" Type="http://schemas.openxmlformats.org/officeDocument/2006/relationships/audio" Target="../media/audio3.wav"/><Relationship Id="rId9" Type="http://schemas.openxmlformats.org/officeDocument/2006/relationships/hyperlink" Target="http://www.teacherspayteachers.com/Product/Chemistry-Regents-Exam-Review-a-fun-interactive-Jeopardy-wScoreboard-Game3" TargetMode="External"/></Relationships>
</file>

<file path=ppt/slides/_rels/slide5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slide" Target="slide35.xml"/><Relationship Id="rId5" Type="http://schemas.openxmlformats.org/officeDocument/2006/relationships/slide" Target="slide6.xml"/><Relationship Id="rId4" Type="http://schemas.openxmlformats.org/officeDocument/2006/relationships/audio" Target="../media/audio3.wav"/></Relationships>
</file>

<file path=ppt/slides/_rels/slide58.xml.rels><?xml version="1.0" encoding="UTF-8" standalone="yes"?>
<Relationships xmlns="http://schemas.openxmlformats.org/package/2006/relationships"><Relationship Id="rId8" Type="http://schemas.openxmlformats.org/officeDocument/2006/relationships/hyperlink" Target="http://www.teacherspayteachers.com/Product/Chemistry-Regents-Exam-Review-a-fun-interactive-Jeopardy-wScoreboard-Game2" TargetMode="External"/><Relationship Id="rId3" Type="http://schemas.openxmlformats.org/officeDocument/2006/relationships/audio" Target="../media/audio6.wav"/><Relationship Id="rId7" Type="http://schemas.openxmlformats.org/officeDocument/2006/relationships/hyperlink" Target="http://www.teacherspayteachers.com/Product/Chemistry-Regents-Exam-Review-a-fun-interactive-Jeopardy-wScoreboard-Game1"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hyperlink" Target="http://www.teacherspayteachers.com/Product/Chemistry-Regents-Exam-Review-a-fun-interactive-Jeopardy-4-Game-Pack" TargetMode="External"/><Relationship Id="rId5" Type="http://schemas.openxmlformats.org/officeDocument/2006/relationships/slide" Target="slide6.xml"/><Relationship Id="rId10" Type="http://schemas.openxmlformats.org/officeDocument/2006/relationships/hyperlink" Target="http://www.teacherspayteachers.com/Product/Chemistry-Regents-Exam-Review-a-fun-interactive-Jeopardy-wScoreboard-Game4" TargetMode="External"/><Relationship Id="rId4" Type="http://schemas.openxmlformats.org/officeDocument/2006/relationships/audio" Target="../media/audio3.wav"/><Relationship Id="rId9" Type="http://schemas.openxmlformats.org/officeDocument/2006/relationships/hyperlink" Target="http://www.teacherspayteachers.com/Product/Chemistry-Regents-Exam-Review-a-fun-interactive-Jeopardy-wScoreboard-Game3" TargetMode="External"/></Relationships>
</file>

<file path=ppt/slides/_rels/slide5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slide" Target="slide35.xml"/><Relationship Id="rId4" Type="http://schemas.openxmlformats.org/officeDocument/2006/relationships/slide" Target="slide60.xml"/></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6.wav"/><Relationship Id="rId7"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60.xml.rels><?xml version="1.0" encoding="UTF-8" standalone="yes"?>
<Relationships xmlns="http://schemas.openxmlformats.org/package/2006/relationships"><Relationship Id="rId8" Type="http://schemas.openxmlformats.org/officeDocument/2006/relationships/hyperlink" Target="http://www.teacherspayteachers.com/Product/Chemistry-Regents-Exam-Review-a-fun-interactive-Jeopardy-wScoreboard-Game2" TargetMode="External"/><Relationship Id="rId3" Type="http://schemas.openxmlformats.org/officeDocument/2006/relationships/audio" Target="../media/audio7.wav"/><Relationship Id="rId7" Type="http://schemas.openxmlformats.org/officeDocument/2006/relationships/hyperlink" Target="http://www.teacherspayteachers.com/Product/Chemistry-Regents-Exam-Review-a-fun-interactive-Jeopardy-wScoreboard-Game1"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hyperlink" Target="http://www.teacherspayteachers.com/Product/Chemistry-Regents-Exam-Review-a-fun-interactive-Jeopardy-4-Game-Pack" TargetMode="External"/><Relationship Id="rId5" Type="http://schemas.openxmlformats.org/officeDocument/2006/relationships/slide" Target="slide6.xml"/><Relationship Id="rId10" Type="http://schemas.openxmlformats.org/officeDocument/2006/relationships/hyperlink" Target="http://www.teacherspayteachers.com/Product/Chemistry-Regents-Exam-Review-a-fun-interactive-Jeopardy-wScoreboard-Game4" TargetMode="External"/><Relationship Id="rId4" Type="http://schemas.openxmlformats.org/officeDocument/2006/relationships/audio" Target="../media/audio3.wav"/><Relationship Id="rId9" Type="http://schemas.openxmlformats.org/officeDocument/2006/relationships/hyperlink" Target="http://www.teacherspayteachers.com/Product/Chemistry-Regents-Exam-Review-a-fun-interactive-Jeopardy-wScoreboard-Game3"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www.teacherspayteachers.com/Product/Chemistry-Regents-Exam-Review-a-fun-interactive-Jeopardy-wScoreboard-Game2" TargetMode="External"/><Relationship Id="rId3" Type="http://schemas.openxmlformats.org/officeDocument/2006/relationships/audio" Target="../media/audio8.wav"/><Relationship Id="rId7" Type="http://schemas.openxmlformats.org/officeDocument/2006/relationships/hyperlink" Target="http://www.teacherspayteachers.com/Product/Chemistry-Regents-Exam-Review-a-fun-interactive-Jeopardy-wScoreboard-Game1" TargetMode="External"/><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hyperlink" Target="http://www.teacherspayteachers.com/Product/Chemistry-Regents-Exam-Review-a-fun-interactive-Jeopardy-4-Game-Pack" TargetMode="External"/><Relationship Id="rId5" Type="http://schemas.openxmlformats.org/officeDocument/2006/relationships/slide" Target="slide6.xml"/><Relationship Id="rId10" Type="http://schemas.openxmlformats.org/officeDocument/2006/relationships/hyperlink" Target="http://www.teacherspayteachers.com/Product/Chemistry-Regents-Exam-Review-a-fun-interactive-Jeopardy-wScoreboard-Game4" TargetMode="External"/><Relationship Id="rId4" Type="http://schemas.openxmlformats.org/officeDocument/2006/relationships/audio" Target="../media/audio3.wav"/><Relationship Id="rId9" Type="http://schemas.openxmlformats.org/officeDocument/2006/relationships/hyperlink" Target="http://www.teacherspayteachers.com/Product/Chemistry-Regents-Exam-Review-a-fun-interactive-Jeopardy-wScoreboard-Game3"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www.teacherspayteachers.com/Product/Chemistry-Regents-Exam-Review-a-fun-interactive-Jeopardy-wScoreboard-Game1" TargetMode="External"/><Relationship Id="rId3" Type="http://schemas.openxmlformats.org/officeDocument/2006/relationships/audio" Target="../media/audio9.wav"/><Relationship Id="rId7" Type="http://schemas.openxmlformats.org/officeDocument/2006/relationships/image" Target="../media/image8.png"/><Relationship Id="rId12" Type="http://schemas.openxmlformats.org/officeDocument/2006/relationships/hyperlink" Target="http://www.teacherspayteachers.com/Product/Chemistry-Regents-Exam-Review-a-fun-interactive-Jeopardy-4-Game-Pack" TargetMode="External"/><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hyperlink" Target="http://www.teacherspayteachers.com/Product/Chemistry-Regents-Exam-Review-a-fun-interactive-Jeopardy-wScoreboard-Game4" TargetMode="External"/><Relationship Id="rId5" Type="http://schemas.openxmlformats.org/officeDocument/2006/relationships/slide" Target="slide6.xml"/><Relationship Id="rId10" Type="http://schemas.openxmlformats.org/officeDocument/2006/relationships/hyperlink" Target="http://www.teacherspayteachers.com/Product/Chemistry-Regents-Exam-Review-a-fun-interactive-Jeopardy-wScoreboard-Game3" TargetMode="External"/><Relationship Id="rId4" Type="http://schemas.openxmlformats.org/officeDocument/2006/relationships/audio" Target="../media/audio3.wav"/><Relationship Id="rId9" Type="http://schemas.openxmlformats.org/officeDocument/2006/relationships/hyperlink" Target="http://www.teacherspayteachers.com/Product/Chemistry-Regents-Exam-Review-a-fun-interactive-Jeopardy-wScoreboard-Game2" TargetMode="External"/></Relationships>
</file>

<file path=ppt/slides/_rels/slide6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slide" Target="slide35.xml"/><Relationship Id="rId5" Type="http://schemas.openxmlformats.org/officeDocument/2006/relationships/slide" Target="slide64.xml"/><Relationship Id="rId4" Type="http://schemas.openxmlformats.org/officeDocument/2006/relationships/slide" Target="slide6.xml"/></Relationships>
</file>

<file path=ppt/slides/_rels/slide64.xml.rels><?xml version="1.0" encoding="UTF-8" standalone="yes"?>
<Relationships xmlns="http://schemas.openxmlformats.org/package/2006/relationships"><Relationship Id="rId8" Type="http://schemas.openxmlformats.org/officeDocument/2006/relationships/hyperlink" Target="http://www.teacherspayteachers.com/Product/Chemistry-Regents-Exam-Review-a-fun-interactive-Jeopardy-wScoreboard-Game2" TargetMode="External"/><Relationship Id="rId3" Type="http://schemas.openxmlformats.org/officeDocument/2006/relationships/audio" Target="../media/audio8.wav"/><Relationship Id="rId7" Type="http://schemas.openxmlformats.org/officeDocument/2006/relationships/hyperlink" Target="http://www.teacherspayteachers.com/Product/Chemistry-Regents-Exam-Review-a-fun-interactive-Jeopardy-wScoreboard-Game1" TargetMode="External"/><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hyperlink" Target="http://www.teacherspayteachers.com/Product/Chemistry-Regents-Exam-Review-a-fun-interactive-Jeopardy-4-Game-Pack" TargetMode="External"/><Relationship Id="rId5" Type="http://schemas.openxmlformats.org/officeDocument/2006/relationships/slide" Target="slide6.xml"/><Relationship Id="rId10" Type="http://schemas.openxmlformats.org/officeDocument/2006/relationships/hyperlink" Target="http://www.teacherspayteachers.com/Product/Chemistry-Regents-Exam-Review-a-fun-interactive-Jeopardy-wScoreboard-Game4" TargetMode="External"/><Relationship Id="rId4" Type="http://schemas.openxmlformats.org/officeDocument/2006/relationships/audio" Target="../media/audio10.wav"/><Relationship Id="rId9" Type="http://schemas.openxmlformats.org/officeDocument/2006/relationships/hyperlink" Target="http://www.teacherspayteachers.com/Product/Chemistry-Regents-Exam-Review-a-fun-interactive-Jeopardy-wScoreboard-Game3" TargetMode="External"/></Relationships>
</file>

<file path=ppt/slides/_rels/slide6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5.xml"/><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7.wav"/><Relationship Id="rId7"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8.wav"/><Relationship Id="rId7"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9.wav"/><Relationship Id="rId7"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631479" y="304800"/>
            <a:ext cx="7772400" cy="1143000"/>
          </a:xfrm>
        </p:spPr>
        <p:txBody>
          <a:bodyPr/>
          <a:lstStyle/>
          <a:p>
            <a:r>
              <a:rPr lang="en-US" sz="6600" dirty="0" smtClean="0">
                <a:latin typeface="Arial Black" pitchFamily="34" charset="0"/>
              </a:rPr>
              <a:t>THIS</a:t>
            </a:r>
            <a:r>
              <a:rPr lang="en-US" dirty="0" smtClean="0"/>
              <a:t> </a:t>
            </a:r>
          </a:p>
        </p:txBody>
      </p:sp>
      <p:sp>
        <p:nvSpPr>
          <p:cNvPr id="10" name="Rectangle 3"/>
          <p:cNvSpPr>
            <a:spLocks noChangeArrowheads="1"/>
          </p:cNvSpPr>
          <p:nvPr/>
        </p:nvSpPr>
        <p:spPr bwMode="auto">
          <a:xfrm>
            <a:off x="609600" y="1295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6600" dirty="0">
                <a:solidFill>
                  <a:schemeClr val="tx2"/>
                </a:solidFill>
                <a:latin typeface="Arial Black" pitchFamily="34" charset="0"/>
              </a:rPr>
              <a:t>IS</a:t>
            </a:r>
            <a:r>
              <a:rPr lang="en-US" sz="4400" dirty="0">
                <a:solidFill>
                  <a:srgbClr val="000000"/>
                </a:solidFill>
              </a:rPr>
              <a:t> </a:t>
            </a:r>
          </a:p>
        </p:txBody>
      </p:sp>
      <p:sp>
        <p:nvSpPr>
          <p:cNvPr id="5" name="WordArt 5"/>
          <p:cNvSpPr>
            <a:spLocks noChangeArrowheads="1" noChangeShapeType="1" noTextEdit="1"/>
          </p:cNvSpPr>
          <p:nvPr/>
        </p:nvSpPr>
        <p:spPr bwMode="auto">
          <a:xfrm>
            <a:off x="1139228" y="2569675"/>
            <a:ext cx="7391400" cy="2419350"/>
          </a:xfrm>
          <a:prstGeom prst="rect">
            <a:avLst/>
          </a:prstGeom>
        </p:spPr>
        <p:txBody>
          <a:bodyPr wrap="none" fromWordArt="1">
            <a:prstTxWarp prst="textPlain">
              <a:avLst>
                <a:gd name="adj" fmla="val 50000"/>
              </a:avLst>
            </a:prstTxWarp>
            <a:scene3d>
              <a:camera prst="legacyPerspectiveTop"/>
              <a:lightRig rig="legacyNormal3" dir="b"/>
            </a:scene3d>
            <a:sp3d extrusionH="887400" prstMaterial="legacyMetal">
              <a:extrusionClr>
                <a:srgbClr val="FFFFFF"/>
              </a:extrusionClr>
            </a:sp3d>
          </a:bodyPr>
          <a:lstStyle/>
          <a:p>
            <a:r>
              <a:rPr lang="en-US" sz="28700" kern="10" spc="-480" dirty="0" smtClean="0">
                <a:ln w="9525">
                  <a:round/>
                  <a:headEnd/>
                  <a:tailEnd/>
                </a:ln>
                <a:solidFill>
                  <a:srgbClr val="FF0000"/>
                </a:solidFill>
                <a:latin typeface="Arial Black"/>
              </a:rPr>
              <a:t>Regents Review</a:t>
            </a:r>
          </a:p>
          <a:p>
            <a:r>
              <a:rPr lang="en-US" sz="23900" kern="10" spc="-480" dirty="0" smtClean="0">
                <a:ln w="9525">
                  <a:round/>
                  <a:headEnd/>
                  <a:tailEnd/>
                </a:ln>
                <a:solidFill>
                  <a:srgbClr val="00FF00"/>
                </a:solidFill>
                <a:latin typeface="Arial Black"/>
              </a:rPr>
              <a:t>JE0PARDY</a:t>
            </a:r>
            <a:endParaRPr lang="en-US" sz="23900" kern="10" spc="-480" dirty="0">
              <a:ln w="9525">
                <a:round/>
                <a:headEnd/>
                <a:tailEnd/>
              </a:ln>
              <a:solidFill>
                <a:srgbClr val="00FF00"/>
              </a:solidFill>
              <a:latin typeface="Arial Black"/>
            </a:endParaRPr>
          </a:p>
        </p:txBody>
      </p:sp>
      <p:sp>
        <p:nvSpPr>
          <p:cNvPr id="6" name="5-Point Star 5"/>
          <p:cNvSpPr/>
          <p:nvPr/>
        </p:nvSpPr>
        <p:spPr bwMode="auto">
          <a:xfrm>
            <a:off x="7010400" y="3779350"/>
            <a:ext cx="1752600" cy="1905000"/>
          </a:xfrm>
          <a:prstGeom prst="star5">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r">
              <a:rot lat="0" lon="0" rev="8700000"/>
            </a:lightRig>
          </a:scene3d>
          <a:sp3d>
            <a:bevelT w="190500" h="38100"/>
          </a:sp3d>
        </p:spPr>
        <p:txBody>
          <a:bodyPr vert="horz" wrap="none" lIns="91440" tIns="45720" rIns="91440" bIns="45720" numCol="1" rtlCol="0" anchor="ctr" anchorCtr="0" compatLnSpc="1">
            <a:prstTxWarp prst="textNoShape">
              <a:avLst/>
            </a:prstTxWarp>
          </a:bodyPr>
          <a:lstStyle/>
          <a:p>
            <a:endParaRPr lang="en-US" smtClean="0">
              <a:solidFill>
                <a:srgbClr val="FFFFFF"/>
              </a:solidFill>
            </a:endParaRPr>
          </a:p>
        </p:txBody>
      </p:sp>
      <p:sp>
        <p:nvSpPr>
          <p:cNvPr id="7" name="5-Point Star 6"/>
          <p:cNvSpPr/>
          <p:nvPr/>
        </p:nvSpPr>
        <p:spPr bwMode="auto">
          <a:xfrm>
            <a:off x="971739" y="3733800"/>
            <a:ext cx="1752600" cy="1905000"/>
          </a:xfrm>
          <a:prstGeom prst="star5">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r">
              <a:rot lat="0" lon="0" rev="8700000"/>
            </a:lightRig>
          </a:scene3d>
          <a:sp3d>
            <a:bevelT w="190500" h="38100"/>
          </a:sp3d>
        </p:spPr>
        <p:txBody>
          <a:bodyPr vert="horz" wrap="none" lIns="91440" tIns="45720" rIns="91440" bIns="45720" numCol="1" rtlCol="0" anchor="ctr" anchorCtr="0" compatLnSpc="1">
            <a:prstTxWarp prst="textNoShape">
              <a:avLst/>
            </a:prstTxWarp>
          </a:bodyPr>
          <a:lstStyle/>
          <a:p>
            <a:endParaRPr lang="en-US" smtClean="0">
              <a:solidFill>
                <a:srgbClr val="FFCC66"/>
              </a:solidFill>
            </a:endParaRPr>
          </a:p>
        </p:txBody>
      </p:sp>
    </p:spTree>
    <p:extLst>
      <p:ext uri="{BB962C8B-B14F-4D97-AF65-F5344CB8AC3E}">
        <p14:creationId xmlns:p14="http://schemas.microsoft.com/office/powerpoint/2010/main" val="3439445132"/>
      </p:ext>
    </p:extLst>
  </p:cSld>
  <p:clrMapOvr>
    <a:overrideClrMapping bg1="dk2" tx1="lt1" bg2="dk1" tx2="lt2" accent1="accent1" accent2="accent2" accent3="accent3" accent4="accent4" accent5="accent5" accent6="accent6" hlink="hlink" folHlink="folHlink"/>
  </p:clrMapOvr>
  <p:transition spd="med" advClick="0" advTm="6000">
    <p:sndAc>
      <p:stSnd>
        <p:snd r:embed="rId4" name="jep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000"/>
                            </p:stCondLst>
                            <p:childTnLst>
                              <p:par>
                                <p:cTn id="12" presetID="23" presetClass="entr" presetSubtype="528" fill="hold" grpId="0" nodeType="afterEffect">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 calcmode="lin" valueType="num">
                                      <p:cBhvr>
                                        <p:cTn id="16" dur="500" fill="hold"/>
                                        <p:tgtEl>
                                          <p:spTgt spid="10"/>
                                        </p:tgtEl>
                                        <p:attrNameLst>
                                          <p:attrName>ppt_x</p:attrName>
                                        </p:attrNameLst>
                                      </p:cBhvr>
                                      <p:tavLst>
                                        <p:tav tm="0">
                                          <p:val>
                                            <p:fltVal val="0.5"/>
                                          </p:val>
                                        </p:tav>
                                        <p:tav tm="100000">
                                          <p:val>
                                            <p:strVal val="#ppt_x"/>
                                          </p:val>
                                        </p:tav>
                                      </p:tavLst>
                                    </p:anim>
                                    <p:anim calcmode="lin" valueType="num">
                                      <p:cBhvr>
                                        <p:cTn id="17"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52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ppt_x</p:attrName>
                                        </p:attrNameLst>
                                      </p:cBhvr>
                                      <p:tavLst>
                                        <p:tav tm="0">
                                          <p:val>
                                            <p:fltVal val="0.5"/>
                                          </p:val>
                                        </p:tav>
                                        <p:tav tm="100000">
                                          <p:val>
                                            <p:strVal val="#ppt_x"/>
                                          </p:val>
                                        </p:tav>
                                      </p:tavLst>
                                    </p:anim>
                                    <p:anim calcmode="lin" valueType="num">
                                      <p:cBhvr>
                                        <p:cTn id="25" dur="500" fill="hold"/>
                                        <p:tgtEl>
                                          <p:spTgt spid="5"/>
                                        </p:tgtEl>
                                        <p:attrNameLst>
                                          <p:attrName>ppt_y</p:attrName>
                                        </p:attrNameLst>
                                      </p:cBhvr>
                                      <p:tavLst>
                                        <p:tav tm="0">
                                          <p:val>
                                            <p:fltVal val="0.5"/>
                                          </p:val>
                                        </p:tav>
                                        <p:tav tm="100000">
                                          <p:val>
                                            <p:strVal val="#ppt_y"/>
                                          </p:val>
                                        </p:tav>
                                      </p:tavLst>
                                    </p:anim>
                                  </p:childTnLst>
                                </p:cTn>
                              </p:par>
                              <p:par>
                                <p:cTn id="26" presetID="6" presetClass="entr" presetSubtype="32"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out)">
                                      <p:cBhvr>
                                        <p:cTn id="28" dur="3000"/>
                                        <p:tgtEl>
                                          <p:spTgt spid="7"/>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out)">
                                      <p:cBhvr>
                                        <p:cTn id="31" dur="3000"/>
                                        <p:tgtEl>
                                          <p:spTgt spid="6"/>
                                        </p:tgtEl>
                                      </p:cBhvr>
                                    </p:animEffect>
                                  </p:childTnLst>
                                </p:cTn>
                              </p:par>
                            </p:childTnLst>
                          </p:cTn>
                        </p:par>
                        <p:par>
                          <p:cTn id="32" fill="hold">
                            <p:stCondLst>
                              <p:cond delay="3000"/>
                            </p:stCondLst>
                            <p:childTnLst>
                              <p:par>
                                <p:cTn id="33" presetID="53" presetClass="exit" presetSubtype="544" fill="hold" grpId="1" nodeType="afterEffect">
                                  <p:stCondLst>
                                    <p:cond delay="0"/>
                                  </p:stCondLst>
                                  <p:childTnLst>
                                    <p:anim calcmode="lin" valueType="num">
                                      <p:cBhvr>
                                        <p:cTn id="34" dur="500"/>
                                        <p:tgtEl>
                                          <p:spTgt spid="7"/>
                                        </p:tgtEl>
                                        <p:attrNameLst>
                                          <p:attrName>ppt_w</p:attrName>
                                        </p:attrNameLst>
                                      </p:cBhvr>
                                      <p:tavLst>
                                        <p:tav tm="0">
                                          <p:val>
                                            <p:strVal val="ppt_w"/>
                                          </p:val>
                                        </p:tav>
                                        <p:tav tm="100000">
                                          <p:val>
                                            <p:fltVal val="0"/>
                                          </p:val>
                                        </p:tav>
                                      </p:tavLst>
                                    </p:anim>
                                    <p:anim calcmode="lin" valueType="num">
                                      <p:cBhvr>
                                        <p:cTn id="35" dur="500"/>
                                        <p:tgtEl>
                                          <p:spTgt spid="7"/>
                                        </p:tgtEl>
                                        <p:attrNameLst>
                                          <p:attrName>ppt_h</p:attrName>
                                        </p:attrNameLst>
                                      </p:cBhvr>
                                      <p:tavLst>
                                        <p:tav tm="0">
                                          <p:val>
                                            <p:strVal val="ppt_h"/>
                                          </p:val>
                                        </p:tav>
                                        <p:tav tm="100000">
                                          <p:val>
                                            <p:fltVal val="0"/>
                                          </p:val>
                                        </p:tav>
                                      </p:tavLst>
                                    </p:anim>
                                    <p:animEffect transition="out" filter="fade">
                                      <p:cBhvr>
                                        <p:cTn id="36" dur="500"/>
                                        <p:tgtEl>
                                          <p:spTgt spid="7"/>
                                        </p:tgtEl>
                                      </p:cBhvr>
                                    </p:animEffect>
                                    <p:anim calcmode="lin" valueType="num">
                                      <p:cBhvr>
                                        <p:cTn id="37" dur="500"/>
                                        <p:tgtEl>
                                          <p:spTgt spid="7"/>
                                        </p:tgtEl>
                                        <p:attrNameLst>
                                          <p:attrName>ppt_x</p:attrName>
                                        </p:attrNameLst>
                                      </p:cBhvr>
                                      <p:tavLst>
                                        <p:tav tm="0">
                                          <p:val>
                                            <p:strVal val="ppt_x"/>
                                          </p:val>
                                        </p:tav>
                                        <p:tav tm="100000">
                                          <p:val>
                                            <p:fltVal val="0.5"/>
                                          </p:val>
                                        </p:tav>
                                      </p:tavLst>
                                    </p:anim>
                                    <p:anim calcmode="lin" valueType="num">
                                      <p:cBhvr>
                                        <p:cTn id="38" dur="500"/>
                                        <p:tgtEl>
                                          <p:spTgt spid="7"/>
                                        </p:tgtEl>
                                        <p:attrNameLst>
                                          <p:attrName>ppt_y</p:attrName>
                                        </p:attrNameLst>
                                      </p:cBhvr>
                                      <p:tavLst>
                                        <p:tav tm="0">
                                          <p:val>
                                            <p:strVal val="ppt_y"/>
                                          </p:val>
                                        </p:tav>
                                        <p:tav tm="100000">
                                          <p:val>
                                            <p:fltVal val="0.5"/>
                                          </p:val>
                                        </p:tav>
                                      </p:tavLst>
                                    </p:anim>
                                    <p:set>
                                      <p:cBhvr>
                                        <p:cTn id="39" dur="1" fill="hold">
                                          <p:stCondLst>
                                            <p:cond delay="499"/>
                                          </p:stCondLst>
                                        </p:cTn>
                                        <p:tgtEl>
                                          <p:spTgt spid="7"/>
                                        </p:tgtEl>
                                        <p:attrNameLst>
                                          <p:attrName>style.visibility</p:attrName>
                                        </p:attrNameLst>
                                      </p:cBhvr>
                                      <p:to>
                                        <p:strVal val="hidden"/>
                                      </p:to>
                                    </p:set>
                                  </p:childTnLst>
                                </p:cTn>
                              </p:par>
                              <p:par>
                                <p:cTn id="40" presetID="53" presetClass="exit" presetSubtype="544" fill="hold" grpId="1" nodeType="withEffect">
                                  <p:stCondLst>
                                    <p:cond delay="0"/>
                                  </p:stCondLst>
                                  <p:childTnLst>
                                    <p:anim calcmode="lin" valueType="num">
                                      <p:cBhvr>
                                        <p:cTn id="41" dur="500"/>
                                        <p:tgtEl>
                                          <p:spTgt spid="6"/>
                                        </p:tgtEl>
                                        <p:attrNameLst>
                                          <p:attrName>ppt_w</p:attrName>
                                        </p:attrNameLst>
                                      </p:cBhvr>
                                      <p:tavLst>
                                        <p:tav tm="0">
                                          <p:val>
                                            <p:strVal val="ppt_w"/>
                                          </p:val>
                                        </p:tav>
                                        <p:tav tm="100000">
                                          <p:val>
                                            <p:fltVal val="0"/>
                                          </p:val>
                                        </p:tav>
                                      </p:tavLst>
                                    </p:anim>
                                    <p:anim calcmode="lin" valueType="num">
                                      <p:cBhvr>
                                        <p:cTn id="42" dur="500"/>
                                        <p:tgtEl>
                                          <p:spTgt spid="6"/>
                                        </p:tgtEl>
                                        <p:attrNameLst>
                                          <p:attrName>ppt_h</p:attrName>
                                        </p:attrNameLst>
                                      </p:cBhvr>
                                      <p:tavLst>
                                        <p:tav tm="0">
                                          <p:val>
                                            <p:strVal val="ppt_h"/>
                                          </p:val>
                                        </p:tav>
                                        <p:tav tm="100000">
                                          <p:val>
                                            <p:fltVal val="0"/>
                                          </p:val>
                                        </p:tav>
                                      </p:tavLst>
                                    </p:anim>
                                    <p:animEffect transition="out" filter="fade">
                                      <p:cBhvr>
                                        <p:cTn id="43" dur="500"/>
                                        <p:tgtEl>
                                          <p:spTgt spid="6"/>
                                        </p:tgtEl>
                                      </p:cBhvr>
                                    </p:animEffect>
                                    <p:anim calcmode="lin" valueType="num">
                                      <p:cBhvr>
                                        <p:cTn id="44" dur="500"/>
                                        <p:tgtEl>
                                          <p:spTgt spid="6"/>
                                        </p:tgtEl>
                                        <p:attrNameLst>
                                          <p:attrName>ppt_x</p:attrName>
                                        </p:attrNameLst>
                                      </p:cBhvr>
                                      <p:tavLst>
                                        <p:tav tm="0">
                                          <p:val>
                                            <p:strVal val="ppt_x"/>
                                          </p:val>
                                        </p:tav>
                                        <p:tav tm="100000">
                                          <p:val>
                                            <p:fltVal val="0.5"/>
                                          </p:val>
                                        </p:tav>
                                      </p:tavLst>
                                    </p:anim>
                                    <p:anim calcmode="lin" valueType="num">
                                      <p:cBhvr>
                                        <p:cTn id="45" dur="500"/>
                                        <p:tgtEl>
                                          <p:spTgt spid="6"/>
                                        </p:tgtEl>
                                        <p:attrNameLst>
                                          <p:attrName>ppt_y</p:attrName>
                                        </p:attrNameLst>
                                      </p:cBhvr>
                                      <p:tavLst>
                                        <p:tav tm="0">
                                          <p:val>
                                            <p:strVal val="ppt_y"/>
                                          </p:val>
                                        </p:tav>
                                        <p:tav tm="100000">
                                          <p:val>
                                            <p:fltVal val="0.5"/>
                                          </p:val>
                                        </p:tav>
                                      </p:tavLst>
                                    </p:anim>
                                    <p:set>
                                      <p:cBhvr>
                                        <p:cTn id="4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5" grpId="0"/>
      <p:bldP spid="6" grpId="0" animBg="1"/>
      <p:bldP spid="6" grpId="1" animBg="1"/>
      <p:bldP spid="7" grpId="0" animBg="1"/>
      <p:bldP spid="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1266" name="Rectangle 2">
            <a:hlinkClick r:id="rId7" action="ppaction://hlinksldjump"/>
          </p:cNvPr>
          <p:cNvSpPr>
            <a:spLocks noChangeArrowheads="1"/>
          </p:cNvSpPr>
          <p:nvPr/>
        </p:nvSpPr>
        <p:spPr bwMode="auto">
          <a:xfrm>
            <a:off x="838199" y="951324"/>
            <a:ext cx="7391399" cy="4608494"/>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dirty="0">
              <a:solidFill>
                <a:srgbClr val="000000"/>
              </a:solidFill>
            </a:endParaRPr>
          </a:p>
        </p:txBody>
      </p:sp>
      <p:sp>
        <p:nvSpPr>
          <p:cNvPr id="11273"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000000"/>
                </a:solidFill>
              </a:rPr>
              <a:t>Timer: Click to  countdown</a:t>
            </a:r>
          </a:p>
        </p:txBody>
      </p:sp>
      <p:sp>
        <p:nvSpPr>
          <p:cNvPr id="25"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rgbClr val="FFFFFF"/>
                </a:solidFill>
              </a:rPr>
              <a:t>Click for the Correct Answer</a:t>
            </a:r>
            <a:endParaRPr lang="en-US" sz="1600" b="1" dirty="0">
              <a:solidFill>
                <a:srgbClr val="FFFFFF"/>
              </a:solidFill>
            </a:endParaRPr>
          </a:p>
        </p:txBody>
      </p:sp>
      <p:sp>
        <p:nvSpPr>
          <p:cNvPr id="26" name="Oval 25"/>
          <p:cNvSpPr>
            <a:spLocks noChangeArrowheads="1"/>
          </p:cNvSpPr>
          <p:nvPr/>
        </p:nvSpPr>
        <p:spPr bwMode="auto">
          <a:xfrm>
            <a:off x="7291388" y="5281727"/>
            <a:ext cx="16240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rgbClr val="FFFFFF"/>
                </a:solidFill>
              </a:rPr>
              <a:t>Times up</a:t>
            </a:r>
          </a:p>
        </p:txBody>
      </p:sp>
      <p:sp>
        <p:nvSpPr>
          <p:cNvPr id="27" name="Oval 26"/>
          <p:cNvSpPr>
            <a:spLocks noChangeArrowheads="1"/>
          </p:cNvSpPr>
          <p:nvPr/>
        </p:nvSpPr>
        <p:spPr bwMode="auto">
          <a:xfrm>
            <a:off x="7291388" y="5281727"/>
            <a:ext cx="16240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a:t>
            </a:r>
          </a:p>
        </p:txBody>
      </p:sp>
      <p:sp>
        <p:nvSpPr>
          <p:cNvPr id="28" name="Oval 27"/>
          <p:cNvSpPr>
            <a:spLocks noChangeArrowheads="1"/>
          </p:cNvSpPr>
          <p:nvPr/>
        </p:nvSpPr>
        <p:spPr bwMode="auto">
          <a:xfrm>
            <a:off x="7291388" y="5281727"/>
            <a:ext cx="16240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2</a:t>
            </a:r>
          </a:p>
        </p:txBody>
      </p:sp>
      <p:sp>
        <p:nvSpPr>
          <p:cNvPr id="29" name="Oval 28"/>
          <p:cNvSpPr>
            <a:spLocks noChangeArrowheads="1"/>
          </p:cNvSpPr>
          <p:nvPr/>
        </p:nvSpPr>
        <p:spPr bwMode="auto">
          <a:xfrm>
            <a:off x="7291388" y="5281727"/>
            <a:ext cx="16240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3</a:t>
            </a:r>
          </a:p>
        </p:txBody>
      </p:sp>
      <p:sp>
        <p:nvSpPr>
          <p:cNvPr id="35" name="Oval 34"/>
          <p:cNvSpPr>
            <a:spLocks noChangeArrowheads="1"/>
          </p:cNvSpPr>
          <p:nvPr/>
        </p:nvSpPr>
        <p:spPr bwMode="auto">
          <a:xfrm>
            <a:off x="7291388" y="5281727"/>
            <a:ext cx="16240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4</a:t>
            </a:r>
          </a:p>
        </p:txBody>
      </p:sp>
      <p:sp>
        <p:nvSpPr>
          <p:cNvPr id="43" name="Oval 42"/>
          <p:cNvSpPr>
            <a:spLocks noChangeArrowheads="1"/>
          </p:cNvSpPr>
          <p:nvPr/>
        </p:nvSpPr>
        <p:spPr bwMode="auto">
          <a:xfrm>
            <a:off x="7291388" y="5281727"/>
            <a:ext cx="16240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5</a:t>
            </a:r>
          </a:p>
        </p:txBody>
      </p:sp>
      <p:sp>
        <p:nvSpPr>
          <p:cNvPr id="44" name="Oval 43"/>
          <p:cNvSpPr>
            <a:spLocks noChangeArrowheads="1"/>
          </p:cNvSpPr>
          <p:nvPr/>
        </p:nvSpPr>
        <p:spPr bwMode="auto">
          <a:xfrm>
            <a:off x="7291388" y="5281727"/>
            <a:ext cx="16240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6</a:t>
            </a:r>
          </a:p>
        </p:txBody>
      </p:sp>
      <p:sp>
        <p:nvSpPr>
          <p:cNvPr id="45" name="Oval 44"/>
          <p:cNvSpPr>
            <a:spLocks noChangeArrowheads="1"/>
          </p:cNvSpPr>
          <p:nvPr/>
        </p:nvSpPr>
        <p:spPr bwMode="auto">
          <a:xfrm>
            <a:off x="7291388" y="5281727"/>
            <a:ext cx="16240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7</a:t>
            </a:r>
          </a:p>
        </p:txBody>
      </p:sp>
      <p:sp>
        <p:nvSpPr>
          <p:cNvPr id="46" name="Oval 45"/>
          <p:cNvSpPr>
            <a:spLocks noChangeArrowheads="1"/>
          </p:cNvSpPr>
          <p:nvPr/>
        </p:nvSpPr>
        <p:spPr bwMode="auto">
          <a:xfrm>
            <a:off x="7291388" y="5281727"/>
            <a:ext cx="16240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8</a:t>
            </a:r>
          </a:p>
        </p:txBody>
      </p:sp>
      <p:sp>
        <p:nvSpPr>
          <p:cNvPr id="47" name="Oval 46"/>
          <p:cNvSpPr>
            <a:spLocks noChangeArrowheads="1"/>
          </p:cNvSpPr>
          <p:nvPr/>
        </p:nvSpPr>
        <p:spPr bwMode="auto">
          <a:xfrm>
            <a:off x="7291388" y="5281727"/>
            <a:ext cx="16240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9</a:t>
            </a:r>
          </a:p>
        </p:txBody>
      </p:sp>
      <p:sp>
        <p:nvSpPr>
          <p:cNvPr id="48" name="Oval 2"/>
          <p:cNvSpPr>
            <a:spLocks noChangeArrowheads="1"/>
          </p:cNvSpPr>
          <p:nvPr/>
        </p:nvSpPr>
        <p:spPr bwMode="auto">
          <a:xfrm>
            <a:off x="7291388" y="5281727"/>
            <a:ext cx="16240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10</a:t>
            </a:r>
          </a:p>
        </p:txBody>
      </p:sp>
      <p:sp>
        <p:nvSpPr>
          <p:cNvPr id="39" name="Text Box 3"/>
          <p:cNvSpPr txBox="1">
            <a:spLocks noChangeArrowheads="1"/>
          </p:cNvSpPr>
          <p:nvPr/>
        </p:nvSpPr>
        <p:spPr bwMode="auto">
          <a:xfrm>
            <a:off x="1774167" y="2561591"/>
            <a:ext cx="281497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dirty="0" smtClean="0">
                <a:latin typeface="+mj-lt"/>
              </a:rPr>
              <a:t>bromine</a:t>
            </a:r>
          </a:p>
          <a:p>
            <a:pPr algn="l"/>
            <a:endParaRPr lang="en-US" sz="2800" dirty="0" smtClean="0">
              <a:solidFill>
                <a:srgbClr val="000000"/>
              </a:solidFill>
              <a:latin typeface="+mj-lt"/>
            </a:endParaRPr>
          </a:p>
          <a:p>
            <a:pPr algn="l"/>
            <a:r>
              <a:rPr lang="en-US" sz="2000" dirty="0" smtClean="0">
                <a:latin typeface="+mj-lt"/>
              </a:rPr>
              <a:t>chlorine</a:t>
            </a:r>
          </a:p>
          <a:p>
            <a:pPr algn="l"/>
            <a:endParaRPr lang="en-US" sz="3200" dirty="0" smtClean="0">
              <a:solidFill>
                <a:srgbClr val="000000"/>
              </a:solidFill>
              <a:latin typeface="+mj-lt"/>
            </a:endParaRPr>
          </a:p>
          <a:p>
            <a:pPr algn="l"/>
            <a:r>
              <a:rPr lang="en-US" sz="2000" dirty="0"/>
              <a:t>iodine</a:t>
            </a:r>
            <a:endParaRPr lang="en-US" sz="2000" dirty="0">
              <a:solidFill>
                <a:srgbClr val="000000"/>
              </a:solidFill>
            </a:endParaRPr>
          </a:p>
          <a:p>
            <a:pPr algn="l"/>
            <a:endParaRPr lang="en-US" sz="2800" dirty="0">
              <a:solidFill>
                <a:srgbClr val="000000"/>
              </a:solidFill>
              <a:latin typeface="+mj-lt"/>
            </a:endParaRPr>
          </a:p>
          <a:p>
            <a:pPr algn="l"/>
            <a:r>
              <a:rPr lang="en-US" sz="2000" dirty="0" smtClean="0"/>
              <a:t>fluorine</a:t>
            </a:r>
            <a:endParaRPr lang="en-US" sz="2000" dirty="0"/>
          </a:p>
        </p:txBody>
      </p:sp>
      <p:sp>
        <p:nvSpPr>
          <p:cNvPr id="40" name="TextBox 39"/>
          <p:cNvSpPr txBox="1"/>
          <p:nvPr/>
        </p:nvSpPr>
        <p:spPr>
          <a:xfrm>
            <a:off x="1225527" y="1219199"/>
            <a:ext cx="6623073" cy="830997"/>
          </a:xfrm>
          <a:prstGeom prst="rect">
            <a:avLst/>
          </a:prstGeom>
          <a:solidFill>
            <a:srgbClr val="FFFFCC"/>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dirty="0">
                <a:solidFill>
                  <a:schemeClr val="tx1"/>
                </a:solidFill>
              </a:rPr>
              <a:t>Atoms of which element have the </a:t>
            </a:r>
            <a:r>
              <a:rPr lang="en-US" dirty="0" smtClean="0">
                <a:solidFill>
                  <a:schemeClr val="tx1"/>
                </a:solidFill>
              </a:rPr>
              <a:t>greatest tendency</a:t>
            </a:r>
          </a:p>
          <a:p>
            <a:pPr algn="l"/>
            <a:r>
              <a:rPr lang="en-US" dirty="0" smtClean="0">
                <a:solidFill>
                  <a:schemeClr val="tx1"/>
                </a:solidFill>
              </a:rPr>
              <a:t>to gain </a:t>
            </a:r>
            <a:r>
              <a:rPr lang="en-US" dirty="0">
                <a:solidFill>
                  <a:schemeClr val="tx1"/>
                </a:solidFill>
              </a:rPr>
              <a:t>electrons</a:t>
            </a:r>
            <a:r>
              <a:rPr lang="en-US" dirty="0" smtClean="0">
                <a:solidFill>
                  <a:schemeClr val="tx1"/>
                </a:solidFill>
              </a:rPr>
              <a:t>?</a:t>
            </a:r>
            <a:endParaRPr lang="en-US" dirty="0">
              <a:solidFill>
                <a:schemeClr val="tx1"/>
              </a:solidFill>
            </a:endParaRPr>
          </a:p>
        </p:txBody>
      </p:sp>
      <p:sp>
        <p:nvSpPr>
          <p:cNvPr id="22" name="TextBox 21"/>
          <p:cNvSpPr txBox="1"/>
          <p:nvPr/>
        </p:nvSpPr>
        <p:spPr>
          <a:xfrm>
            <a:off x="1240767" y="4783079"/>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D</a:t>
            </a:r>
            <a:endParaRPr lang="en-US" dirty="0">
              <a:solidFill>
                <a:schemeClr val="bg1"/>
              </a:solidFill>
            </a:endParaRPr>
          </a:p>
        </p:txBody>
      </p:sp>
      <p:sp>
        <p:nvSpPr>
          <p:cNvPr id="23" name="TextBox 22"/>
          <p:cNvSpPr txBox="1"/>
          <p:nvPr/>
        </p:nvSpPr>
        <p:spPr>
          <a:xfrm>
            <a:off x="1225527" y="2540108"/>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A</a:t>
            </a:r>
            <a:endParaRPr lang="en-US" dirty="0">
              <a:solidFill>
                <a:schemeClr val="bg1"/>
              </a:solidFill>
            </a:endParaRPr>
          </a:p>
        </p:txBody>
      </p:sp>
      <p:sp>
        <p:nvSpPr>
          <p:cNvPr id="24" name="TextBox 23"/>
          <p:cNvSpPr txBox="1"/>
          <p:nvPr/>
        </p:nvSpPr>
        <p:spPr>
          <a:xfrm>
            <a:off x="1240617" y="3292136"/>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B</a:t>
            </a:r>
            <a:endParaRPr lang="en-US" dirty="0">
              <a:solidFill>
                <a:schemeClr val="bg1"/>
              </a:solidFill>
            </a:endParaRPr>
          </a:p>
        </p:txBody>
      </p:sp>
      <p:sp>
        <p:nvSpPr>
          <p:cNvPr id="31" name="TextBox 30"/>
          <p:cNvSpPr txBox="1"/>
          <p:nvPr/>
        </p:nvSpPr>
        <p:spPr>
          <a:xfrm>
            <a:off x="1225527" y="4029570"/>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C</a:t>
            </a:r>
            <a:endParaRPr lang="en-US" dirty="0">
              <a:solidFill>
                <a:schemeClr val="bg1"/>
              </a:solidFill>
            </a:endParaRPr>
          </a:p>
        </p:txBody>
      </p:sp>
      <p:sp>
        <p:nvSpPr>
          <p:cNvPr id="32" name="Text Box 6"/>
          <p:cNvSpPr txBox="1">
            <a:spLocks noChangeArrowheads="1"/>
          </p:cNvSpPr>
          <p:nvPr/>
        </p:nvSpPr>
        <p:spPr bwMode="auto">
          <a:xfrm>
            <a:off x="-10886" y="-1"/>
            <a:ext cx="8773886" cy="954107"/>
          </a:xfrm>
          <a:prstGeom prst="rect">
            <a:avLst/>
          </a:prstGeom>
          <a:solidFill>
            <a:srgbClr val="FFFF99"/>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smtClean="0">
                <a:solidFill>
                  <a:srgbClr val="000000"/>
                </a:solidFill>
              </a:rPr>
              <a:t>    Periodic Table</a:t>
            </a:r>
          </a:p>
          <a:p>
            <a:pPr>
              <a:defRPr/>
            </a:pPr>
            <a:endParaRPr lang="en-US" sz="2800" b="1" dirty="0" smtClean="0">
              <a:solidFill>
                <a:srgbClr val="000000"/>
              </a:solidFill>
            </a:endParaRPr>
          </a:p>
        </p:txBody>
      </p:sp>
      <p:sp>
        <p:nvSpPr>
          <p:cNvPr id="33" name="Rounded Rectangle 32"/>
          <p:cNvSpPr/>
          <p:nvPr/>
        </p:nvSpPr>
        <p:spPr bwMode="auto">
          <a:xfrm>
            <a:off x="7970790"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100</a:t>
            </a:r>
          </a:p>
          <a:p>
            <a:pPr>
              <a:defRPr/>
            </a:pPr>
            <a:r>
              <a:rPr lang="en-US" sz="1400" b="1" dirty="0" smtClean="0">
                <a:solidFill>
                  <a:srgbClr val="FFFFFF"/>
                </a:solidFill>
              </a:rPr>
              <a:t>Points</a:t>
            </a:r>
            <a:endParaRPr lang="en-US" sz="1400" b="1" dirty="0">
              <a:solidFill>
                <a:srgbClr val="FFFFFF"/>
              </a:solidFill>
            </a:endParaRPr>
          </a:p>
        </p:txBody>
      </p:sp>
      <p:sp>
        <p:nvSpPr>
          <p:cNvPr id="34" name="TextBox 33"/>
          <p:cNvSpPr txBox="1"/>
          <p:nvPr/>
        </p:nvSpPr>
        <p:spPr>
          <a:xfrm>
            <a:off x="-45047" y="243438"/>
            <a:ext cx="940052" cy="707886"/>
          </a:xfrm>
          <a:prstGeom prst="rect">
            <a:avLst/>
          </a:prstGeom>
          <a:noFill/>
        </p:spPr>
        <p:txBody>
          <a:bodyPr wrap="square" rtlCol="0">
            <a:spAutoFit/>
          </a:bodyPr>
          <a:lstStyle/>
          <a:p>
            <a:r>
              <a:rPr lang="en-US" sz="2000" b="1" dirty="0" smtClean="0"/>
              <a:t>Aug 2007</a:t>
            </a:r>
            <a:endParaRPr lang="en-US" sz="2000" b="1" dirty="0"/>
          </a:p>
        </p:txBody>
      </p:sp>
      <p:sp>
        <p:nvSpPr>
          <p:cNvPr id="36" name="Right Arrow 35">
            <a:hlinkClick r:id="rId8"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1847194491"/>
      </p:ext>
    </p:extLst>
  </p:cSld>
  <p:clrMapOvr>
    <a:masterClrMapping/>
  </p:clrMapOvr>
  <p:transition spd="slow" advClick="0">
    <p:push dir="d"/>
    <p:sndAc>
      <p:stSnd>
        <p:snd r:embed="rId3" name="pu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48"/>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47"/>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46"/>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45"/>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44"/>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43"/>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35"/>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29"/>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28"/>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27"/>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26"/>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48"/>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23"/>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23"/>
                  </p:tgtEl>
                </p:cond>
              </p:nextCondLst>
            </p:seq>
            <p:seq concurrent="1" nextAc="seek">
              <p:cTn id="46" restart="whenNotActive" fill="hold" evtFilter="cancelBubble" nodeType="interactiveSeq">
                <p:stCondLst>
                  <p:cond evt="onClick" delay="0">
                    <p:tgtEl>
                      <p:spTgt spid="24"/>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24"/>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24"/>
                  </p:tgtEl>
                </p:cond>
              </p:nextCondLst>
            </p:seq>
            <p:seq concurrent="1" nextAc="seek">
              <p:cTn id="51" restart="whenNotActive" fill="hold" evtFilter="cancelBubble" nodeType="interactiveSeq">
                <p:stCondLst>
                  <p:cond evt="onClick" delay="0">
                    <p:tgtEl>
                      <p:spTgt spid="31"/>
                    </p:tgtEl>
                  </p:cond>
                </p:stCondLst>
                <p:endSync evt="end" delay="0">
                  <p:rtn val="all"/>
                </p:endSync>
                <p:childTnLst>
                  <p:par>
                    <p:cTn id="52" fill="hold">
                      <p:stCondLst>
                        <p:cond delay="0"/>
                      </p:stCondLst>
                      <p:childTnLst>
                        <p:par>
                          <p:cTn id="53" fill="hold">
                            <p:stCondLst>
                              <p:cond delay="0"/>
                            </p:stCondLst>
                            <p:childTnLst>
                              <p:par>
                                <p:cTn id="54" presetID="6" presetClass="emph" presetSubtype="0" autoRev="1" fill="hold" grpId="0" nodeType="clickEffect">
                                  <p:stCondLst>
                                    <p:cond delay="0"/>
                                  </p:stCondLst>
                                  <p:childTnLst>
                                    <p:animScale>
                                      <p:cBhvr>
                                        <p:cTn id="55" dur="1000" fill="hold"/>
                                        <p:tgtEl>
                                          <p:spTgt spid="31"/>
                                        </p:tgtEl>
                                      </p:cBhvr>
                                      <p:by x="150000" y="150000"/>
                                    </p:animScale>
                                  </p:childTnLst>
                                  <p:subTnLst>
                                    <p:audio>
                                      <p:cMediaNode>
                                        <p:cTn display="0" masterRel="sameClick">
                                          <p:stCondLst>
                                            <p:cond evt="begin" delay="0">
                                              <p:tn val="5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1"/>
                  </p:tgtEl>
                </p:cond>
              </p:nextCondLst>
            </p:seq>
            <p:seq concurrent="1" nextAc="seek">
              <p:cTn id="56" restart="whenNotActive" fill="hold" evtFilter="cancelBubble" nodeType="interactiveSeq">
                <p:stCondLst>
                  <p:cond evt="onClick" delay="0">
                    <p:tgtEl>
                      <p:spTgt spid="25"/>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22"/>
                                        </p:tgtEl>
                                        <p:attrNameLst>
                                          <p:attrName>fillcolor</p:attrName>
                                        </p:attrNameLst>
                                      </p:cBhvr>
                                      <p:to>
                                        <a:srgbClr val="FFFF66"/>
                                      </p:to>
                                    </p:animClr>
                                    <p:set>
                                      <p:cBhvr>
                                        <p:cTn id="61" dur="2000" fill="hold"/>
                                        <p:tgtEl>
                                          <p:spTgt spid="22"/>
                                        </p:tgtEl>
                                        <p:attrNameLst>
                                          <p:attrName>fill.type</p:attrName>
                                        </p:attrNameLst>
                                      </p:cBhvr>
                                      <p:to>
                                        <p:strVal val="solid"/>
                                      </p:to>
                                    </p:set>
                                    <p:set>
                                      <p:cBhvr>
                                        <p:cTn id="62" dur="2000" fill="hold"/>
                                        <p:tgtEl>
                                          <p:spTgt spid="22"/>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22"/>
                                        </p:tgtEl>
                                        <p:attrNameLst>
                                          <p:attrName>fillcolor</p:attrName>
                                        </p:attrNameLst>
                                      </p:cBhvr>
                                      <p:to>
                                        <a:srgbClr val="FFFF66"/>
                                      </p:to>
                                    </p:animClr>
                                    <p:set>
                                      <p:cBhvr>
                                        <p:cTn id="67" dur="2000" fill="hold"/>
                                        <p:tgtEl>
                                          <p:spTgt spid="22"/>
                                        </p:tgtEl>
                                        <p:attrNameLst>
                                          <p:attrName>fill.type</p:attrName>
                                        </p:attrNameLst>
                                      </p:cBhvr>
                                      <p:to>
                                        <p:strVal val="solid"/>
                                      </p:to>
                                    </p:set>
                                    <p:set>
                                      <p:cBhvr>
                                        <p:cTn id="68" dur="2000" fill="hold"/>
                                        <p:tgtEl>
                                          <p:spTgt spid="22"/>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2000" fill="hold"/>
                                        <p:tgtEl>
                                          <p:spTgt spid="22"/>
                                        </p:tgtEl>
                                        <p:attrNameLst>
                                          <p:attrName>fillcolor</p:attrName>
                                        </p:attrNameLst>
                                      </p:cBhvr>
                                      <p:to>
                                        <a:srgbClr val="FFFF66"/>
                                      </p:to>
                                    </p:animClr>
                                    <p:set>
                                      <p:cBhvr>
                                        <p:cTn id="71" dur="2000" fill="hold"/>
                                        <p:tgtEl>
                                          <p:spTgt spid="22"/>
                                        </p:tgtEl>
                                        <p:attrNameLst>
                                          <p:attrName>fill.type</p:attrName>
                                        </p:attrNameLst>
                                      </p:cBhvr>
                                      <p:to>
                                        <p:strVal val="solid"/>
                                      </p:to>
                                    </p:set>
                                    <p:set>
                                      <p:cBhvr>
                                        <p:cTn id="72" dur="2000" fill="hold"/>
                                        <p:tgtEl>
                                          <p:spTgt spid="22"/>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73" restart="whenNotActive" fill="hold" evtFilter="cancelBubble" nodeType="interactiveSeq">
                <p:stCondLst>
                  <p:cond evt="onClick" delay="0">
                    <p:tgtEl>
                      <p:spTgt spid="22"/>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22"/>
                                        </p:tgtEl>
                                        <p:attrNameLst>
                                          <p:attrName>fillcolor</p:attrName>
                                        </p:attrNameLst>
                                      </p:cBhvr>
                                      <p:to>
                                        <a:srgbClr val="FFFF66"/>
                                      </p:to>
                                    </p:animClr>
                                    <p:set>
                                      <p:cBhvr>
                                        <p:cTn id="78" dur="2000" fill="hold"/>
                                        <p:tgtEl>
                                          <p:spTgt spid="22"/>
                                        </p:tgtEl>
                                        <p:attrNameLst>
                                          <p:attrName>fill.type</p:attrName>
                                        </p:attrNameLst>
                                      </p:cBhvr>
                                      <p:to>
                                        <p:strVal val="solid"/>
                                      </p:to>
                                    </p:set>
                                    <p:set>
                                      <p:cBhvr>
                                        <p:cTn id="79" dur="2000" fill="hold"/>
                                        <p:tgtEl>
                                          <p:spTgt spid="22"/>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22"/>
                  </p:tgtEl>
                </p:cond>
              </p:nextCondLst>
            </p:seq>
          </p:childTnLst>
        </p:cTn>
      </p:par>
    </p:tnLst>
    <p:bldLst>
      <p:bldP spid="26" grpId="0" animBg="1"/>
      <p:bldP spid="27" grpId="0" animBg="1"/>
      <p:bldP spid="28" grpId="0" animBg="1"/>
      <p:bldP spid="29" grpId="0" animBg="1"/>
      <p:bldP spid="35" grpId="0" animBg="1"/>
      <p:bldP spid="43" grpId="0" animBg="1"/>
      <p:bldP spid="44" grpId="0" animBg="1"/>
      <p:bldP spid="45" grpId="0" animBg="1"/>
      <p:bldP spid="46" grpId="0" animBg="1"/>
      <p:bldP spid="47" grpId="0" animBg="1"/>
      <p:bldP spid="48" grpId="0" animBg="1"/>
      <p:bldP spid="23" grpId="0" animBg="1"/>
      <p:bldP spid="24" grpId="0" animBg="1"/>
      <p:bldP spid="31"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2290" name="Rectangle 2">
            <a:hlinkClick r:id="rId7" action="ppaction://hlinksldjump"/>
          </p:cNvPr>
          <p:cNvSpPr>
            <a:spLocks noChangeArrowheads="1"/>
          </p:cNvSpPr>
          <p:nvPr/>
        </p:nvSpPr>
        <p:spPr bwMode="auto">
          <a:xfrm>
            <a:off x="838200" y="985677"/>
            <a:ext cx="7373313" cy="4555895"/>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dirty="0">
              <a:solidFill>
                <a:srgbClr val="000000"/>
              </a:solidFill>
            </a:endParaRPr>
          </a:p>
        </p:txBody>
      </p:sp>
      <p:sp>
        <p:nvSpPr>
          <p:cNvPr id="12297"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000000"/>
                </a:solidFill>
              </a:rPr>
              <a:t>Timer: Click to  countdown</a:t>
            </a:r>
          </a:p>
        </p:txBody>
      </p:sp>
      <p:sp>
        <p:nvSpPr>
          <p:cNvPr id="25" name="TextBox 3"/>
          <p:cNvSpPr txBox="1">
            <a:spLocks noChangeArrowheads="1"/>
          </p:cNvSpPr>
          <p:nvPr/>
        </p:nvSpPr>
        <p:spPr bwMode="auto">
          <a:xfrm>
            <a:off x="2949004" y="643761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rgbClr val="FFFFFF"/>
                </a:solidFill>
              </a:rPr>
              <a:t>Click for the Correct Answer</a:t>
            </a:r>
            <a:endParaRPr lang="en-US" sz="1600" b="1" dirty="0">
              <a:solidFill>
                <a:srgbClr val="FFFFFF"/>
              </a:solidFill>
            </a:endParaRPr>
          </a:p>
        </p:txBody>
      </p:sp>
      <p:sp>
        <p:nvSpPr>
          <p:cNvPr id="31" name="Oval 30"/>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rgbClr val="FFFFFF"/>
                </a:solidFill>
              </a:rPr>
              <a:t>Times up</a:t>
            </a:r>
          </a:p>
        </p:txBody>
      </p:sp>
      <p:sp>
        <p:nvSpPr>
          <p:cNvPr id="32" name="Oval 31"/>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a:t>
            </a:r>
          </a:p>
        </p:txBody>
      </p:sp>
      <p:sp>
        <p:nvSpPr>
          <p:cNvPr id="33" name="Oval 3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2</a:t>
            </a:r>
          </a:p>
        </p:txBody>
      </p:sp>
      <p:sp>
        <p:nvSpPr>
          <p:cNvPr id="34" name="Oval 33"/>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3</a:t>
            </a:r>
          </a:p>
        </p:txBody>
      </p:sp>
      <p:sp>
        <p:nvSpPr>
          <p:cNvPr id="35" name="Oval 34"/>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4</a:t>
            </a:r>
          </a:p>
        </p:txBody>
      </p:sp>
      <p:sp>
        <p:nvSpPr>
          <p:cNvPr id="43" name="Oval 4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5</a:t>
            </a:r>
          </a:p>
        </p:txBody>
      </p:sp>
      <p:sp>
        <p:nvSpPr>
          <p:cNvPr id="44" name="Oval 43"/>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6</a:t>
            </a:r>
          </a:p>
        </p:txBody>
      </p:sp>
      <p:sp>
        <p:nvSpPr>
          <p:cNvPr id="45" name="Oval 44"/>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7</a:t>
            </a:r>
          </a:p>
        </p:txBody>
      </p:sp>
      <p:sp>
        <p:nvSpPr>
          <p:cNvPr id="46" name="Oval 45"/>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8</a:t>
            </a:r>
          </a:p>
        </p:txBody>
      </p:sp>
      <p:sp>
        <p:nvSpPr>
          <p:cNvPr id="47" name="Oval 46"/>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9</a:t>
            </a:r>
          </a:p>
        </p:txBody>
      </p:sp>
      <p:sp>
        <p:nvSpPr>
          <p:cNvPr id="48" name="Oval 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10</a:t>
            </a:r>
          </a:p>
        </p:txBody>
      </p:sp>
      <p:sp>
        <p:nvSpPr>
          <p:cNvPr id="39" name="Text Box 3"/>
          <p:cNvSpPr txBox="1">
            <a:spLocks noChangeArrowheads="1"/>
          </p:cNvSpPr>
          <p:nvPr/>
        </p:nvSpPr>
        <p:spPr bwMode="auto">
          <a:xfrm>
            <a:off x="1825680" y="3801126"/>
            <a:ext cx="51847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dirty="0" smtClean="0">
                <a:solidFill>
                  <a:srgbClr val="000000"/>
                </a:solidFill>
              </a:rPr>
              <a:t>Rn			Xe</a:t>
            </a:r>
          </a:p>
          <a:p>
            <a:pPr algn="l"/>
            <a:endParaRPr lang="en-US" sz="3200" dirty="0" smtClean="0">
              <a:solidFill>
                <a:srgbClr val="000000"/>
              </a:solidFill>
            </a:endParaRPr>
          </a:p>
          <a:p>
            <a:pPr algn="l"/>
            <a:r>
              <a:rPr lang="en-US" sz="2000" dirty="0" smtClean="0">
                <a:solidFill>
                  <a:srgbClr val="000000"/>
                </a:solidFill>
              </a:rPr>
              <a:t>Ag			Kr</a:t>
            </a:r>
          </a:p>
        </p:txBody>
      </p:sp>
      <p:sp>
        <p:nvSpPr>
          <p:cNvPr id="40" name="TextBox 39"/>
          <p:cNvSpPr txBox="1"/>
          <p:nvPr/>
        </p:nvSpPr>
        <p:spPr>
          <a:xfrm>
            <a:off x="1270944" y="1274560"/>
            <a:ext cx="6699846" cy="2185214"/>
          </a:xfrm>
          <a:prstGeom prst="rect">
            <a:avLst/>
          </a:prstGeom>
          <a:solidFill>
            <a:srgbClr val="FFFFCC"/>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sz="2000" dirty="0">
                <a:solidFill>
                  <a:schemeClr val="tx1"/>
                </a:solidFill>
              </a:rPr>
              <a:t>Given the particle diagram</a:t>
            </a:r>
            <a:r>
              <a:rPr lang="en-US" sz="2000" dirty="0" smtClean="0">
                <a:solidFill>
                  <a:schemeClr val="tx1"/>
                </a:solidFill>
              </a:rPr>
              <a:t>:</a:t>
            </a:r>
          </a:p>
          <a:p>
            <a:pPr algn="l"/>
            <a:endParaRPr lang="en-US" sz="2000" dirty="0">
              <a:solidFill>
                <a:schemeClr val="tx1"/>
              </a:solidFill>
            </a:endParaRPr>
          </a:p>
          <a:p>
            <a:pPr algn="l"/>
            <a:endParaRPr lang="en-US" sz="2000" dirty="0" smtClean="0">
              <a:solidFill>
                <a:schemeClr val="tx1"/>
              </a:solidFill>
            </a:endParaRPr>
          </a:p>
          <a:p>
            <a:pPr algn="l"/>
            <a:endParaRPr lang="en-US" sz="2000" dirty="0">
              <a:solidFill>
                <a:schemeClr val="tx1"/>
              </a:solidFill>
            </a:endParaRPr>
          </a:p>
          <a:p>
            <a:endParaRPr lang="en-US" sz="2000" dirty="0">
              <a:solidFill>
                <a:schemeClr val="tx1"/>
              </a:solidFill>
            </a:endParaRPr>
          </a:p>
          <a:p>
            <a:pPr algn="l"/>
            <a:endParaRPr lang="en-US" sz="1800" dirty="0" smtClean="0">
              <a:solidFill>
                <a:schemeClr val="tx1"/>
              </a:solidFill>
            </a:endParaRPr>
          </a:p>
          <a:p>
            <a:pPr algn="l"/>
            <a:r>
              <a:rPr lang="en-US" sz="1800" dirty="0" smtClean="0">
                <a:solidFill>
                  <a:schemeClr val="tx1"/>
                </a:solidFill>
              </a:rPr>
              <a:t>At </a:t>
            </a:r>
            <a:r>
              <a:rPr lang="en-US" sz="1800" dirty="0">
                <a:solidFill>
                  <a:schemeClr val="tx1"/>
                </a:solidFill>
              </a:rPr>
              <a:t>101.3 kPa and 298 K, which element </a:t>
            </a:r>
            <a:r>
              <a:rPr lang="en-US" sz="1800" dirty="0" smtClean="0">
                <a:solidFill>
                  <a:schemeClr val="tx1"/>
                </a:solidFill>
              </a:rPr>
              <a:t>could this </a:t>
            </a:r>
            <a:r>
              <a:rPr lang="en-US" sz="1800" dirty="0">
                <a:solidFill>
                  <a:schemeClr val="tx1"/>
                </a:solidFill>
              </a:rPr>
              <a:t>diagram represent</a:t>
            </a:r>
            <a:r>
              <a:rPr lang="en-US" sz="1800" dirty="0" smtClean="0">
                <a:solidFill>
                  <a:schemeClr val="tx1"/>
                </a:solidFill>
              </a:rPr>
              <a:t>?</a:t>
            </a:r>
            <a:endParaRPr lang="en-US" sz="1800" dirty="0">
              <a:solidFill>
                <a:schemeClr val="tx1"/>
              </a:solidFill>
            </a:endParaRPr>
          </a:p>
        </p:txBody>
      </p:sp>
      <p:sp>
        <p:nvSpPr>
          <p:cNvPr id="22" name="TextBox 21"/>
          <p:cNvSpPr txBox="1"/>
          <p:nvPr/>
        </p:nvSpPr>
        <p:spPr>
          <a:xfrm>
            <a:off x="1292280" y="4555636"/>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B</a:t>
            </a:r>
            <a:endParaRPr lang="en-US" dirty="0">
              <a:solidFill>
                <a:schemeClr val="bg1"/>
              </a:solidFill>
            </a:endParaRPr>
          </a:p>
        </p:txBody>
      </p:sp>
      <p:sp>
        <p:nvSpPr>
          <p:cNvPr id="23" name="TextBox 22"/>
          <p:cNvSpPr txBox="1"/>
          <p:nvPr/>
        </p:nvSpPr>
        <p:spPr>
          <a:xfrm>
            <a:off x="1270944" y="3799585"/>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A</a:t>
            </a:r>
            <a:endParaRPr lang="en-US" dirty="0">
              <a:solidFill>
                <a:schemeClr val="bg1"/>
              </a:solidFill>
            </a:endParaRPr>
          </a:p>
        </p:txBody>
      </p:sp>
      <p:sp>
        <p:nvSpPr>
          <p:cNvPr id="24" name="TextBox 23"/>
          <p:cNvSpPr txBox="1"/>
          <p:nvPr/>
        </p:nvSpPr>
        <p:spPr>
          <a:xfrm>
            <a:off x="3991456" y="4555636"/>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D</a:t>
            </a:r>
            <a:endParaRPr lang="en-US" dirty="0">
              <a:solidFill>
                <a:schemeClr val="bg1"/>
              </a:solidFill>
            </a:endParaRPr>
          </a:p>
        </p:txBody>
      </p:sp>
      <p:sp>
        <p:nvSpPr>
          <p:cNvPr id="27" name="TextBox 26"/>
          <p:cNvSpPr txBox="1"/>
          <p:nvPr/>
        </p:nvSpPr>
        <p:spPr>
          <a:xfrm>
            <a:off x="4015804" y="3791795"/>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C</a:t>
            </a:r>
            <a:endParaRPr lang="en-US" dirty="0">
              <a:solidFill>
                <a:schemeClr val="bg1"/>
              </a:solidFill>
            </a:endParaRPr>
          </a:p>
        </p:txBody>
      </p:sp>
      <p:sp>
        <p:nvSpPr>
          <p:cNvPr id="30" name="Text Box 6"/>
          <p:cNvSpPr txBox="1">
            <a:spLocks noChangeArrowheads="1"/>
          </p:cNvSpPr>
          <p:nvPr/>
        </p:nvSpPr>
        <p:spPr bwMode="auto">
          <a:xfrm>
            <a:off x="-10886" y="-1"/>
            <a:ext cx="8773886" cy="954107"/>
          </a:xfrm>
          <a:prstGeom prst="rect">
            <a:avLst/>
          </a:prstGeom>
          <a:solidFill>
            <a:srgbClr val="FFFF99"/>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smtClean="0">
                <a:solidFill>
                  <a:srgbClr val="000000"/>
                </a:solidFill>
              </a:rPr>
              <a:t>    </a:t>
            </a:r>
            <a:r>
              <a:rPr lang="en-US" sz="2800" b="1" dirty="0">
                <a:solidFill>
                  <a:srgbClr val="000000"/>
                </a:solidFill>
              </a:rPr>
              <a:t>Periodic Table</a:t>
            </a:r>
          </a:p>
          <a:p>
            <a:pPr>
              <a:defRPr/>
            </a:pPr>
            <a:endParaRPr lang="en-US" sz="2800" b="1" dirty="0" smtClean="0">
              <a:solidFill>
                <a:srgbClr val="000000"/>
              </a:solidFill>
            </a:endParaRPr>
          </a:p>
        </p:txBody>
      </p:sp>
      <p:sp>
        <p:nvSpPr>
          <p:cNvPr id="36" name="Rounded Rectangle 35"/>
          <p:cNvSpPr/>
          <p:nvPr/>
        </p:nvSpPr>
        <p:spPr bwMode="auto">
          <a:xfrm>
            <a:off x="7970790"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200</a:t>
            </a:r>
          </a:p>
          <a:p>
            <a:pPr>
              <a:defRPr/>
            </a:pPr>
            <a:r>
              <a:rPr lang="en-US" sz="1400" b="1" dirty="0" smtClean="0">
                <a:solidFill>
                  <a:srgbClr val="FFFFFF"/>
                </a:solidFill>
              </a:rPr>
              <a:t>Points</a:t>
            </a:r>
            <a:endParaRPr lang="en-US" sz="1400" b="1" dirty="0">
              <a:solidFill>
                <a:srgbClr val="FFFFFF"/>
              </a:solidFill>
            </a:endParaRPr>
          </a:p>
        </p:txBody>
      </p:sp>
      <p:sp>
        <p:nvSpPr>
          <p:cNvPr id="28" name="TextBox 27"/>
          <p:cNvSpPr txBox="1"/>
          <p:nvPr/>
        </p:nvSpPr>
        <p:spPr>
          <a:xfrm>
            <a:off x="-10886" y="230745"/>
            <a:ext cx="940052" cy="707886"/>
          </a:xfrm>
          <a:prstGeom prst="rect">
            <a:avLst/>
          </a:prstGeom>
          <a:noFill/>
        </p:spPr>
        <p:txBody>
          <a:bodyPr wrap="square" rtlCol="0">
            <a:spAutoFit/>
          </a:bodyPr>
          <a:lstStyle/>
          <a:p>
            <a:r>
              <a:rPr lang="en-US" sz="2000" b="1" dirty="0" smtClean="0"/>
              <a:t>Jan 2005</a:t>
            </a:r>
            <a:endParaRPr lang="en-US" sz="2000" b="1" dirty="0"/>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6451" y="1663959"/>
            <a:ext cx="344805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ight Arrow 28">
            <a:hlinkClick r:id="rId9"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1796124319"/>
      </p:ext>
    </p:extLst>
  </p:cSld>
  <p:clrMapOvr>
    <a:masterClrMapping/>
  </p:clrMapOvr>
  <p:transition spd="slow" advClick="0">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48"/>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47"/>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46"/>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45"/>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44"/>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43"/>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35"/>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34"/>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33"/>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32"/>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31"/>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48"/>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23"/>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23"/>
                  </p:tgtEl>
                </p:cond>
              </p:nextCondLst>
            </p:seq>
            <p:seq concurrent="1" nextAc="seek">
              <p:cTn id="46" restart="whenNotActive" fill="hold" evtFilter="cancelBubble" nodeType="interactiveSeq">
                <p:stCondLst>
                  <p:cond evt="onClick" delay="0">
                    <p:tgtEl>
                      <p:spTgt spid="24"/>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24"/>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24"/>
                  </p:tgtEl>
                </p:cond>
              </p:nextCondLst>
            </p:seq>
            <p:seq concurrent="1" nextAc="seek">
              <p:cTn id="51" restart="whenNotActive" fill="hold" evtFilter="cancelBubble" nodeType="interactiveSeq">
                <p:stCondLst>
                  <p:cond evt="onClick" delay="0">
                    <p:tgtEl>
                      <p:spTgt spid="27"/>
                    </p:tgtEl>
                  </p:cond>
                </p:stCondLst>
                <p:endSync evt="end" delay="0">
                  <p:rtn val="all"/>
                </p:endSync>
                <p:childTnLst>
                  <p:par>
                    <p:cTn id="52" fill="hold">
                      <p:stCondLst>
                        <p:cond delay="0"/>
                      </p:stCondLst>
                      <p:childTnLst>
                        <p:par>
                          <p:cTn id="53" fill="hold">
                            <p:stCondLst>
                              <p:cond delay="0"/>
                            </p:stCondLst>
                            <p:childTnLst>
                              <p:par>
                                <p:cTn id="54" presetID="6" presetClass="emph" presetSubtype="0" autoRev="1" fill="hold" grpId="0" nodeType="clickEffect">
                                  <p:stCondLst>
                                    <p:cond delay="0"/>
                                  </p:stCondLst>
                                  <p:childTnLst>
                                    <p:animScale>
                                      <p:cBhvr>
                                        <p:cTn id="55" dur="1000" fill="hold"/>
                                        <p:tgtEl>
                                          <p:spTgt spid="27"/>
                                        </p:tgtEl>
                                      </p:cBhvr>
                                      <p:by x="150000" y="150000"/>
                                    </p:animScale>
                                  </p:childTnLst>
                                  <p:subTnLst>
                                    <p:audio>
                                      <p:cMediaNode>
                                        <p:cTn display="0" masterRel="sameClick">
                                          <p:stCondLst>
                                            <p:cond evt="begin" delay="0">
                                              <p:tn val="5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27"/>
                  </p:tgtEl>
                </p:cond>
              </p:nextCondLst>
            </p:seq>
            <p:seq concurrent="1" nextAc="seek">
              <p:cTn id="56" restart="whenNotActive" fill="hold" evtFilter="cancelBubble" nodeType="interactiveSeq">
                <p:stCondLst>
                  <p:cond evt="onClick" delay="0">
                    <p:tgtEl>
                      <p:spTgt spid="25"/>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22"/>
                                        </p:tgtEl>
                                        <p:attrNameLst>
                                          <p:attrName>fillcolor</p:attrName>
                                        </p:attrNameLst>
                                      </p:cBhvr>
                                      <p:to>
                                        <a:srgbClr val="FFFF66"/>
                                      </p:to>
                                    </p:animClr>
                                    <p:set>
                                      <p:cBhvr>
                                        <p:cTn id="61" dur="2000" fill="hold"/>
                                        <p:tgtEl>
                                          <p:spTgt spid="22"/>
                                        </p:tgtEl>
                                        <p:attrNameLst>
                                          <p:attrName>fill.type</p:attrName>
                                        </p:attrNameLst>
                                      </p:cBhvr>
                                      <p:to>
                                        <p:strVal val="solid"/>
                                      </p:to>
                                    </p:set>
                                    <p:set>
                                      <p:cBhvr>
                                        <p:cTn id="62" dur="2000" fill="hold"/>
                                        <p:tgtEl>
                                          <p:spTgt spid="22"/>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22"/>
                                        </p:tgtEl>
                                        <p:attrNameLst>
                                          <p:attrName>fillcolor</p:attrName>
                                        </p:attrNameLst>
                                      </p:cBhvr>
                                      <p:to>
                                        <a:srgbClr val="FFFF66"/>
                                      </p:to>
                                    </p:animClr>
                                    <p:set>
                                      <p:cBhvr>
                                        <p:cTn id="67" dur="2000" fill="hold"/>
                                        <p:tgtEl>
                                          <p:spTgt spid="22"/>
                                        </p:tgtEl>
                                        <p:attrNameLst>
                                          <p:attrName>fill.type</p:attrName>
                                        </p:attrNameLst>
                                      </p:cBhvr>
                                      <p:to>
                                        <p:strVal val="solid"/>
                                      </p:to>
                                    </p:set>
                                    <p:set>
                                      <p:cBhvr>
                                        <p:cTn id="68" dur="2000" fill="hold"/>
                                        <p:tgtEl>
                                          <p:spTgt spid="22"/>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2000" fill="hold"/>
                                        <p:tgtEl>
                                          <p:spTgt spid="22"/>
                                        </p:tgtEl>
                                        <p:attrNameLst>
                                          <p:attrName>fillcolor</p:attrName>
                                        </p:attrNameLst>
                                      </p:cBhvr>
                                      <p:to>
                                        <a:srgbClr val="FFFF66"/>
                                      </p:to>
                                    </p:animClr>
                                    <p:set>
                                      <p:cBhvr>
                                        <p:cTn id="71" dur="2000" fill="hold"/>
                                        <p:tgtEl>
                                          <p:spTgt spid="22"/>
                                        </p:tgtEl>
                                        <p:attrNameLst>
                                          <p:attrName>fill.type</p:attrName>
                                        </p:attrNameLst>
                                      </p:cBhvr>
                                      <p:to>
                                        <p:strVal val="solid"/>
                                      </p:to>
                                    </p:set>
                                    <p:set>
                                      <p:cBhvr>
                                        <p:cTn id="72" dur="2000" fill="hold"/>
                                        <p:tgtEl>
                                          <p:spTgt spid="22"/>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73" restart="whenNotActive" fill="hold" evtFilter="cancelBubble" nodeType="interactiveSeq">
                <p:stCondLst>
                  <p:cond evt="onClick" delay="0">
                    <p:tgtEl>
                      <p:spTgt spid="22"/>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22"/>
                                        </p:tgtEl>
                                        <p:attrNameLst>
                                          <p:attrName>fillcolor</p:attrName>
                                        </p:attrNameLst>
                                      </p:cBhvr>
                                      <p:to>
                                        <a:srgbClr val="FFFF66"/>
                                      </p:to>
                                    </p:animClr>
                                    <p:set>
                                      <p:cBhvr>
                                        <p:cTn id="78" dur="2000" fill="hold"/>
                                        <p:tgtEl>
                                          <p:spTgt spid="22"/>
                                        </p:tgtEl>
                                        <p:attrNameLst>
                                          <p:attrName>fill.type</p:attrName>
                                        </p:attrNameLst>
                                      </p:cBhvr>
                                      <p:to>
                                        <p:strVal val="solid"/>
                                      </p:to>
                                    </p:set>
                                    <p:set>
                                      <p:cBhvr>
                                        <p:cTn id="79" dur="2000" fill="hold"/>
                                        <p:tgtEl>
                                          <p:spTgt spid="22"/>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22"/>
                  </p:tgtEl>
                </p:cond>
              </p:nextCondLst>
            </p:seq>
          </p:childTnLst>
        </p:cTn>
      </p:par>
    </p:tnLst>
    <p:bldLst>
      <p:bldP spid="31" grpId="0" animBg="1"/>
      <p:bldP spid="32" grpId="0" animBg="1"/>
      <p:bldP spid="33" grpId="0" animBg="1"/>
      <p:bldP spid="34" grpId="0" animBg="1"/>
      <p:bldP spid="35" grpId="0" animBg="1"/>
      <p:bldP spid="43" grpId="0" animBg="1"/>
      <p:bldP spid="44" grpId="0" animBg="1"/>
      <p:bldP spid="45" grpId="0" animBg="1"/>
      <p:bldP spid="46" grpId="0" animBg="1"/>
      <p:bldP spid="47" grpId="0" animBg="1"/>
      <p:bldP spid="48" grpId="0" animBg="1"/>
      <p:bldP spid="23" grpId="0" animBg="1"/>
      <p:bldP spid="24" grpId="0" animBg="1"/>
      <p:bldP spid="27"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3314" name="Rectangle 2">
            <a:hlinkClick r:id="rId7" action="ppaction://hlinksldjump"/>
          </p:cNvPr>
          <p:cNvSpPr>
            <a:spLocks noChangeArrowheads="1"/>
          </p:cNvSpPr>
          <p:nvPr/>
        </p:nvSpPr>
        <p:spPr bwMode="auto">
          <a:xfrm>
            <a:off x="838198" y="975603"/>
            <a:ext cx="7376159" cy="4572000"/>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dirty="0">
              <a:solidFill>
                <a:srgbClr val="000000"/>
              </a:solidFill>
            </a:endParaRPr>
          </a:p>
        </p:txBody>
      </p:sp>
      <p:sp>
        <p:nvSpPr>
          <p:cNvPr id="13321"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000000"/>
                </a:solidFill>
              </a:rPr>
              <a:t>Timer: Click to  countdown</a:t>
            </a:r>
          </a:p>
        </p:txBody>
      </p:sp>
      <p:sp>
        <p:nvSpPr>
          <p:cNvPr id="25"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rgbClr val="FFFFFF"/>
                </a:solidFill>
              </a:rPr>
              <a:t>Click for the Correct Answer</a:t>
            </a:r>
            <a:endParaRPr lang="en-US" sz="1600" b="1" dirty="0">
              <a:solidFill>
                <a:srgbClr val="FFFFFF"/>
              </a:solidFill>
            </a:endParaRPr>
          </a:p>
        </p:txBody>
      </p:sp>
      <p:sp>
        <p:nvSpPr>
          <p:cNvPr id="26" name="Oval 25"/>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rgbClr val="FFFFFF"/>
                </a:solidFill>
              </a:rPr>
              <a:t>Times up</a:t>
            </a:r>
          </a:p>
        </p:txBody>
      </p:sp>
      <p:sp>
        <p:nvSpPr>
          <p:cNvPr id="27" name="Oval 26"/>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a:t>
            </a:r>
          </a:p>
        </p:txBody>
      </p:sp>
      <p:sp>
        <p:nvSpPr>
          <p:cNvPr id="28" name="Oval 27"/>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2</a:t>
            </a:r>
          </a:p>
        </p:txBody>
      </p:sp>
      <p:sp>
        <p:nvSpPr>
          <p:cNvPr id="29" name="Oval 28"/>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3</a:t>
            </a:r>
          </a:p>
        </p:txBody>
      </p:sp>
      <p:sp>
        <p:nvSpPr>
          <p:cNvPr id="35" name="Oval 34"/>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4</a:t>
            </a:r>
          </a:p>
        </p:txBody>
      </p:sp>
      <p:sp>
        <p:nvSpPr>
          <p:cNvPr id="43" name="Oval 4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5</a:t>
            </a:r>
          </a:p>
        </p:txBody>
      </p:sp>
      <p:sp>
        <p:nvSpPr>
          <p:cNvPr id="44" name="Oval 43"/>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6</a:t>
            </a:r>
          </a:p>
        </p:txBody>
      </p:sp>
      <p:sp>
        <p:nvSpPr>
          <p:cNvPr id="45" name="Oval 44"/>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7</a:t>
            </a:r>
          </a:p>
        </p:txBody>
      </p:sp>
      <p:sp>
        <p:nvSpPr>
          <p:cNvPr id="46" name="Oval 45"/>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8</a:t>
            </a:r>
          </a:p>
        </p:txBody>
      </p:sp>
      <p:sp>
        <p:nvSpPr>
          <p:cNvPr id="47" name="Oval 46"/>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9</a:t>
            </a:r>
          </a:p>
        </p:txBody>
      </p:sp>
      <p:sp>
        <p:nvSpPr>
          <p:cNvPr id="48" name="Oval 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10</a:t>
            </a:r>
          </a:p>
        </p:txBody>
      </p:sp>
      <p:sp>
        <p:nvSpPr>
          <p:cNvPr id="39" name="Text Box 3"/>
          <p:cNvSpPr txBox="1">
            <a:spLocks noChangeArrowheads="1"/>
          </p:cNvSpPr>
          <p:nvPr/>
        </p:nvSpPr>
        <p:spPr bwMode="auto">
          <a:xfrm>
            <a:off x="1920240" y="2435286"/>
            <a:ext cx="2814977"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dirty="0" smtClean="0"/>
              <a:t>1 </a:t>
            </a:r>
          </a:p>
          <a:p>
            <a:pPr algn="l"/>
            <a:endParaRPr lang="en-US" sz="2000" dirty="0"/>
          </a:p>
          <a:p>
            <a:pPr algn="l"/>
            <a:endParaRPr lang="en-US" sz="1100" dirty="0" smtClean="0"/>
          </a:p>
          <a:p>
            <a:pPr algn="l"/>
            <a:r>
              <a:rPr lang="en-US" sz="2000" dirty="0" smtClean="0"/>
              <a:t>2</a:t>
            </a:r>
          </a:p>
          <a:p>
            <a:pPr algn="l"/>
            <a:endParaRPr lang="en-US" sz="3200" dirty="0"/>
          </a:p>
          <a:p>
            <a:pPr algn="l"/>
            <a:r>
              <a:rPr lang="en-US" sz="2000" dirty="0" smtClean="0"/>
              <a:t>13</a:t>
            </a:r>
            <a:endParaRPr lang="en-US" sz="2000" dirty="0">
              <a:solidFill>
                <a:srgbClr val="000000"/>
              </a:solidFill>
            </a:endParaRPr>
          </a:p>
          <a:p>
            <a:pPr algn="l"/>
            <a:endParaRPr lang="en-US" sz="3200" dirty="0" smtClean="0">
              <a:solidFill>
                <a:srgbClr val="000000"/>
              </a:solidFill>
            </a:endParaRPr>
          </a:p>
          <a:p>
            <a:pPr algn="l"/>
            <a:r>
              <a:rPr lang="en-US" sz="2000" dirty="0" smtClean="0"/>
              <a:t>14</a:t>
            </a:r>
            <a:endParaRPr lang="en-US" sz="2000" dirty="0"/>
          </a:p>
          <a:p>
            <a:pPr algn="l"/>
            <a:endParaRPr lang="en-US" sz="2000" dirty="0">
              <a:solidFill>
                <a:srgbClr val="000000"/>
              </a:solidFill>
            </a:endParaRPr>
          </a:p>
        </p:txBody>
      </p:sp>
      <p:sp>
        <p:nvSpPr>
          <p:cNvPr id="40" name="TextBox 39"/>
          <p:cNvSpPr txBox="1"/>
          <p:nvPr/>
        </p:nvSpPr>
        <p:spPr>
          <a:xfrm>
            <a:off x="1218446" y="1295400"/>
            <a:ext cx="6752344" cy="646331"/>
          </a:xfrm>
          <a:prstGeom prst="rect">
            <a:avLst/>
          </a:prstGeom>
          <a:solidFill>
            <a:srgbClr val="FFFFCC"/>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sz="1800" dirty="0">
                <a:solidFill>
                  <a:schemeClr val="tx1"/>
                </a:solidFill>
              </a:rPr>
              <a:t>An unknown element </a:t>
            </a:r>
            <a:r>
              <a:rPr lang="en-US" sz="1800" i="1" dirty="0">
                <a:solidFill>
                  <a:schemeClr val="tx1"/>
                </a:solidFill>
              </a:rPr>
              <a:t>X </a:t>
            </a:r>
            <a:r>
              <a:rPr lang="en-US" sz="1800" dirty="0">
                <a:solidFill>
                  <a:schemeClr val="tx1"/>
                </a:solidFill>
              </a:rPr>
              <a:t>can form a </a:t>
            </a:r>
            <a:r>
              <a:rPr lang="en-US" sz="1800" dirty="0" smtClean="0">
                <a:solidFill>
                  <a:schemeClr val="tx1"/>
                </a:solidFill>
              </a:rPr>
              <a:t>compound with </a:t>
            </a:r>
            <a:r>
              <a:rPr lang="en-US" sz="1800" dirty="0">
                <a:solidFill>
                  <a:schemeClr val="tx1"/>
                </a:solidFill>
              </a:rPr>
              <a:t>the formula </a:t>
            </a:r>
            <a:r>
              <a:rPr lang="en-US" sz="1800" i="1" dirty="0">
                <a:solidFill>
                  <a:schemeClr val="tx1"/>
                </a:solidFill>
              </a:rPr>
              <a:t>X</a:t>
            </a:r>
            <a:r>
              <a:rPr lang="en-US" sz="1800" dirty="0">
                <a:solidFill>
                  <a:schemeClr val="tx1"/>
                </a:solidFill>
              </a:rPr>
              <a:t>Br</a:t>
            </a:r>
            <a:r>
              <a:rPr lang="en-US" sz="1800" baseline="-25000" dirty="0">
                <a:solidFill>
                  <a:schemeClr val="tx1"/>
                </a:solidFill>
              </a:rPr>
              <a:t>3</a:t>
            </a:r>
            <a:r>
              <a:rPr lang="en-US" sz="1800" dirty="0">
                <a:solidFill>
                  <a:schemeClr val="tx1"/>
                </a:solidFill>
              </a:rPr>
              <a:t>. In which group on </a:t>
            </a:r>
            <a:r>
              <a:rPr lang="en-US" sz="1800" dirty="0" smtClean="0">
                <a:solidFill>
                  <a:schemeClr val="tx1"/>
                </a:solidFill>
              </a:rPr>
              <a:t>the Periodic </a:t>
            </a:r>
            <a:r>
              <a:rPr lang="en-US" sz="1800" dirty="0">
                <a:solidFill>
                  <a:schemeClr val="tx1"/>
                </a:solidFill>
              </a:rPr>
              <a:t>Table would element </a:t>
            </a:r>
            <a:r>
              <a:rPr lang="en-US" sz="1800" i="1" dirty="0">
                <a:solidFill>
                  <a:schemeClr val="tx1"/>
                </a:solidFill>
              </a:rPr>
              <a:t>X </a:t>
            </a:r>
            <a:r>
              <a:rPr lang="en-US" sz="1800" dirty="0">
                <a:solidFill>
                  <a:schemeClr val="tx1"/>
                </a:solidFill>
              </a:rPr>
              <a:t>be found</a:t>
            </a:r>
            <a:r>
              <a:rPr lang="en-US" sz="1800" dirty="0" smtClean="0">
                <a:solidFill>
                  <a:schemeClr val="tx1"/>
                </a:solidFill>
              </a:rPr>
              <a:t>?</a:t>
            </a:r>
            <a:endParaRPr lang="en-US" dirty="0">
              <a:solidFill>
                <a:schemeClr val="tx1"/>
              </a:solidFill>
            </a:endParaRPr>
          </a:p>
        </p:txBody>
      </p:sp>
      <p:sp>
        <p:nvSpPr>
          <p:cNvPr id="22" name="TextBox 21"/>
          <p:cNvSpPr txBox="1"/>
          <p:nvPr/>
        </p:nvSpPr>
        <p:spPr>
          <a:xfrm>
            <a:off x="1386840" y="3954604"/>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C</a:t>
            </a:r>
            <a:endParaRPr lang="en-US" dirty="0">
              <a:solidFill>
                <a:schemeClr val="bg1"/>
              </a:solidFill>
            </a:endParaRPr>
          </a:p>
        </p:txBody>
      </p:sp>
      <p:sp>
        <p:nvSpPr>
          <p:cNvPr id="23" name="TextBox 22"/>
          <p:cNvSpPr txBox="1"/>
          <p:nvPr/>
        </p:nvSpPr>
        <p:spPr>
          <a:xfrm>
            <a:off x="1386840" y="2379174"/>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A</a:t>
            </a:r>
            <a:endParaRPr lang="en-US" dirty="0">
              <a:solidFill>
                <a:schemeClr val="bg1"/>
              </a:solidFill>
            </a:endParaRPr>
          </a:p>
        </p:txBody>
      </p:sp>
      <p:sp>
        <p:nvSpPr>
          <p:cNvPr id="24" name="TextBox 23"/>
          <p:cNvSpPr txBox="1"/>
          <p:nvPr/>
        </p:nvSpPr>
        <p:spPr>
          <a:xfrm>
            <a:off x="1386840" y="4724400"/>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D</a:t>
            </a:r>
            <a:endParaRPr lang="en-US" dirty="0">
              <a:solidFill>
                <a:schemeClr val="bg1"/>
              </a:solidFill>
            </a:endParaRPr>
          </a:p>
        </p:txBody>
      </p:sp>
      <p:sp>
        <p:nvSpPr>
          <p:cNvPr id="31" name="TextBox 30"/>
          <p:cNvSpPr txBox="1"/>
          <p:nvPr/>
        </p:nvSpPr>
        <p:spPr>
          <a:xfrm>
            <a:off x="1386840" y="3135225"/>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B</a:t>
            </a:r>
            <a:endParaRPr lang="en-US" dirty="0">
              <a:solidFill>
                <a:schemeClr val="bg1"/>
              </a:solidFill>
            </a:endParaRPr>
          </a:p>
        </p:txBody>
      </p:sp>
      <p:sp>
        <p:nvSpPr>
          <p:cNvPr id="34" name="Text Box 6"/>
          <p:cNvSpPr txBox="1">
            <a:spLocks noChangeArrowheads="1"/>
          </p:cNvSpPr>
          <p:nvPr/>
        </p:nvSpPr>
        <p:spPr bwMode="auto">
          <a:xfrm>
            <a:off x="-10886" y="-1"/>
            <a:ext cx="8773886" cy="954107"/>
          </a:xfrm>
          <a:prstGeom prst="rect">
            <a:avLst/>
          </a:prstGeom>
          <a:solidFill>
            <a:srgbClr val="FFFF99"/>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0">
              <a:defRPr/>
            </a:pPr>
            <a:r>
              <a:rPr lang="en-US" sz="2800" b="1" dirty="0" smtClean="0">
                <a:solidFill>
                  <a:srgbClr val="000000"/>
                </a:solidFill>
              </a:rPr>
              <a:t>    </a:t>
            </a:r>
            <a:r>
              <a:rPr lang="en-US" sz="2800" b="1" dirty="0">
                <a:solidFill>
                  <a:srgbClr val="000000"/>
                </a:solidFill>
                <a:latin typeface="Times New Roman"/>
              </a:rPr>
              <a:t>Periodic Table</a:t>
            </a:r>
          </a:p>
          <a:p>
            <a:pPr>
              <a:defRPr/>
            </a:pPr>
            <a:endParaRPr lang="en-US" sz="2800" b="1" dirty="0" smtClean="0">
              <a:solidFill>
                <a:srgbClr val="000000"/>
              </a:solidFill>
            </a:endParaRPr>
          </a:p>
        </p:txBody>
      </p:sp>
      <p:sp>
        <p:nvSpPr>
          <p:cNvPr id="36" name="Rounded Rectangle 35"/>
          <p:cNvSpPr/>
          <p:nvPr/>
        </p:nvSpPr>
        <p:spPr bwMode="auto">
          <a:xfrm>
            <a:off x="7970790"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300</a:t>
            </a:r>
          </a:p>
          <a:p>
            <a:pPr>
              <a:defRPr/>
            </a:pPr>
            <a:r>
              <a:rPr lang="en-US" sz="1400" b="1" dirty="0" smtClean="0">
                <a:solidFill>
                  <a:srgbClr val="FFFFFF"/>
                </a:solidFill>
              </a:rPr>
              <a:t>Points</a:t>
            </a:r>
            <a:endParaRPr lang="en-US" sz="1400" b="1" dirty="0">
              <a:solidFill>
                <a:srgbClr val="FFFFFF"/>
              </a:solidFill>
            </a:endParaRPr>
          </a:p>
        </p:txBody>
      </p:sp>
      <p:sp>
        <p:nvSpPr>
          <p:cNvPr id="32" name="TextBox 31"/>
          <p:cNvSpPr txBox="1"/>
          <p:nvPr/>
        </p:nvSpPr>
        <p:spPr>
          <a:xfrm>
            <a:off x="13257" y="258526"/>
            <a:ext cx="940052" cy="707886"/>
          </a:xfrm>
          <a:prstGeom prst="rect">
            <a:avLst/>
          </a:prstGeom>
          <a:noFill/>
        </p:spPr>
        <p:txBody>
          <a:bodyPr wrap="square" rtlCol="0">
            <a:spAutoFit/>
          </a:bodyPr>
          <a:lstStyle/>
          <a:p>
            <a:r>
              <a:rPr lang="en-US" sz="2000" b="1" dirty="0" smtClean="0"/>
              <a:t>Jan 2005</a:t>
            </a:r>
            <a:endParaRPr lang="en-US" sz="2000" b="1" dirty="0"/>
          </a:p>
        </p:txBody>
      </p:sp>
      <p:sp>
        <p:nvSpPr>
          <p:cNvPr id="30" name="Right Arrow 29">
            <a:hlinkClick r:id="rId8"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3521378529"/>
      </p:ext>
    </p:extLst>
  </p:cSld>
  <p:clrMapOvr>
    <a:masterClrMapping/>
  </p:clrMapOvr>
  <p:transition spd="slow" advClick="0">
    <p:checker/>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48"/>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47"/>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46"/>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45"/>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44"/>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43"/>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35"/>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29"/>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28"/>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27"/>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26"/>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48"/>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23"/>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23"/>
                  </p:tgtEl>
                </p:cond>
              </p:nextCondLst>
            </p:seq>
            <p:seq concurrent="1" nextAc="seek">
              <p:cTn id="46" restart="whenNotActive" fill="hold" evtFilter="cancelBubble" nodeType="interactiveSeq">
                <p:stCondLst>
                  <p:cond evt="onClick" delay="0">
                    <p:tgtEl>
                      <p:spTgt spid="24"/>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24"/>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24"/>
                  </p:tgtEl>
                </p:cond>
              </p:nextCondLst>
            </p:seq>
            <p:seq concurrent="1" nextAc="seek">
              <p:cTn id="51" restart="whenNotActive" fill="hold" evtFilter="cancelBubble" nodeType="interactiveSeq">
                <p:stCondLst>
                  <p:cond evt="onClick" delay="0">
                    <p:tgtEl>
                      <p:spTgt spid="31"/>
                    </p:tgtEl>
                  </p:cond>
                </p:stCondLst>
                <p:endSync evt="end" delay="0">
                  <p:rtn val="all"/>
                </p:endSync>
                <p:childTnLst>
                  <p:par>
                    <p:cTn id="52" fill="hold">
                      <p:stCondLst>
                        <p:cond delay="0"/>
                      </p:stCondLst>
                      <p:childTnLst>
                        <p:par>
                          <p:cTn id="53" fill="hold">
                            <p:stCondLst>
                              <p:cond delay="0"/>
                            </p:stCondLst>
                            <p:childTnLst>
                              <p:par>
                                <p:cTn id="54" presetID="6" presetClass="emph" presetSubtype="0" autoRev="1" fill="hold" grpId="0" nodeType="clickEffect">
                                  <p:stCondLst>
                                    <p:cond delay="0"/>
                                  </p:stCondLst>
                                  <p:childTnLst>
                                    <p:animScale>
                                      <p:cBhvr>
                                        <p:cTn id="55" dur="1000" fill="hold"/>
                                        <p:tgtEl>
                                          <p:spTgt spid="31"/>
                                        </p:tgtEl>
                                      </p:cBhvr>
                                      <p:by x="150000" y="150000"/>
                                    </p:animScale>
                                  </p:childTnLst>
                                  <p:subTnLst>
                                    <p:audio>
                                      <p:cMediaNode>
                                        <p:cTn display="0" masterRel="sameClick">
                                          <p:stCondLst>
                                            <p:cond evt="begin" delay="0">
                                              <p:tn val="5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1"/>
                  </p:tgtEl>
                </p:cond>
              </p:nextCondLst>
            </p:seq>
            <p:seq concurrent="1" nextAc="seek">
              <p:cTn id="56" restart="whenNotActive" fill="hold" evtFilter="cancelBubble" nodeType="interactiveSeq">
                <p:stCondLst>
                  <p:cond evt="onClick" delay="0">
                    <p:tgtEl>
                      <p:spTgt spid="25"/>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22"/>
                                        </p:tgtEl>
                                        <p:attrNameLst>
                                          <p:attrName>fillcolor</p:attrName>
                                        </p:attrNameLst>
                                      </p:cBhvr>
                                      <p:to>
                                        <a:srgbClr val="FFFF66"/>
                                      </p:to>
                                    </p:animClr>
                                    <p:set>
                                      <p:cBhvr>
                                        <p:cTn id="61" dur="2000" fill="hold"/>
                                        <p:tgtEl>
                                          <p:spTgt spid="22"/>
                                        </p:tgtEl>
                                        <p:attrNameLst>
                                          <p:attrName>fill.type</p:attrName>
                                        </p:attrNameLst>
                                      </p:cBhvr>
                                      <p:to>
                                        <p:strVal val="solid"/>
                                      </p:to>
                                    </p:set>
                                    <p:set>
                                      <p:cBhvr>
                                        <p:cTn id="62" dur="2000" fill="hold"/>
                                        <p:tgtEl>
                                          <p:spTgt spid="22"/>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22"/>
                                        </p:tgtEl>
                                        <p:attrNameLst>
                                          <p:attrName>fillcolor</p:attrName>
                                        </p:attrNameLst>
                                      </p:cBhvr>
                                      <p:to>
                                        <a:srgbClr val="FFFF66"/>
                                      </p:to>
                                    </p:animClr>
                                    <p:set>
                                      <p:cBhvr>
                                        <p:cTn id="65" dur="2000" fill="hold"/>
                                        <p:tgtEl>
                                          <p:spTgt spid="22"/>
                                        </p:tgtEl>
                                        <p:attrNameLst>
                                          <p:attrName>fill.type</p:attrName>
                                        </p:attrNameLst>
                                      </p:cBhvr>
                                      <p:to>
                                        <p:strVal val="solid"/>
                                      </p:to>
                                    </p:set>
                                    <p:set>
                                      <p:cBhvr>
                                        <p:cTn id="66" dur="2000" fill="hold"/>
                                        <p:tgtEl>
                                          <p:spTgt spid="22"/>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67" restart="whenNotActive" fill="hold" evtFilter="cancelBubble" nodeType="interactiveSeq">
                <p:stCondLst>
                  <p:cond evt="onClick" delay="0">
                    <p:tgtEl>
                      <p:spTgt spid="22"/>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2000" fill="hold"/>
                                        <p:tgtEl>
                                          <p:spTgt spid="22"/>
                                        </p:tgtEl>
                                        <p:attrNameLst>
                                          <p:attrName>fillcolor</p:attrName>
                                        </p:attrNameLst>
                                      </p:cBhvr>
                                      <p:to>
                                        <a:srgbClr val="FFFF66"/>
                                      </p:to>
                                    </p:animClr>
                                    <p:set>
                                      <p:cBhvr>
                                        <p:cTn id="72" dur="2000" fill="hold"/>
                                        <p:tgtEl>
                                          <p:spTgt spid="22"/>
                                        </p:tgtEl>
                                        <p:attrNameLst>
                                          <p:attrName>fill.type</p:attrName>
                                        </p:attrNameLst>
                                      </p:cBhvr>
                                      <p:to>
                                        <p:strVal val="solid"/>
                                      </p:to>
                                    </p:set>
                                    <p:set>
                                      <p:cBhvr>
                                        <p:cTn id="73" dur="2000" fill="hold"/>
                                        <p:tgtEl>
                                          <p:spTgt spid="22"/>
                                        </p:tgtEl>
                                        <p:attrNameLst>
                                          <p:attrName>fill.on</p:attrName>
                                        </p:attrNameLst>
                                      </p:cBhvr>
                                      <p:to>
                                        <p:strVal val="true"/>
                                      </p:to>
                                    </p:set>
                                  </p:childTnLst>
                                  <p:subTnLst>
                                    <p:audio>
                                      <p:cMediaNode>
                                        <p:cTn display="0" masterRel="sameClick">
                                          <p:stCondLst>
                                            <p:cond evt="begin" delay="0">
                                              <p:tn val="70"/>
                                            </p:cond>
                                          </p:stCondLst>
                                          <p:endCondLst>
                                            <p:cond evt="onStopAudio" delay="0">
                                              <p:tgtEl>
                                                <p:sldTgt/>
                                              </p:tgtEl>
                                            </p:cond>
                                          </p:endCondLst>
                                        </p:cTn>
                                        <p:tgtEl>
                                          <p:sndTgt r:embed="rId6" name="APPLAUSE.WAV"/>
                                        </p:tgtEl>
                                      </p:cMediaNode>
                                    </p:audio>
                                  </p:subTnLst>
                                </p:cTn>
                              </p:par>
                            </p:childTnLst>
                          </p:cTn>
                        </p:par>
                      </p:childTnLst>
                    </p:cTn>
                  </p:par>
                  <p:par>
                    <p:cTn id="74" fill="hold">
                      <p:stCondLst>
                        <p:cond delay="indefinite"/>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22"/>
                                        </p:tgtEl>
                                        <p:attrNameLst>
                                          <p:attrName>fillcolor</p:attrName>
                                        </p:attrNameLst>
                                      </p:cBhvr>
                                      <p:to>
                                        <a:srgbClr val="FFFF66"/>
                                      </p:to>
                                    </p:animClr>
                                    <p:set>
                                      <p:cBhvr>
                                        <p:cTn id="78" dur="2000" fill="hold"/>
                                        <p:tgtEl>
                                          <p:spTgt spid="22"/>
                                        </p:tgtEl>
                                        <p:attrNameLst>
                                          <p:attrName>fill.type</p:attrName>
                                        </p:attrNameLst>
                                      </p:cBhvr>
                                      <p:to>
                                        <p:strVal val="solid"/>
                                      </p:to>
                                    </p:set>
                                    <p:set>
                                      <p:cBhvr>
                                        <p:cTn id="79" dur="20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childTnLst>
        </p:cTn>
      </p:par>
    </p:tnLst>
    <p:bldLst>
      <p:bldP spid="26" grpId="0" animBg="1"/>
      <p:bldP spid="27" grpId="0" animBg="1"/>
      <p:bldP spid="28" grpId="0" animBg="1"/>
      <p:bldP spid="29" grpId="0" animBg="1"/>
      <p:bldP spid="35" grpId="0" animBg="1"/>
      <p:bldP spid="43" grpId="0" animBg="1"/>
      <p:bldP spid="44" grpId="0" animBg="1"/>
      <p:bldP spid="45" grpId="0" animBg="1"/>
      <p:bldP spid="46" grpId="0" animBg="1"/>
      <p:bldP spid="47" grpId="0" animBg="1"/>
      <p:bldP spid="48" grpId="0" animBg="1"/>
      <p:bldP spid="23" grpId="0" animBg="1"/>
      <p:bldP spid="24" grpId="0" animBg="1"/>
      <p:bldP spid="31"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4338" name="Rectangle 2">
            <a:hlinkClick r:id="rId7" action="ppaction://hlinksldjump"/>
          </p:cNvPr>
          <p:cNvSpPr>
            <a:spLocks noChangeArrowheads="1"/>
          </p:cNvSpPr>
          <p:nvPr/>
        </p:nvSpPr>
        <p:spPr bwMode="auto">
          <a:xfrm>
            <a:off x="936281" y="999181"/>
            <a:ext cx="7391400" cy="4760894"/>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dirty="0">
              <a:solidFill>
                <a:srgbClr val="000000"/>
              </a:solidFill>
            </a:endParaRPr>
          </a:p>
        </p:txBody>
      </p:sp>
      <p:sp>
        <p:nvSpPr>
          <p:cNvPr id="14345"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000000"/>
                </a:solidFill>
              </a:rPr>
              <a:t>Timer: Click to  countdown</a:t>
            </a:r>
          </a:p>
        </p:txBody>
      </p:sp>
      <p:sp>
        <p:nvSpPr>
          <p:cNvPr id="31"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rgbClr val="FFFFFF"/>
                </a:solidFill>
              </a:rPr>
              <a:t>Click for the Correct Answer</a:t>
            </a:r>
            <a:endParaRPr lang="en-US" sz="1600" b="1" dirty="0">
              <a:solidFill>
                <a:srgbClr val="FFFFFF"/>
              </a:solidFill>
            </a:endParaRPr>
          </a:p>
        </p:txBody>
      </p:sp>
      <p:sp>
        <p:nvSpPr>
          <p:cNvPr id="25" name="Oval 24"/>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rgbClr val="FFFFFF"/>
                </a:solidFill>
              </a:rPr>
              <a:t>Times up</a:t>
            </a:r>
          </a:p>
        </p:txBody>
      </p:sp>
      <p:sp>
        <p:nvSpPr>
          <p:cNvPr id="26" name="Oval 25"/>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a:t>
            </a:r>
          </a:p>
        </p:txBody>
      </p:sp>
      <p:sp>
        <p:nvSpPr>
          <p:cNvPr id="27" name="Oval 26"/>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2</a:t>
            </a:r>
          </a:p>
        </p:txBody>
      </p:sp>
      <p:sp>
        <p:nvSpPr>
          <p:cNvPr id="28" name="Oval 27"/>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3</a:t>
            </a:r>
          </a:p>
        </p:txBody>
      </p:sp>
      <p:sp>
        <p:nvSpPr>
          <p:cNvPr id="29" name="Oval 28"/>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4</a:t>
            </a:r>
          </a:p>
        </p:txBody>
      </p:sp>
      <p:sp>
        <p:nvSpPr>
          <p:cNvPr id="43" name="Oval 4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5</a:t>
            </a:r>
          </a:p>
        </p:txBody>
      </p:sp>
      <p:sp>
        <p:nvSpPr>
          <p:cNvPr id="44" name="Oval 43"/>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6</a:t>
            </a:r>
          </a:p>
        </p:txBody>
      </p:sp>
      <p:sp>
        <p:nvSpPr>
          <p:cNvPr id="45" name="Oval 44"/>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7</a:t>
            </a:r>
          </a:p>
        </p:txBody>
      </p:sp>
      <p:sp>
        <p:nvSpPr>
          <p:cNvPr id="46" name="Oval 45"/>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8</a:t>
            </a:r>
          </a:p>
        </p:txBody>
      </p:sp>
      <p:sp>
        <p:nvSpPr>
          <p:cNvPr id="47" name="Oval 46"/>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9</a:t>
            </a:r>
          </a:p>
        </p:txBody>
      </p:sp>
      <p:sp>
        <p:nvSpPr>
          <p:cNvPr id="48" name="Oval 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10</a:t>
            </a:r>
          </a:p>
        </p:txBody>
      </p:sp>
      <p:sp>
        <p:nvSpPr>
          <p:cNvPr id="39" name="Text Box 3"/>
          <p:cNvSpPr txBox="1">
            <a:spLocks noChangeArrowheads="1"/>
          </p:cNvSpPr>
          <p:nvPr/>
        </p:nvSpPr>
        <p:spPr bwMode="auto">
          <a:xfrm>
            <a:off x="2078168" y="2371144"/>
            <a:ext cx="281497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dirty="0" smtClean="0">
                <a:solidFill>
                  <a:srgbClr val="000000"/>
                </a:solidFill>
              </a:rPr>
              <a:t>17</a:t>
            </a:r>
          </a:p>
          <a:p>
            <a:pPr algn="l"/>
            <a:endParaRPr lang="en-US" dirty="0" smtClean="0">
              <a:solidFill>
                <a:srgbClr val="000000"/>
              </a:solidFill>
            </a:endParaRPr>
          </a:p>
          <a:p>
            <a:pPr algn="l"/>
            <a:r>
              <a:rPr lang="en-US" sz="2000" dirty="0" smtClean="0">
                <a:solidFill>
                  <a:srgbClr val="000000"/>
                </a:solidFill>
              </a:rPr>
              <a:t>7</a:t>
            </a:r>
          </a:p>
          <a:p>
            <a:pPr algn="l"/>
            <a:endParaRPr lang="en-US" sz="3200" dirty="0">
              <a:solidFill>
                <a:srgbClr val="000000"/>
              </a:solidFill>
            </a:endParaRPr>
          </a:p>
          <a:p>
            <a:pPr algn="l"/>
            <a:r>
              <a:rPr lang="en-US" sz="2000" dirty="0" smtClean="0">
                <a:solidFill>
                  <a:srgbClr val="000000"/>
                </a:solidFill>
              </a:rPr>
              <a:t>12</a:t>
            </a:r>
            <a:endParaRPr lang="en-US" sz="2000" dirty="0">
              <a:solidFill>
                <a:srgbClr val="000000"/>
              </a:solidFill>
            </a:endParaRPr>
          </a:p>
          <a:p>
            <a:pPr algn="l"/>
            <a:endParaRPr lang="en-US" sz="1800" dirty="0">
              <a:solidFill>
                <a:srgbClr val="000000"/>
              </a:solidFill>
            </a:endParaRPr>
          </a:p>
          <a:p>
            <a:pPr algn="l"/>
            <a:endParaRPr lang="en-US" sz="800" dirty="0" smtClean="0">
              <a:solidFill>
                <a:srgbClr val="000000"/>
              </a:solidFill>
            </a:endParaRPr>
          </a:p>
          <a:p>
            <a:pPr algn="l"/>
            <a:r>
              <a:rPr lang="en-US" sz="2000" dirty="0" smtClean="0">
                <a:solidFill>
                  <a:srgbClr val="000000"/>
                </a:solidFill>
              </a:rPr>
              <a:t>2</a:t>
            </a:r>
            <a:endParaRPr lang="en-US" sz="2000" dirty="0">
              <a:solidFill>
                <a:srgbClr val="000000"/>
              </a:solidFill>
            </a:endParaRPr>
          </a:p>
        </p:txBody>
      </p:sp>
      <p:sp>
        <p:nvSpPr>
          <p:cNvPr id="40" name="TextBox 39"/>
          <p:cNvSpPr txBox="1"/>
          <p:nvPr/>
        </p:nvSpPr>
        <p:spPr>
          <a:xfrm>
            <a:off x="1126780" y="1295400"/>
            <a:ext cx="7010401" cy="707886"/>
          </a:xfrm>
          <a:prstGeom prst="rect">
            <a:avLst/>
          </a:prstGeom>
          <a:solidFill>
            <a:srgbClr val="FFFFCC"/>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sz="2000" dirty="0">
                <a:solidFill>
                  <a:schemeClr val="tx1"/>
                </a:solidFill>
                <a:latin typeface="NewCaledonia"/>
              </a:rPr>
              <a:t>In which group of the Periodic Table do most </a:t>
            </a:r>
            <a:r>
              <a:rPr lang="en-US" sz="2000" dirty="0" smtClean="0">
                <a:solidFill>
                  <a:schemeClr val="tx1"/>
                </a:solidFill>
                <a:latin typeface="NewCaledonia"/>
              </a:rPr>
              <a:t>of the </a:t>
            </a:r>
            <a:r>
              <a:rPr lang="en-US" sz="2000" dirty="0">
                <a:solidFill>
                  <a:schemeClr val="tx1"/>
                </a:solidFill>
                <a:latin typeface="NewCaledonia"/>
              </a:rPr>
              <a:t>elements exhibit both positive and </a:t>
            </a:r>
            <a:r>
              <a:rPr lang="en-US" sz="2000" dirty="0" smtClean="0">
                <a:solidFill>
                  <a:schemeClr val="tx1"/>
                </a:solidFill>
                <a:latin typeface="NewCaledonia"/>
              </a:rPr>
              <a:t>negative oxidation </a:t>
            </a:r>
            <a:r>
              <a:rPr lang="en-US" sz="2000" dirty="0">
                <a:solidFill>
                  <a:schemeClr val="tx1"/>
                </a:solidFill>
                <a:latin typeface="NewCaledonia"/>
              </a:rPr>
              <a:t>states</a:t>
            </a:r>
            <a:r>
              <a:rPr lang="en-US" sz="2000" dirty="0" smtClean="0">
                <a:solidFill>
                  <a:schemeClr val="tx1"/>
                </a:solidFill>
                <a:latin typeface="NewCaledonia"/>
              </a:rPr>
              <a:t>?</a:t>
            </a:r>
            <a:endParaRPr lang="en-US" dirty="0">
              <a:solidFill>
                <a:schemeClr val="tx1"/>
              </a:solidFill>
            </a:endParaRPr>
          </a:p>
        </p:txBody>
      </p:sp>
      <p:sp>
        <p:nvSpPr>
          <p:cNvPr id="22" name="TextBox 21"/>
          <p:cNvSpPr txBox="1"/>
          <p:nvPr/>
        </p:nvSpPr>
        <p:spPr>
          <a:xfrm>
            <a:off x="1444562" y="2389433"/>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A</a:t>
            </a:r>
            <a:endParaRPr lang="en-US" dirty="0">
              <a:solidFill>
                <a:schemeClr val="bg1"/>
              </a:solidFill>
            </a:endParaRPr>
          </a:p>
        </p:txBody>
      </p:sp>
      <p:sp>
        <p:nvSpPr>
          <p:cNvPr id="23" name="TextBox 22"/>
          <p:cNvSpPr txBox="1"/>
          <p:nvPr/>
        </p:nvSpPr>
        <p:spPr>
          <a:xfrm>
            <a:off x="1444562" y="3061619"/>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B</a:t>
            </a:r>
            <a:endParaRPr lang="en-US" dirty="0">
              <a:solidFill>
                <a:schemeClr val="bg1"/>
              </a:solidFill>
            </a:endParaRPr>
          </a:p>
        </p:txBody>
      </p:sp>
      <p:sp>
        <p:nvSpPr>
          <p:cNvPr id="24" name="TextBox 23"/>
          <p:cNvSpPr txBox="1"/>
          <p:nvPr/>
        </p:nvSpPr>
        <p:spPr>
          <a:xfrm>
            <a:off x="1407986" y="4531753"/>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D</a:t>
            </a:r>
            <a:endParaRPr lang="en-US" dirty="0">
              <a:solidFill>
                <a:schemeClr val="bg1"/>
              </a:solidFill>
            </a:endParaRPr>
          </a:p>
        </p:txBody>
      </p:sp>
      <p:sp>
        <p:nvSpPr>
          <p:cNvPr id="32" name="TextBox 31"/>
          <p:cNvSpPr txBox="1"/>
          <p:nvPr/>
        </p:nvSpPr>
        <p:spPr>
          <a:xfrm>
            <a:off x="1407986" y="3832911"/>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C</a:t>
            </a:r>
            <a:endParaRPr lang="en-US" dirty="0">
              <a:solidFill>
                <a:schemeClr val="bg1"/>
              </a:solidFill>
            </a:endParaRPr>
          </a:p>
        </p:txBody>
      </p:sp>
      <p:sp>
        <p:nvSpPr>
          <p:cNvPr id="33" name="Text Box 6"/>
          <p:cNvSpPr txBox="1">
            <a:spLocks noChangeArrowheads="1"/>
          </p:cNvSpPr>
          <p:nvPr/>
        </p:nvSpPr>
        <p:spPr bwMode="auto">
          <a:xfrm>
            <a:off x="-10886" y="-1"/>
            <a:ext cx="8773886" cy="954107"/>
          </a:xfrm>
          <a:prstGeom prst="rect">
            <a:avLst/>
          </a:prstGeom>
          <a:solidFill>
            <a:srgbClr val="FFFF99"/>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0">
              <a:defRPr/>
            </a:pPr>
            <a:r>
              <a:rPr lang="en-US" sz="2800" b="1" dirty="0" smtClean="0">
                <a:solidFill>
                  <a:srgbClr val="000000"/>
                </a:solidFill>
              </a:rPr>
              <a:t>    </a:t>
            </a:r>
            <a:r>
              <a:rPr lang="en-US" sz="2800" b="1" dirty="0">
                <a:solidFill>
                  <a:srgbClr val="000000"/>
                </a:solidFill>
                <a:latin typeface="Times New Roman"/>
              </a:rPr>
              <a:t>Periodic Table</a:t>
            </a:r>
          </a:p>
          <a:p>
            <a:pPr>
              <a:defRPr/>
            </a:pPr>
            <a:endParaRPr lang="en-US" sz="2800" b="1" dirty="0" smtClean="0">
              <a:solidFill>
                <a:srgbClr val="000000"/>
              </a:solidFill>
            </a:endParaRPr>
          </a:p>
        </p:txBody>
      </p:sp>
      <p:sp>
        <p:nvSpPr>
          <p:cNvPr id="34" name="Rounded Rectangle 33"/>
          <p:cNvSpPr/>
          <p:nvPr/>
        </p:nvSpPr>
        <p:spPr bwMode="auto">
          <a:xfrm>
            <a:off x="7970790"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400</a:t>
            </a:r>
          </a:p>
          <a:p>
            <a:pPr>
              <a:defRPr/>
            </a:pPr>
            <a:r>
              <a:rPr lang="en-US" sz="1400" b="1" dirty="0" smtClean="0">
                <a:solidFill>
                  <a:srgbClr val="FFFFFF"/>
                </a:solidFill>
              </a:rPr>
              <a:t>Points</a:t>
            </a:r>
            <a:endParaRPr lang="en-US" sz="1400" b="1" dirty="0">
              <a:solidFill>
                <a:srgbClr val="FFFFFF"/>
              </a:solidFill>
            </a:endParaRPr>
          </a:p>
        </p:txBody>
      </p:sp>
      <p:sp>
        <p:nvSpPr>
          <p:cNvPr id="2" name="TextBox 1"/>
          <p:cNvSpPr txBox="1"/>
          <p:nvPr/>
        </p:nvSpPr>
        <p:spPr>
          <a:xfrm>
            <a:off x="134293" y="295822"/>
            <a:ext cx="801987" cy="707886"/>
          </a:xfrm>
          <a:prstGeom prst="rect">
            <a:avLst/>
          </a:prstGeom>
          <a:noFill/>
        </p:spPr>
        <p:txBody>
          <a:bodyPr wrap="square" rtlCol="0">
            <a:spAutoFit/>
          </a:bodyPr>
          <a:lstStyle/>
          <a:p>
            <a:r>
              <a:rPr lang="en-US" sz="2000" b="1" dirty="0" smtClean="0"/>
              <a:t>Aug 2003</a:t>
            </a:r>
            <a:endParaRPr lang="en-US" sz="2000" b="1" dirty="0"/>
          </a:p>
        </p:txBody>
      </p:sp>
      <p:sp>
        <p:nvSpPr>
          <p:cNvPr id="36" name="Right Arrow 35">
            <a:hlinkClick r:id="rId8"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1935065611"/>
      </p:ext>
    </p:extLst>
  </p:cSld>
  <p:clrMapOvr>
    <a:masterClrMapping/>
  </p:clrMapOvr>
  <p:transition spd="slow" advClick="0">
    <p:split orient="vert"/>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48"/>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47"/>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46"/>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45"/>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44"/>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43"/>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29"/>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28"/>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27"/>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26"/>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2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48"/>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23"/>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23"/>
                  </p:tgtEl>
                </p:cond>
              </p:nextCondLst>
            </p:seq>
            <p:seq concurrent="1" nextAc="seek">
              <p:cTn id="46" restart="whenNotActive" fill="hold" evtFilter="cancelBubble" nodeType="interactiveSeq">
                <p:stCondLst>
                  <p:cond evt="onClick" delay="0">
                    <p:tgtEl>
                      <p:spTgt spid="24"/>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24"/>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24"/>
                  </p:tgtEl>
                </p:cond>
              </p:nextCondLst>
            </p:seq>
            <p:seq concurrent="1" nextAc="seek">
              <p:cTn id="51" restart="whenNotActive" fill="hold" evtFilter="cancelBubble" nodeType="interactiveSeq">
                <p:stCondLst>
                  <p:cond evt="onClick" delay="0">
                    <p:tgtEl>
                      <p:spTgt spid="32"/>
                    </p:tgtEl>
                  </p:cond>
                </p:stCondLst>
                <p:endSync evt="end" delay="0">
                  <p:rtn val="all"/>
                </p:endSync>
                <p:childTnLst>
                  <p:par>
                    <p:cTn id="52" fill="hold">
                      <p:stCondLst>
                        <p:cond delay="0"/>
                      </p:stCondLst>
                      <p:childTnLst>
                        <p:par>
                          <p:cTn id="53" fill="hold">
                            <p:stCondLst>
                              <p:cond delay="0"/>
                            </p:stCondLst>
                            <p:childTnLst>
                              <p:par>
                                <p:cTn id="54" presetID="6" presetClass="emph" presetSubtype="0" autoRev="1" fill="hold" grpId="0" nodeType="clickEffect">
                                  <p:stCondLst>
                                    <p:cond delay="0"/>
                                  </p:stCondLst>
                                  <p:childTnLst>
                                    <p:animScale>
                                      <p:cBhvr>
                                        <p:cTn id="55" dur="1000" fill="hold"/>
                                        <p:tgtEl>
                                          <p:spTgt spid="32"/>
                                        </p:tgtEl>
                                      </p:cBhvr>
                                      <p:by x="150000" y="150000"/>
                                    </p:animScale>
                                  </p:childTnLst>
                                  <p:subTnLst>
                                    <p:audio>
                                      <p:cMediaNode>
                                        <p:cTn display="0" masterRel="sameClick">
                                          <p:stCondLst>
                                            <p:cond evt="begin" delay="0">
                                              <p:tn val="5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2"/>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22"/>
                                        </p:tgtEl>
                                        <p:attrNameLst>
                                          <p:attrName>fillcolor</p:attrName>
                                        </p:attrNameLst>
                                      </p:cBhvr>
                                      <p:to>
                                        <a:srgbClr val="FFFF66"/>
                                      </p:to>
                                    </p:animClr>
                                    <p:set>
                                      <p:cBhvr>
                                        <p:cTn id="61" dur="2000" fill="hold"/>
                                        <p:tgtEl>
                                          <p:spTgt spid="22"/>
                                        </p:tgtEl>
                                        <p:attrNameLst>
                                          <p:attrName>fill.type</p:attrName>
                                        </p:attrNameLst>
                                      </p:cBhvr>
                                      <p:to>
                                        <p:strVal val="solid"/>
                                      </p:to>
                                    </p:set>
                                    <p:set>
                                      <p:cBhvr>
                                        <p:cTn id="62" dur="2000" fill="hold"/>
                                        <p:tgtEl>
                                          <p:spTgt spid="22"/>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22"/>
                                        </p:tgtEl>
                                        <p:attrNameLst>
                                          <p:attrName>fillcolor</p:attrName>
                                        </p:attrNameLst>
                                      </p:cBhvr>
                                      <p:to>
                                        <a:srgbClr val="FFFF66"/>
                                      </p:to>
                                    </p:animClr>
                                    <p:set>
                                      <p:cBhvr>
                                        <p:cTn id="67" dur="2000" fill="hold"/>
                                        <p:tgtEl>
                                          <p:spTgt spid="22"/>
                                        </p:tgtEl>
                                        <p:attrNameLst>
                                          <p:attrName>fill.type</p:attrName>
                                        </p:attrNameLst>
                                      </p:cBhvr>
                                      <p:to>
                                        <p:strVal val="solid"/>
                                      </p:to>
                                    </p:set>
                                    <p:set>
                                      <p:cBhvr>
                                        <p:cTn id="68" dur="2000" fill="hold"/>
                                        <p:tgtEl>
                                          <p:spTgt spid="22"/>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2000" fill="hold"/>
                                        <p:tgtEl>
                                          <p:spTgt spid="22"/>
                                        </p:tgtEl>
                                        <p:attrNameLst>
                                          <p:attrName>fillcolor</p:attrName>
                                        </p:attrNameLst>
                                      </p:cBhvr>
                                      <p:to>
                                        <a:srgbClr val="FFFF66"/>
                                      </p:to>
                                    </p:animClr>
                                    <p:set>
                                      <p:cBhvr>
                                        <p:cTn id="71" dur="2000" fill="hold"/>
                                        <p:tgtEl>
                                          <p:spTgt spid="22"/>
                                        </p:tgtEl>
                                        <p:attrNameLst>
                                          <p:attrName>fill.type</p:attrName>
                                        </p:attrNameLst>
                                      </p:cBhvr>
                                      <p:to>
                                        <p:strVal val="solid"/>
                                      </p:to>
                                    </p:set>
                                    <p:set>
                                      <p:cBhvr>
                                        <p:cTn id="72" dur="2000" fill="hold"/>
                                        <p:tgtEl>
                                          <p:spTgt spid="22"/>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73" restart="whenNotActive" fill="hold" evtFilter="cancelBubble" nodeType="interactiveSeq">
                <p:stCondLst>
                  <p:cond evt="onClick" delay="0">
                    <p:tgtEl>
                      <p:spTgt spid="22"/>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22"/>
                                        </p:tgtEl>
                                        <p:attrNameLst>
                                          <p:attrName>fillcolor</p:attrName>
                                        </p:attrNameLst>
                                      </p:cBhvr>
                                      <p:to>
                                        <a:srgbClr val="FFFF66"/>
                                      </p:to>
                                    </p:animClr>
                                    <p:set>
                                      <p:cBhvr>
                                        <p:cTn id="78" dur="2000" fill="hold"/>
                                        <p:tgtEl>
                                          <p:spTgt spid="22"/>
                                        </p:tgtEl>
                                        <p:attrNameLst>
                                          <p:attrName>fill.type</p:attrName>
                                        </p:attrNameLst>
                                      </p:cBhvr>
                                      <p:to>
                                        <p:strVal val="solid"/>
                                      </p:to>
                                    </p:set>
                                    <p:set>
                                      <p:cBhvr>
                                        <p:cTn id="79" dur="2000" fill="hold"/>
                                        <p:tgtEl>
                                          <p:spTgt spid="22"/>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22"/>
                  </p:tgtEl>
                </p:cond>
              </p:nextCondLst>
            </p:seq>
          </p:childTnLst>
        </p:cTn>
      </p:par>
    </p:tnLst>
    <p:bldLst>
      <p:bldP spid="25" grpId="0" animBg="1"/>
      <p:bldP spid="26" grpId="0" animBg="1"/>
      <p:bldP spid="27" grpId="0" animBg="1"/>
      <p:bldP spid="28" grpId="0" animBg="1"/>
      <p:bldP spid="29" grpId="0" animBg="1"/>
      <p:bldP spid="43" grpId="0" animBg="1"/>
      <p:bldP spid="44" grpId="0" animBg="1"/>
      <p:bldP spid="45" grpId="0" animBg="1"/>
      <p:bldP spid="46" grpId="0" animBg="1"/>
      <p:bldP spid="47" grpId="0" animBg="1"/>
      <p:bldP spid="48" grpId="0" animBg="1"/>
      <p:bldP spid="23" grpId="0" animBg="1"/>
      <p:bldP spid="24"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5362" name="Rectangle 2">
            <a:hlinkClick r:id="rId7" action="ppaction://hlinksldjump"/>
          </p:cNvPr>
          <p:cNvSpPr>
            <a:spLocks noChangeArrowheads="1"/>
          </p:cNvSpPr>
          <p:nvPr/>
        </p:nvSpPr>
        <p:spPr bwMode="auto">
          <a:xfrm>
            <a:off x="838200" y="992842"/>
            <a:ext cx="7543800" cy="4608494"/>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dirty="0">
              <a:solidFill>
                <a:srgbClr val="000000"/>
              </a:solidFill>
            </a:endParaRPr>
          </a:p>
        </p:txBody>
      </p:sp>
      <p:sp>
        <p:nvSpPr>
          <p:cNvPr id="15369"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000000"/>
                </a:solidFill>
              </a:rPr>
              <a:t>Timer: Click to  countdown</a:t>
            </a:r>
          </a:p>
        </p:txBody>
      </p:sp>
      <p:sp>
        <p:nvSpPr>
          <p:cNvPr id="4" name="TextBox 3"/>
          <p:cNvSpPr txBox="1"/>
          <p:nvPr/>
        </p:nvSpPr>
        <p:spPr>
          <a:xfrm>
            <a:off x="914400" y="1219200"/>
            <a:ext cx="7467600" cy="461665"/>
          </a:xfrm>
          <a:prstGeom prst="rect">
            <a:avLst/>
          </a:prstGeom>
          <a:noFill/>
        </p:spPr>
        <p:txBody>
          <a:bodyPr wrap="square" rtlCol="0">
            <a:spAutoFit/>
          </a:bodyPr>
          <a:lstStyle/>
          <a:p>
            <a:endParaRPr lang="en-US" dirty="0">
              <a:solidFill>
                <a:srgbClr val="000000"/>
              </a:solidFill>
            </a:endParaRPr>
          </a:p>
        </p:txBody>
      </p:sp>
      <p:sp>
        <p:nvSpPr>
          <p:cNvPr id="25"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rgbClr val="FFFFFF"/>
                </a:solidFill>
              </a:rPr>
              <a:t>Click for the Correct Answer</a:t>
            </a:r>
            <a:endParaRPr lang="en-US" sz="1600" b="1" dirty="0">
              <a:solidFill>
                <a:srgbClr val="FFFFFF"/>
              </a:solidFill>
            </a:endParaRPr>
          </a:p>
        </p:txBody>
      </p:sp>
      <p:sp>
        <p:nvSpPr>
          <p:cNvPr id="26" name="Oval 25"/>
          <p:cNvSpPr>
            <a:spLocks noChangeArrowheads="1"/>
          </p:cNvSpPr>
          <p:nvPr/>
        </p:nvSpPr>
        <p:spPr bwMode="auto">
          <a:xfrm>
            <a:off x="6804026" y="5281727"/>
            <a:ext cx="1722438" cy="1235075"/>
          </a:xfrm>
          <a:prstGeom prst="ellipse">
            <a:avLst/>
          </a:prstGeom>
          <a:solidFill>
            <a:srgbClr val="0066FF"/>
          </a:solidFill>
          <a:ln w="28575">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rgbClr val="FFFFFF"/>
                </a:solidFill>
              </a:rPr>
              <a:t>Times up</a:t>
            </a:r>
          </a:p>
        </p:txBody>
      </p:sp>
      <p:sp>
        <p:nvSpPr>
          <p:cNvPr id="27" name="Oval 26"/>
          <p:cNvSpPr>
            <a:spLocks noChangeArrowheads="1"/>
          </p:cNvSpPr>
          <p:nvPr/>
        </p:nvSpPr>
        <p:spPr bwMode="auto">
          <a:xfrm>
            <a:off x="6804026" y="5281727"/>
            <a:ext cx="1722438" cy="1235075"/>
          </a:xfrm>
          <a:prstGeom prst="ellipse">
            <a:avLst/>
          </a:prstGeom>
          <a:solidFill>
            <a:srgbClr val="0066FF"/>
          </a:solidFill>
          <a:ln w="28575">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a:t>
            </a:r>
          </a:p>
        </p:txBody>
      </p:sp>
      <p:sp>
        <p:nvSpPr>
          <p:cNvPr id="28" name="Oval 27"/>
          <p:cNvSpPr>
            <a:spLocks noChangeArrowheads="1"/>
          </p:cNvSpPr>
          <p:nvPr/>
        </p:nvSpPr>
        <p:spPr bwMode="auto">
          <a:xfrm>
            <a:off x="6804026" y="5281727"/>
            <a:ext cx="1722438" cy="1235075"/>
          </a:xfrm>
          <a:prstGeom prst="ellipse">
            <a:avLst/>
          </a:prstGeom>
          <a:solidFill>
            <a:srgbClr val="0066FF"/>
          </a:solidFill>
          <a:ln w="28575">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2</a:t>
            </a:r>
          </a:p>
        </p:txBody>
      </p:sp>
      <p:sp>
        <p:nvSpPr>
          <p:cNvPr id="29" name="Oval 28"/>
          <p:cNvSpPr>
            <a:spLocks noChangeArrowheads="1"/>
          </p:cNvSpPr>
          <p:nvPr/>
        </p:nvSpPr>
        <p:spPr bwMode="auto">
          <a:xfrm>
            <a:off x="6804026" y="5281727"/>
            <a:ext cx="1722438" cy="1235075"/>
          </a:xfrm>
          <a:prstGeom prst="ellipse">
            <a:avLst/>
          </a:prstGeom>
          <a:solidFill>
            <a:srgbClr val="0066FF"/>
          </a:solidFill>
          <a:ln w="28575">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3</a:t>
            </a:r>
          </a:p>
        </p:txBody>
      </p:sp>
      <p:sp>
        <p:nvSpPr>
          <p:cNvPr id="35" name="Oval 34"/>
          <p:cNvSpPr>
            <a:spLocks noChangeArrowheads="1"/>
          </p:cNvSpPr>
          <p:nvPr/>
        </p:nvSpPr>
        <p:spPr bwMode="auto">
          <a:xfrm>
            <a:off x="6804026" y="5281727"/>
            <a:ext cx="1722438" cy="1235075"/>
          </a:xfrm>
          <a:prstGeom prst="ellipse">
            <a:avLst/>
          </a:prstGeom>
          <a:solidFill>
            <a:srgbClr val="0066FF"/>
          </a:solidFill>
          <a:ln w="28575">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4</a:t>
            </a:r>
          </a:p>
        </p:txBody>
      </p:sp>
      <p:sp>
        <p:nvSpPr>
          <p:cNvPr id="43" name="Oval 42"/>
          <p:cNvSpPr>
            <a:spLocks noChangeArrowheads="1"/>
          </p:cNvSpPr>
          <p:nvPr/>
        </p:nvSpPr>
        <p:spPr bwMode="auto">
          <a:xfrm>
            <a:off x="6804026" y="5281727"/>
            <a:ext cx="1722438" cy="1235075"/>
          </a:xfrm>
          <a:prstGeom prst="ellipse">
            <a:avLst/>
          </a:prstGeom>
          <a:solidFill>
            <a:srgbClr val="0066FF"/>
          </a:solidFill>
          <a:ln w="28575">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5</a:t>
            </a:r>
          </a:p>
        </p:txBody>
      </p:sp>
      <p:sp>
        <p:nvSpPr>
          <p:cNvPr id="44" name="Oval 43"/>
          <p:cNvSpPr>
            <a:spLocks noChangeArrowheads="1"/>
          </p:cNvSpPr>
          <p:nvPr/>
        </p:nvSpPr>
        <p:spPr bwMode="auto">
          <a:xfrm>
            <a:off x="6804026" y="5281727"/>
            <a:ext cx="1722438" cy="1235075"/>
          </a:xfrm>
          <a:prstGeom prst="ellipse">
            <a:avLst/>
          </a:prstGeom>
          <a:solidFill>
            <a:srgbClr val="0066FF"/>
          </a:solidFill>
          <a:ln w="28575">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6</a:t>
            </a:r>
          </a:p>
        </p:txBody>
      </p:sp>
      <p:sp>
        <p:nvSpPr>
          <p:cNvPr id="45" name="Oval 44"/>
          <p:cNvSpPr>
            <a:spLocks noChangeArrowheads="1"/>
          </p:cNvSpPr>
          <p:nvPr/>
        </p:nvSpPr>
        <p:spPr bwMode="auto">
          <a:xfrm>
            <a:off x="6804026" y="5281727"/>
            <a:ext cx="1722438" cy="1235075"/>
          </a:xfrm>
          <a:prstGeom prst="ellipse">
            <a:avLst/>
          </a:prstGeom>
          <a:solidFill>
            <a:srgbClr val="0066FF"/>
          </a:solidFill>
          <a:ln w="28575">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7</a:t>
            </a:r>
          </a:p>
        </p:txBody>
      </p:sp>
      <p:sp>
        <p:nvSpPr>
          <p:cNvPr id="46" name="Oval 45"/>
          <p:cNvSpPr>
            <a:spLocks noChangeArrowheads="1"/>
          </p:cNvSpPr>
          <p:nvPr/>
        </p:nvSpPr>
        <p:spPr bwMode="auto">
          <a:xfrm>
            <a:off x="6804026" y="5281727"/>
            <a:ext cx="1722438" cy="1235075"/>
          </a:xfrm>
          <a:prstGeom prst="ellipse">
            <a:avLst/>
          </a:prstGeom>
          <a:solidFill>
            <a:srgbClr val="0066FF"/>
          </a:solidFill>
          <a:ln w="28575">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8</a:t>
            </a:r>
          </a:p>
        </p:txBody>
      </p:sp>
      <p:sp>
        <p:nvSpPr>
          <p:cNvPr id="47" name="Oval 46"/>
          <p:cNvSpPr>
            <a:spLocks noChangeArrowheads="1"/>
          </p:cNvSpPr>
          <p:nvPr/>
        </p:nvSpPr>
        <p:spPr bwMode="auto">
          <a:xfrm>
            <a:off x="6804026" y="5281727"/>
            <a:ext cx="1722438" cy="1235075"/>
          </a:xfrm>
          <a:prstGeom prst="ellipse">
            <a:avLst/>
          </a:prstGeom>
          <a:solidFill>
            <a:srgbClr val="0066FF"/>
          </a:solidFill>
          <a:ln w="28575">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9</a:t>
            </a:r>
          </a:p>
        </p:txBody>
      </p:sp>
      <p:sp>
        <p:nvSpPr>
          <p:cNvPr id="48" name="Oval 2"/>
          <p:cNvSpPr>
            <a:spLocks noChangeArrowheads="1"/>
          </p:cNvSpPr>
          <p:nvPr/>
        </p:nvSpPr>
        <p:spPr bwMode="auto">
          <a:xfrm>
            <a:off x="6804026" y="5281727"/>
            <a:ext cx="1722438" cy="1235075"/>
          </a:xfrm>
          <a:prstGeom prst="ellipse">
            <a:avLst/>
          </a:prstGeom>
          <a:solidFill>
            <a:srgbClr val="0066FF"/>
          </a:solidFill>
          <a:ln w="28575">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10</a:t>
            </a:r>
          </a:p>
        </p:txBody>
      </p:sp>
      <p:sp>
        <p:nvSpPr>
          <p:cNvPr id="39" name="Text Box 3"/>
          <p:cNvSpPr txBox="1">
            <a:spLocks noChangeArrowheads="1"/>
          </p:cNvSpPr>
          <p:nvPr/>
        </p:nvSpPr>
        <p:spPr bwMode="auto">
          <a:xfrm>
            <a:off x="1624435" y="2362999"/>
            <a:ext cx="632017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dirty="0" smtClean="0"/>
              <a:t>They </a:t>
            </a:r>
            <a:r>
              <a:rPr lang="en-US" sz="2000" dirty="0"/>
              <a:t>differ in their molecular </a:t>
            </a:r>
            <a:r>
              <a:rPr lang="en-US" sz="2000" dirty="0" smtClean="0"/>
              <a:t>structure, only.</a:t>
            </a:r>
          </a:p>
          <a:p>
            <a:pPr algn="l"/>
            <a:endParaRPr lang="en-US" sz="3200" dirty="0"/>
          </a:p>
          <a:p>
            <a:pPr algn="l"/>
            <a:r>
              <a:rPr lang="en-US" sz="2000" dirty="0" smtClean="0"/>
              <a:t>They </a:t>
            </a:r>
            <a:r>
              <a:rPr lang="en-US" sz="2000" dirty="0"/>
              <a:t>differ in their properties, only</a:t>
            </a:r>
            <a:r>
              <a:rPr lang="en-US" sz="2000" dirty="0" smtClean="0"/>
              <a:t>.</a:t>
            </a:r>
          </a:p>
          <a:p>
            <a:pPr algn="l"/>
            <a:endParaRPr lang="en-US" sz="2800" dirty="0"/>
          </a:p>
          <a:p>
            <a:pPr algn="l"/>
            <a:r>
              <a:rPr lang="en-US" sz="2000" dirty="0" smtClean="0"/>
              <a:t>They </a:t>
            </a:r>
            <a:r>
              <a:rPr lang="en-US" sz="2000" dirty="0"/>
              <a:t>do not differ in their molecular </a:t>
            </a:r>
            <a:r>
              <a:rPr lang="en-US" sz="2000" dirty="0" smtClean="0"/>
              <a:t>structure or </a:t>
            </a:r>
            <a:r>
              <a:rPr lang="en-US" sz="2000" dirty="0"/>
              <a:t>properties</a:t>
            </a:r>
            <a:r>
              <a:rPr lang="en-US" sz="2000" dirty="0" smtClean="0"/>
              <a:t>.</a:t>
            </a:r>
          </a:p>
          <a:p>
            <a:pPr algn="l"/>
            <a:endParaRPr lang="en-US" sz="2800" dirty="0" smtClean="0"/>
          </a:p>
          <a:p>
            <a:pPr algn="l"/>
            <a:r>
              <a:rPr lang="en-US" sz="2000" dirty="0"/>
              <a:t>They differ in their molecular structure </a:t>
            </a:r>
            <a:r>
              <a:rPr lang="en-US" sz="2000" dirty="0" smtClean="0"/>
              <a:t>and properties</a:t>
            </a:r>
            <a:r>
              <a:rPr lang="en-US" sz="2000" dirty="0"/>
              <a:t>.</a:t>
            </a:r>
          </a:p>
          <a:p>
            <a:pPr algn="l"/>
            <a:endParaRPr lang="en-US" sz="2000" dirty="0">
              <a:solidFill>
                <a:srgbClr val="000000"/>
              </a:solidFill>
            </a:endParaRPr>
          </a:p>
        </p:txBody>
      </p:sp>
      <p:sp>
        <p:nvSpPr>
          <p:cNvPr id="40" name="TextBox 39"/>
          <p:cNvSpPr txBox="1"/>
          <p:nvPr/>
        </p:nvSpPr>
        <p:spPr>
          <a:xfrm>
            <a:off x="1308377" y="1216937"/>
            <a:ext cx="6675707" cy="646331"/>
          </a:xfrm>
          <a:prstGeom prst="rect">
            <a:avLst/>
          </a:prstGeom>
          <a:solidFill>
            <a:srgbClr val="FFFFCC"/>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sz="1800" dirty="0">
                <a:solidFill>
                  <a:schemeClr val="tx1"/>
                </a:solidFill>
              </a:rPr>
              <a:t>Which statement correctly describes </a:t>
            </a:r>
            <a:r>
              <a:rPr lang="en-US" sz="1800" dirty="0" smtClean="0">
                <a:solidFill>
                  <a:schemeClr val="tx1"/>
                </a:solidFill>
              </a:rPr>
              <a:t>diamond and </a:t>
            </a:r>
            <a:r>
              <a:rPr lang="en-US" sz="1800" dirty="0">
                <a:solidFill>
                  <a:schemeClr val="tx1"/>
                </a:solidFill>
              </a:rPr>
              <a:t>graphite, which are different forms of </a:t>
            </a:r>
            <a:r>
              <a:rPr lang="en-US" sz="1800" dirty="0" smtClean="0">
                <a:solidFill>
                  <a:schemeClr val="tx1"/>
                </a:solidFill>
              </a:rPr>
              <a:t>solid carbon?</a:t>
            </a:r>
            <a:endParaRPr lang="en-US" sz="1400" dirty="0">
              <a:solidFill>
                <a:schemeClr val="tx1"/>
              </a:solidFill>
            </a:endParaRPr>
          </a:p>
        </p:txBody>
      </p:sp>
      <p:sp>
        <p:nvSpPr>
          <p:cNvPr id="23" name="TextBox 22"/>
          <p:cNvSpPr txBox="1"/>
          <p:nvPr/>
        </p:nvSpPr>
        <p:spPr>
          <a:xfrm>
            <a:off x="1091035" y="4557151"/>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D</a:t>
            </a:r>
            <a:endParaRPr lang="en-US" dirty="0">
              <a:solidFill>
                <a:schemeClr val="bg1"/>
              </a:solidFill>
            </a:endParaRPr>
          </a:p>
        </p:txBody>
      </p:sp>
      <p:sp>
        <p:nvSpPr>
          <p:cNvPr id="24" name="TextBox 23"/>
          <p:cNvSpPr txBox="1"/>
          <p:nvPr/>
        </p:nvSpPr>
        <p:spPr>
          <a:xfrm>
            <a:off x="1091035" y="2362999"/>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A</a:t>
            </a:r>
            <a:endParaRPr lang="en-US" dirty="0">
              <a:solidFill>
                <a:schemeClr val="bg1"/>
              </a:solidFill>
            </a:endParaRPr>
          </a:p>
        </p:txBody>
      </p:sp>
      <p:sp>
        <p:nvSpPr>
          <p:cNvPr id="31" name="TextBox 30"/>
          <p:cNvSpPr txBox="1"/>
          <p:nvPr/>
        </p:nvSpPr>
        <p:spPr>
          <a:xfrm>
            <a:off x="1072747" y="3881050"/>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C</a:t>
            </a:r>
            <a:endParaRPr lang="en-US" dirty="0">
              <a:solidFill>
                <a:schemeClr val="bg1"/>
              </a:solidFill>
            </a:endParaRPr>
          </a:p>
        </p:txBody>
      </p:sp>
      <p:sp>
        <p:nvSpPr>
          <p:cNvPr id="32" name="TextBox 31"/>
          <p:cNvSpPr txBox="1"/>
          <p:nvPr/>
        </p:nvSpPr>
        <p:spPr>
          <a:xfrm>
            <a:off x="1091035" y="3119050"/>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B</a:t>
            </a:r>
            <a:endParaRPr lang="en-US" dirty="0">
              <a:solidFill>
                <a:schemeClr val="bg1"/>
              </a:solidFill>
            </a:endParaRPr>
          </a:p>
        </p:txBody>
      </p:sp>
      <p:sp>
        <p:nvSpPr>
          <p:cNvPr id="33" name="Text Box 6"/>
          <p:cNvSpPr txBox="1">
            <a:spLocks noChangeArrowheads="1"/>
          </p:cNvSpPr>
          <p:nvPr/>
        </p:nvSpPr>
        <p:spPr bwMode="auto">
          <a:xfrm>
            <a:off x="-10886" y="-1"/>
            <a:ext cx="8773886" cy="954107"/>
          </a:xfrm>
          <a:prstGeom prst="rect">
            <a:avLst/>
          </a:prstGeom>
          <a:solidFill>
            <a:srgbClr val="FFFF99"/>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0">
              <a:defRPr/>
            </a:pPr>
            <a:r>
              <a:rPr lang="en-US" sz="2800" b="1" dirty="0" smtClean="0">
                <a:solidFill>
                  <a:srgbClr val="000000"/>
                </a:solidFill>
              </a:rPr>
              <a:t>    </a:t>
            </a:r>
            <a:r>
              <a:rPr lang="en-US" sz="2800" b="1" dirty="0">
                <a:solidFill>
                  <a:srgbClr val="000000"/>
                </a:solidFill>
                <a:latin typeface="Times New Roman"/>
              </a:rPr>
              <a:t>Periodic Table</a:t>
            </a:r>
          </a:p>
          <a:p>
            <a:pPr>
              <a:defRPr/>
            </a:pPr>
            <a:endParaRPr lang="en-US" sz="2800" b="1" dirty="0" smtClean="0">
              <a:solidFill>
                <a:srgbClr val="000000"/>
              </a:solidFill>
            </a:endParaRPr>
          </a:p>
        </p:txBody>
      </p:sp>
      <p:sp>
        <p:nvSpPr>
          <p:cNvPr id="34" name="Rounded Rectangle 33"/>
          <p:cNvSpPr/>
          <p:nvPr/>
        </p:nvSpPr>
        <p:spPr bwMode="auto">
          <a:xfrm>
            <a:off x="7970790"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500</a:t>
            </a:r>
          </a:p>
          <a:p>
            <a:pPr>
              <a:defRPr/>
            </a:pPr>
            <a:r>
              <a:rPr lang="en-US" sz="1400" b="1" dirty="0" smtClean="0">
                <a:solidFill>
                  <a:srgbClr val="FFFFFF"/>
                </a:solidFill>
              </a:rPr>
              <a:t>Points</a:t>
            </a:r>
            <a:endParaRPr lang="en-US" sz="1400" b="1" dirty="0">
              <a:solidFill>
                <a:srgbClr val="FFFFFF"/>
              </a:solidFill>
            </a:endParaRPr>
          </a:p>
        </p:txBody>
      </p:sp>
      <p:sp>
        <p:nvSpPr>
          <p:cNvPr id="36" name="TextBox 35"/>
          <p:cNvSpPr txBox="1"/>
          <p:nvPr/>
        </p:nvSpPr>
        <p:spPr>
          <a:xfrm>
            <a:off x="-32442" y="231367"/>
            <a:ext cx="940052" cy="707886"/>
          </a:xfrm>
          <a:prstGeom prst="rect">
            <a:avLst/>
          </a:prstGeom>
          <a:noFill/>
        </p:spPr>
        <p:txBody>
          <a:bodyPr wrap="square" rtlCol="0">
            <a:spAutoFit/>
          </a:bodyPr>
          <a:lstStyle/>
          <a:p>
            <a:r>
              <a:rPr lang="en-US" sz="2000" b="1" dirty="0" smtClean="0"/>
              <a:t>Jan 2005</a:t>
            </a:r>
            <a:endParaRPr lang="en-US" sz="2000" b="1" dirty="0"/>
          </a:p>
        </p:txBody>
      </p:sp>
      <p:sp>
        <p:nvSpPr>
          <p:cNvPr id="37" name="Right Arrow 36">
            <a:hlinkClick r:id="rId8"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1418715306"/>
      </p:ext>
    </p:extLst>
  </p:cSld>
  <p:clrMapOvr>
    <a:masterClrMapping/>
  </p:clrMapOvr>
  <p:transition spd="slow" advClick="0">
    <p:blinds dir="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48"/>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47"/>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46"/>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45"/>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44"/>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43"/>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35"/>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29"/>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28"/>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27"/>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26"/>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48"/>
                  </p:tgtEl>
                </p:cond>
              </p:nextCondLst>
            </p:seq>
            <p:seq concurrent="1" nextAc="seek">
              <p:cTn id="41" restart="whenNotActive" fill="hold" evtFilter="cancelBubble" nodeType="interactiveSeq">
                <p:stCondLst>
                  <p:cond evt="onClick" delay="0">
                    <p:tgtEl>
                      <p:spTgt spid="24"/>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24"/>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24"/>
                  </p:tgtEl>
                </p:cond>
              </p:nextCondLst>
            </p:seq>
            <p:seq concurrent="1" nextAc="seek">
              <p:cTn id="46" restart="whenNotActive" fill="hold" evtFilter="cancelBubble" nodeType="interactiveSeq">
                <p:stCondLst>
                  <p:cond evt="onClick" delay="0">
                    <p:tgtEl>
                      <p:spTgt spid="31"/>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31"/>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1"/>
                  </p:tgtEl>
                </p:cond>
              </p:nextCondLst>
            </p:seq>
            <p:seq concurrent="1" nextAc="seek">
              <p:cTn id="51" restart="whenNotActive" fill="hold" evtFilter="cancelBubble" nodeType="interactiveSeq">
                <p:stCondLst>
                  <p:cond evt="onClick" delay="0">
                    <p:tgtEl>
                      <p:spTgt spid="32"/>
                    </p:tgtEl>
                  </p:cond>
                </p:stCondLst>
                <p:endSync evt="end" delay="0">
                  <p:rtn val="all"/>
                </p:endSync>
                <p:childTnLst>
                  <p:par>
                    <p:cTn id="52" fill="hold">
                      <p:stCondLst>
                        <p:cond delay="0"/>
                      </p:stCondLst>
                      <p:childTnLst>
                        <p:par>
                          <p:cTn id="53" fill="hold">
                            <p:stCondLst>
                              <p:cond delay="0"/>
                            </p:stCondLst>
                            <p:childTnLst>
                              <p:par>
                                <p:cTn id="54" presetID="6" presetClass="emph" presetSubtype="0" autoRev="1" fill="hold" grpId="0" nodeType="clickEffect">
                                  <p:stCondLst>
                                    <p:cond delay="0"/>
                                  </p:stCondLst>
                                  <p:childTnLst>
                                    <p:animScale>
                                      <p:cBhvr>
                                        <p:cTn id="55" dur="1000" fill="hold"/>
                                        <p:tgtEl>
                                          <p:spTgt spid="32"/>
                                        </p:tgtEl>
                                      </p:cBhvr>
                                      <p:by x="150000" y="150000"/>
                                    </p:animScale>
                                  </p:childTnLst>
                                  <p:subTnLst>
                                    <p:audio>
                                      <p:cMediaNode>
                                        <p:cTn display="0" masterRel="sameClick">
                                          <p:stCondLst>
                                            <p:cond evt="begin" delay="0">
                                              <p:tn val="5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2"/>
                  </p:tgtEl>
                </p:cond>
              </p:nextCondLst>
            </p:seq>
            <p:seq concurrent="1" nextAc="seek">
              <p:cTn id="56" restart="whenNotActive" fill="hold" evtFilter="cancelBubble" nodeType="interactiveSeq">
                <p:stCondLst>
                  <p:cond evt="onClick" delay="0">
                    <p:tgtEl>
                      <p:spTgt spid="25"/>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23"/>
                                        </p:tgtEl>
                                        <p:attrNameLst>
                                          <p:attrName>fillcolor</p:attrName>
                                        </p:attrNameLst>
                                      </p:cBhvr>
                                      <p:to>
                                        <a:srgbClr val="FFFF66"/>
                                      </p:to>
                                    </p:animClr>
                                    <p:set>
                                      <p:cBhvr>
                                        <p:cTn id="61" dur="2000" fill="hold"/>
                                        <p:tgtEl>
                                          <p:spTgt spid="23"/>
                                        </p:tgtEl>
                                        <p:attrNameLst>
                                          <p:attrName>fill.type</p:attrName>
                                        </p:attrNameLst>
                                      </p:cBhvr>
                                      <p:to>
                                        <p:strVal val="solid"/>
                                      </p:to>
                                    </p:set>
                                    <p:set>
                                      <p:cBhvr>
                                        <p:cTn id="62" dur="2000" fill="hold"/>
                                        <p:tgtEl>
                                          <p:spTgt spid="23"/>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23"/>
                                        </p:tgtEl>
                                        <p:attrNameLst>
                                          <p:attrName>fillcolor</p:attrName>
                                        </p:attrNameLst>
                                      </p:cBhvr>
                                      <p:to>
                                        <a:srgbClr val="FFFF66"/>
                                      </p:to>
                                    </p:animClr>
                                    <p:set>
                                      <p:cBhvr>
                                        <p:cTn id="65" dur="2000" fill="hold"/>
                                        <p:tgtEl>
                                          <p:spTgt spid="23"/>
                                        </p:tgtEl>
                                        <p:attrNameLst>
                                          <p:attrName>fill.type</p:attrName>
                                        </p:attrNameLst>
                                      </p:cBhvr>
                                      <p:to>
                                        <p:strVal val="solid"/>
                                      </p:to>
                                    </p:set>
                                    <p:set>
                                      <p:cBhvr>
                                        <p:cTn id="66" dur="2000" fill="hold"/>
                                        <p:tgtEl>
                                          <p:spTgt spid="23"/>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67" restart="whenNotActive" fill="hold" evtFilter="cancelBubble" nodeType="interactiveSeq">
                <p:stCondLst>
                  <p:cond evt="onClick" delay="0">
                    <p:tgtEl>
                      <p:spTgt spid="23"/>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2000" fill="hold"/>
                                        <p:tgtEl>
                                          <p:spTgt spid="23"/>
                                        </p:tgtEl>
                                        <p:attrNameLst>
                                          <p:attrName>fillcolor</p:attrName>
                                        </p:attrNameLst>
                                      </p:cBhvr>
                                      <p:to>
                                        <a:srgbClr val="FFFF66"/>
                                      </p:to>
                                    </p:animClr>
                                    <p:set>
                                      <p:cBhvr>
                                        <p:cTn id="72" dur="2000" fill="hold"/>
                                        <p:tgtEl>
                                          <p:spTgt spid="23"/>
                                        </p:tgtEl>
                                        <p:attrNameLst>
                                          <p:attrName>fill.type</p:attrName>
                                        </p:attrNameLst>
                                      </p:cBhvr>
                                      <p:to>
                                        <p:strVal val="solid"/>
                                      </p:to>
                                    </p:set>
                                    <p:set>
                                      <p:cBhvr>
                                        <p:cTn id="73" dur="2000" fill="hold"/>
                                        <p:tgtEl>
                                          <p:spTgt spid="23"/>
                                        </p:tgtEl>
                                        <p:attrNameLst>
                                          <p:attrName>fill.on</p:attrName>
                                        </p:attrNameLst>
                                      </p:cBhvr>
                                      <p:to>
                                        <p:strVal val="true"/>
                                      </p:to>
                                    </p:set>
                                  </p:childTnLst>
                                  <p:subTnLst>
                                    <p:audio>
                                      <p:cMediaNode>
                                        <p:cTn display="0" masterRel="sameClick">
                                          <p:stCondLst>
                                            <p:cond evt="begin" delay="0">
                                              <p:tn val="70"/>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23"/>
                  </p:tgtEl>
                </p:cond>
              </p:nextCondLst>
            </p:seq>
          </p:childTnLst>
        </p:cTn>
      </p:par>
    </p:tnLst>
    <p:bldLst>
      <p:bldP spid="26" grpId="0" animBg="1"/>
      <p:bldP spid="27" grpId="0" animBg="1"/>
      <p:bldP spid="28" grpId="0" animBg="1"/>
      <p:bldP spid="29" grpId="0" animBg="1"/>
      <p:bldP spid="35" grpId="0" animBg="1"/>
      <p:bldP spid="43" grpId="0" animBg="1"/>
      <p:bldP spid="44" grpId="0" animBg="1"/>
      <p:bldP spid="45" grpId="0" animBg="1"/>
      <p:bldP spid="46" grpId="0" animBg="1"/>
      <p:bldP spid="47" grpId="0" animBg="1"/>
      <p:bldP spid="48" grpId="0" animBg="1"/>
      <p:bldP spid="24" grpId="0" animBg="1"/>
      <p:bldP spid="31" grpId="0" animBg="1"/>
      <p:bldP spid="32"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16386" name="Rectangle 2">
            <a:hlinkClick r:id="rId7" action="ppaction://hlinksldjump"/>
          </p:cNvPr>
          <p:cNvSpPr>
            <a:spLocks noChangeArrowheads="1"/>
          </p:cNvSpPr>
          <p:nvPr/>
        </p:nvSpPr>
        <p:spPr bwMode="auto">
          <a:xfrm>
            <a:off x="823111" y="954107"/>
            <a:ext cx="7543800" cy="4572000"/>
          </a:xfrm>
          <a:prstGeom prst="rect">
            <a:avLst/>
          </a:prstGeom>
          <a:solidFill>
            <a:schemeClr val="accent5">
              <a:lumMod val="20000"/>
              <a:lumOff val="80000"/>
            </a:schemeClr>
          </a:solidFill>
          <a:ln w="57150">
            <a:solidFill>
              <a:srgbClr val="0066FF"/>
            </a:solidFill>
            <a:miter lim="800000"/>
            <a:headEnd/>
            <a:tailEnd/>
          </a:ln>
        </p:spPr>
        <p:txBody>
          <a:bodyPr wrap="none" anchor="ctr"/>
          <a:lstStyle/>
          <a:p>
            <a:endParaRPr lang="en-US" dirty="0">
              <a:solidFill>
                <a:srgbClr val="000000"/>
              </a:solidFill>
            </a:endParaRPr>
          </a:p>
        </p:txBody>
      </p:sp>
      <p:sp>
        <p:nvSpPr>
          <p:cNvPr id="16393" name="TextBox 1"/>
          <p:cNvSpPr txBox="1">
            <a:spLocks noChangeArrowheads="1"/>
          </p:cNvSpPr>
          <p:nvPr/>
        </p:nvSpPr>
        <p:spPr bwMode="auto">
          <a:xfrm>
            <a:off x="6324600" y="6496050"/>
            <a:ext cx="2667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rgbClr val="000000"/>
                </a:solidFill>
              </a:rPr>
              <a:t>    </a:t>
            </a:r>
            <a:r>
              <a:rPr lang="en-US" sz="1400" b="1" dirty="0">
                <a:solidFill>
                  <a:srgbClr val="00823B"/>
                </a:solidFill>
              </a:rPr>
              <a:t>Timer: Click to  countdown</a:t>
            </a:r>
          </a:p>
        </p:txBody>
      </p:sp>
      <p:sp>
        <p:nvSpPr>
          <p:cNvPr id="31"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chemeClr val="bg1"/>
                </a:solidFill>
              </a:rPr>
              <a:t>Click for the Correct Answer</a:t>
            </a:r>
            <a:endParaRPr lang="en-US" sz="1600" b="1" dirty="0">
              <a:solidFill>
                <a:schemeClr val="bg1"/>
              </a:solidFill>
            </a:endParaRPr>
          </a:p>
        </p:txBody>
      </p:sp>
      <p:sp>
        <p:nvSpPr>
          <p:cNvPr id="25" name="Oval 24"/>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chemeClr val="bg1"/>
                </a:solidFill>
              </a:rPr>
              <a:t>Times up</a:t>
            </a:r>
          </a:p>
        </p:txBody>
      </p:sp>
      <p:sp>
        <p:nvSpPr>
          <p:cNvPr id="26" name="Oval 25"/>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1</a:t>
            </a:r>
          </a:p>
        </p:txBody>
      </p:sp>
      <p:sp>
        <p:nvSpPr>
          <p:cNvPr id="27" name="Oval 26"/>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2</a:t>
            </a:r>
          </a:p>
        </p:txBody>
      </p:sp>
      <p:sp>
        <p:nvSpPr>
          <p:cNvPr id="28" name="Oval 27"/>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3</a:t>
            </a:r>
          </a:p>
        </p:txBody>
      </p:sp>
      <p:sp>
        <p:nvSpPr>
          <p:cNvPr id="29" name="Oval 28"/>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4</a:t>
            </a:r>
          </a:p>
        </p:txBody>
      </p:sp>
      <p:sp>
        <p:nvSpPr>
          <p:cNvPr id="44" name="Oval 43"/>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5</a:t>
            </a:r>
          </a:p>
        </p:txBody>
      </p:sp>
      <p:sp>
        <p:nvSpPr>
          <p:cNvPr id="45" name="Oval 44"/>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6</a:t>
            </a:r>
          </a:p>
        </p:txBody>
      </p:sp>
      <p:sp>
        <p:nvSpPr>
          <p:cNvPr id="46" name="Oval 45"/>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7</a:t>
            </a:r>
          </a:p>
        </p:txBody>
      </p:sp>
      <p:sp>
        <p:nvSpPr>
          <p:cNvPr id="47" name="Oval 46"/>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8</a:t>
            </a:r>
          </a:p>
        </p:txBody>
      </p:sp>
      <p:sp>
        <p:nvSpPr>
          <p:cNvPr id="48" name="Oval 47"/>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9</a:t>
            </a:r>
          </a:p>
        </p:txBody>
      </p:sp>
      <p:sp>
        <p:nvSpPr>
          <p:cNvPr id="49" name="Oval 2"/>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10</a:t>
            </a:r>
          </a:p>
        </p:txBody>
      </p:sp>
      <p:sp>
        <p:nvSpPr>
          <p:cNvPr id="36" name="Text Box 6"/>
          <p:cNvSpPr txBox="1">
            <a:spLocks noChangeArrowheads="1"/>
          </p:cNvSpPr>
          <p:nvPr/>
        </p:nvSpPr>
        <p:spPr bwMode="auto">
          <a:xfrm>
            <a:off x="-10886" y="0"/>
            <a:ext cx="8697686" cy="954107"/>
          </a:xfrm>
          <a:prstGeom prst="rect">
            <a:avLst/>
          </a:prstGeom>
          <a:solidFill>
            <a:srgbClr val="FF99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smtClean="0">
                <a:solidFill>
                  <a:srgbClr val="FFFFFF"/>
                </a:solidFill>
              </a:rPr>
              <a:t>Types of Matter</a:t>
            </a:r>
          </a:p>
          <a:p>
            <a:pPr>
              <a:defRPr/>
            </a:pPr>
            <a:endParaRPr lang="en-US" sz="2800" b="1" dirty="0" smtClean="0">
              <a:solidFill>
                <a:srgbClr val="FFFFFF"/>
              </a:solidFill>
            </a:endParaRPr>
          </a:p>
        </p:txBody>
      </p:sp>
      <p:sp>
        <p:nvSpPr>
          <p:cNvPr id="37" name="Rounded Rectangle 36"/>
          <p:cNvSpPr/>
          <p:nvPr/>
        </p:nvSpPr>
        <p:spPr bwMode="auto">
          <a:xfrm>
            <a:off x="7996237"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chemeClr val="bg1"/>
                </a:solidFill>
              </a:rPr>
              <a:t>100</a:t>
            </a:r>
          </a:p>
          <a:p>
            <a:pPr>
              <a:defRPr/>
            </a:pPr>
            <a:r>
              <a:rPr lang="en-US" sz="1400" b="1" dirty="0" smtClean="0">
                <a:solidFill>
                  <a:schemeClr val="bg1"/>
                </a:solidFill>
              </a:rPr>
              <a:t>Points</a:t>
            </a:r>
            <a:endParaRPr lang="en-US" sz="1400" b="1" dirty="0">
              <a:solidFill>
                <a:schemeClr val="bg1"/>
              </a:solidFill>
            </a:endParaRPr>
          </a:p>
        </p:txBody>
      </p:sp>
      <p:sp>
        <p:nvSpPr>
          <p:cNvPr id="38" name="Text Box 3"/>
          <p:cNvSpPr txBox="1">
            <a:spLocks noChangeArrowheads="1"/>
          </p:cNvSpPr>
          <p:nvPr/>
        </p:nvSpPr>
        <p:spPr bwMode="auto">
          <a:xfrm>
            <a:off x="2036324" y="2017103"/>
            <a:ext cx="2814977"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dirty="0" smtClean="0">
                <a:latin typeface="+mj-lt"/>
              </a:rPr>
              <a:t>ammonia gas</a:t>
            </a:r>
          </a:p>
          <a:p>
            <a:pPr algn="l"/>
            <a:endParaRPr lang="en-US" sz="2800" dirty="0" smtClean="0">
              <a:solidFill>
                <a:srgbClr val="000000"/>
              </a:solidFill>
              <a:latin typeface="+mj-lt"/>
            </a:endParaRPr>
          </a:p>
          <a:p>
            <a:pPr algn="l"/>
            <a:r>
              <a:rPr lang="en-US" sz="2000" dirty="0" smtClean="0">
                <a:latin typeface="+mj-lt"/>
              </a:rPr>
              <a:t>air</a:t>
            </a:r>
          </a:p>
          <a:p>
            <a:pPr algn="l"/>
            <a:endParaRPr lang="en-US" sz="3200" dirty="0" smtClean="0">
              <a:solidFill>
                <a:srgbClr val="000000"/>
              </a:solidFill>
              <a:latin typeface="+mj-lt"/>
            </a:endParaRPr>
          </a:p>
          <a:p>
            <a:pPr algn="l"/>
            <a:r>
              <a:rPr lang="en-US" sz="2000" dirty="0" smtClean="0">
                <a:latin typeface="+mj-lt"/>
              </a:rPr>
              <a:t>hydrochloric acid</a:t>
            </a:r>
          </a:p>
          <a:p>
            <a:pPr algn="l"/>
            <a:endParaRPr lang="en-US" sz="3200" dirty="0" smtClean="0">
              <a:latin typeface="+mj-lt"/>
            </a:endParaRPr>
          </a:p>
          <a:p>
            <a:pPr algn="l"/>
            <a:r>
              <a:rPr lang="en-US" sz="2000" dirty="0" smtClean="0">
                <a:latin typeface="+mj-lt"/>
              </a:rPr>
              <a:t>salt water</a:t>
            </a:r>
            <a:endParaRPr lang="en-US" sz="2000" dirty="0">
              <a:solidFill>
                <a:srgbClr val="000000"/>
              </a:solidFill>
              <a:latin typeface="+mj-lt"/>
            </a:endParaRPr>
          </a:p>
        </p:txBody>
      </p:sp>
      <p:sp>
        <p:nvSpPr>
          <p:cNvPr id="39" name="TextBox 38"/>
          <p:cNvSpPr txBox="1"/>
          <p:nvPr/>
        </p:nvSpPr>
        <p:spPr>
          <a:xfrm>
            <a:off x="1270944" y="1273865"/>
            <a:ext cx="6725293" cy="461665"/>
          </a:xfrm>
          <a:prstGeom prst="rect">
            <a:avLst/>
          </a:prstGeom>
          <a:solidFill>
            <a:srgbClr val="FFE2C5"/>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dirty="0">
                <a:solidFill>
                  <a:schemeClr val="tx1"/>
                </a:solidFill>
                <a:latin typeface="+mj-lt"/>
              </a:rPr>
              <a:t>Which sample of matter is a single substance</a:t>
            </a:r>
            <a:r>
              <a:rPr lang="en-US" dirty="0" smtClean="0">
                <a:solidFill>
                  <a:schemeClr val="tx1"/>
                </a:solidFill>
                <a:latin typeface="+mj-lt"/>
              </a:rPr>
              <a:t>?</a:t>
            </a:r>
            <a:endParaRPr lang="en-US" dirty="0">
              <a:solidFill>
                <a:schemeClr val="tx1"/>
              </a:solidFill>
            </a:endParaRPr>
          </a:p>
        </p:txBody>
      </p:sp>
      <p:sp>
        <p:nvSpPr>
          <p:cNvPr id="33" name="TextBox 32"/>
          <p:cNvSpPr txBox="1"/>
          <p:nvPr/>
        </p:nvSpPr>
        <p:spPr>
          <a:xfrm>
            <a:off x="1475764" y="1995379"/>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A</a:t>
            </a:r>
            <a:endParaRPr lang="en-US" dirty="0">
              <a:solidFill>
                <a:srgbClr val="FFFFFF"/>
              </a:solidFill>
            </a:endParaRPr>
          </a:p>
        </p:txBody>
      </p:sp>
      <p:sp>
        <p:nvSpPr>
          <p:cNvPr id="34" name="TextBox 33"/>
          <p:cNvSpPr txBox="1"/>
          <p:nvPr/>
        </p:nvSpPr>
        <p:spPr>
          <a:xfrm>
            <a:off x="1454121" y="3520285"/>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solidFill>
                  <a:srgbClr val="FFFFFF"/>
                </a:solidFill>
              </a:rPr>
              <a:t>C</a:t>
            </a:r>
          </a:p>
        </p:txBody>
      </p:sp>
      <p:sp>
        <p:nvSpPr>
          <p:cNvPr id="35" name="TextBox 34"/>
          <p:cNvSpPr txBox="1"/>
          <p:nvPr/>
        </p:nvSpPr>
        <p:spPr>
          <a:xfrm>
            <a:off x="1454121" y="4245206"/>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D</a:t>
            </a:r>
            <a:endParaRPr lang="en-US" dirty="0">
              <a:solidFill>
                <a:srgbClr val="FFFFFF"/>
              </a:solidFill>
            </a:endParaRPr>
          </a:p>
        </p:txBody>
      </p:sp>
      <p:sp>
        <p:nvSpPr>
          <p:cNvPr id="40" name="TextBox 39"/>
          <p:cNvSpPr txBox="1"/>
          <p:nvPr/>
        </p:nvSpPr>
        <p:spPr>
          <a:xfrm>
            <a:off x="1454121" y="2758285"/>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B</a:t>
            </a:r>
            <a:endParaRPr lang="en-US" dirty="0">
              <a:solidFill>
                <a:srgbClr val="FFFFFF"/>
              </a:solidFill>
            </a:endParaRPr>
          </a:p>
        </p:txBody>
      </p:sp>
      <p:sp>
        <p:nvSpPr>
          <p:cNvPr id="2" name="TextBox 1"/>
          <p:cNvSpPr txBox="1"/>
          <p:nvPr/>
        </p:nvSpPr>
        <p:spPr>
          <a:xfrm>
            <a:off x="22310" y="246221"/>
            <a:ext cx="966144" cy="707886"/>
          </a:xfrm>
          <a:prstGeom prst="rect">
            <a:avLst/>
          </a:prstGeom>
          <a:noFill/>
        </p:spPr>
        <p:txBody>
          <a:bodyPr wrap="square" rtlCol="0">
            <a:spAutoFit/>
          </a:bodyPr>
          <a:lstStyle/>
          <a:p>
            <a:r>
              <a:rPr lang="en-US" sz="2000" b="1" dirty="0" smtClean="0">
                <a:solidFill>
                  <a:schemeClr val="bg1"/>
                </a:solidFill>
              </a:rPr>
              <a:t>Aug 2007</a:t>
            </a:r>
            <a:endParaRPr lang="en-US" sz="2000" b="1" dirty="0">
              <a:solidFill>
                <a:schemeClr val="bg1"/>
              </a:solidFill>
            </a:endParaRPr>
          </a:p>
        </p:txBody>
      </p:sp>
      <p:sp>
        <p:nvSpPr>
          <p:cNvPr id="32" name="Right Arrow 31">
            <a:hlinkClick r:id="rId8"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2357941808"/>
      </p:ext>
    </p:extLst>
  </p:cSld>
  <p:clrMapOvr>
    <a:masterClrMapping/>
  </p:clrMapOvr>
  <p:transition spd="slow" advClick="0">
    <p:push dir="d"/>
    <p:sndAc>
      <p:stSnd>
        <p:snd r:embed="rId3" name="pu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49"/>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48"/>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47"/>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46"/>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45"/>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44"/>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29"/>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28"/>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27"/>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26"/>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2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49"/>
                  </p:tgtEl>
                </p:cond>
              </p:nextCondLst>
            </p:seq>
            <p:seq concurrent="1" nextAc="seek">
              <p:cTn id="41" restart="whenNotActive" fill="hold" evtFilter="cancelBubble" nodeType="interactiveSeq">
                <p:stCondLst>
                  <p:cond evt="onClick" delay="0">
                    <p:tgtEl>
                      <p:spTgt spid="34"/>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34"/>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4"/>
                  </p:tgtEl>
                </p:cond>
              </p:nextCondLst>
            </p:seq>
            <p:seq concurrent="1" nextAc="seek">
              <p:cTn id="46" restart="whenNotActive" fill="hold" evtFilter="cancelBubble" nodeType="interactiveSeq">
                <p:stCondLst>
                  <p:cond evt="onClick" delay="0">
                    <p:tgtEl>
                      <p:spTgt spid="35"/>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35"/>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5"/>
                  </p:tgtEl>
                </p:cond>
              </p:nextCondLst>
            </p:seq>
            <p:seq concurrent="1" nextAc="seek">
              <p:cTn id="51" restart="whenNotActive" fill="hold" evtFilter="cancelBubble" nodeType="interactiveSeq">
                <p:stCondLst>
                  <p:cond evt="onClick" delay="0">
                    <p:tgtEl>
                      <p:spTgt spid="40"/>
                    </p:tgtEl>
                  </p:cond>
                </p:stCondLst>
                <p:endSync evt="end" delay="0">
                  <p:rtn val="all"/>
                </p:endSync>
                <p:childTnLst>
                  <p:par>
                    <p:cTn id="52" fill="hold">
                      <p:stCondLst>
                        <p:cond delay="0"/>
                      </p:stCondLst>
                      <p:childTnLst>
                        <p:par>
                          <p:cTn id="53" fill="hold">
                            <p:stCondLst>
                              <p:cond delay="0"/>
                            </p:stCondLst>
                            <p:childTnLst>
                              <p:par>
                                <p:cTn id="54" presetID="6" presetClass="emph" presetSubtype="0" autoRev="1" fill="hold" grpId="0" nodeType="clickEffect">
                                  <p:stCondLst>
                                    <p:cond delay="0"/>
                                  </p:stCondLst>
                                  <p:childTnLst>
                                    <p:animScale>
                                      <p:cBhvr>
                                        <p:cTn id="55" dur="1000" fill="hold"/>
                                        <p:tgtEl>
                                          <p:spTgt spid="40"/>
                                        </p:tgtEl>
                                      </p:cBhvr>
                                      <p:by x="150000" y="150000"/>
                                    </p:animScale>
                                  </p:childTnLst>
                                  <p:subTnLst>
                                    <p:audio>
                                      <p:cMediaNode>
                                        <p:cTn display="0" masterRel="sameClick">
                                          <p:stCondLst>
                                            <p:cond evt="begin" delay="0">
                                              <p:tn val="5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40"/>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33"/>
                                        </p:tgtEl>
                                        <p:attrNameLst>
                                          <p:attrName>fillcolor</p:attrName>
                                        </p:attrNameLst>
                                      </p:cBhvr>
                                      <p:to>
                                        <a:srgbClr val="FF9933"/>
                                      </p:to>
                                    </p:animClr>
                                    <p:set>
                                      <p:cBhvr>
                                        <p:cTn id="61" dur="2000" fill="hold"/>
                                        <p:tgtEl>
                                          <p:spTgt spid="33"/>
                                        </p:tgtEl>
                                        <p:attrNameLst>
                                          <p:attrName>fill.type</p:attrName>
                                        </p:attrNameLst>
                                      </p:cBhvr>
                                      <p:to>
                                        <p:strVal val="solid"/>
                                      </p:to>
                                    </p:set>
                                    <p:set>
                                      <p:cBhvr>
                                        <p:cTn id="62" dur="2000" fill="hold"/>
                                        <p:tgtEl>
                                          <p:spTgt spid="33"/>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33"/>
                                        </p:tgtEl>
                                        <p:attrNameLst>
                                          <p:attrName>fillcolor</p:attrName>
                                        </p:attrNameLst>
                                      </p:cBhvr>
                                      <p:to>
                                        <a:srgbClr val="FF9933"/>
                                      </p:to>
                                    </p:animClr>
                                    <p:set>
                                      <p:cBhvr>
                                        <p:cTn id="65" dur="2000" fill="hold"/>
                                        <p:tgtEl>
                                          <p:spTgt spid="33"/>
                                        </p:tgtEl>
                                        <p:attrNameLst>
                                          <p:attrName>fill.type</p:attrName>
                                        </p:attrNameLst>
                                      </p:cBhvr>
                                      <p:to>
                                        <p:strVal val="solid"/>
                                      </p:to>
                                    </p:set>
                                    <p:set>
                                      <p:cBhvr>
                                        <p:cTn id="66" dur="2000" fill="hold"/>
                                        <p:tgtEl>
                                          <p:spTgt spid="33"/>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67" restart="whenNotActive" fill="hold" evtFilter="cancelBubble" nodeType="interactiveSeq">
                <p:stCondLst>
                  <p:cond evt="onClick" delay="0">
                    <p:tgtEl>
                      <p:spTgt spid="33"/>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2000" fill="hold"/>
                                        <p:tgtEl>
                                          <p:spTgt spid="33"/>
                                        </p:tgtEl>
                                        <p:attrNameLst>
                                          <p:attrName>fillcolor</p:attrName>
                                        </p:attrNameLst>
                                      </p:cBhvr>
                                      <p:to>
                                        <a:srgbClr val="FF9933"/>
                                      </p:to>
                                    </p:animClr>
                                    <p:set>
                                      <p:cBhvr>
                                        <p:cTn id="72" dur="2000" fill="hold"/>
                                        <p:tgtEl>
                                          <p:spTgt spid="33"/>
                                        </p:tgtEl>
                                        <p:attrNameLst>
                                          <p:attrName>fill.type</p:attrName>
                                        </p:attrNameLst>
                                      </p:cBhvr>
                                      <p:to>
                                        <p:strVal val="solid"/>
                                      </p:to>
                                    </p:set>
                                    <p:set>
                                      <p:cBhvr>
                                        <p:cTn id="73" dur="2000" fill="hold"/>
                                        <p:tgtEl>
                                          <p:spTgt spid="33"/>
                                        </p:tgtEl>
                                        <p:attrNameLst>
                                          <p:attrName>fill.on</p:attrName>
                                        </p:attrNameLst>
                                      </p:cBhvr>
                                      <p:to>
                                        <p:strVal val="true"/>
                                      </p:to>
                                    </p:set>
                                  </p:childTnLst>
                                  <p:subTnLst>
                                    <p:audio>
                                      <p:cMediaNode>
                                        <p:cTn display="0" masterRel="sameClick">
                                          <p:stCondLst>
                                            <p:cond evt="begin" delay="0">
                                              <p:tn val="70"/>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33"/>
                  </p:tgtEl>
                </p:cond>
              </p:nextCondLst>
            </p:seq>
          </p:childTnLst>
        </p:cTn>
      </p:par>
    </p:tnLst>
    <p:bldLst>
      <p:bldP spid="25" grpId="0" animBg="1"/>
      <p:bldP spid="26" grpId="0" animBg="1"/>
      <p:bldP spid="27" grpId="0" animBg="1"/>
      <p:bldP spid="28" grpId="0" animBg="1"/>
      <p:bldP spid="29" grpId="0" animBg="1"/>
      <p:bldP spid="44" grpId="0" animBg="1"/>
      <p:bldP spid="45" grpId="0" animBg="1"/>
      <p:bldP spid="46" grpId="0" animBg="1"/>
      <p:bldP spid="47" grpId="0" animBg="1"/>
      <p:bldP spid="48" grpId="0" animBg="1"/>
      <p:bldP spid="49" grpId="0" animBg="1"/>
      <p:bldP spid="34" grpId="0" animBg="1"/>
      <p:bldP spid="35" grpId="0" animBg="1"/>
      <p:bldP spid="40"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17410" name="Rectangle 2">
            <a:hlinkClick r:id="rId7" action="ppaction://hlinksldjump"/>
          </p:cNvPr>
          <p:cNvSpPr>
            <a:spLocks noChangeArrowheads="1"/>
          </p:cNvSpPr>
          <p:nvPr/>
        </p:nvSpPr>
        <p:spPr bwMode="auto">
          <a:xfrm>
            <a:off x="764953" y="990600"/>
            <a:ext cx="7761509" cy="4686780"/>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000000"/>
              </a:solidFill>
            </a:endParaRPr>
          </a:p>
        </p:txBody>
      </p:sp>
      <p:sp>
        <p:nvSpPr>
          <p:cNvPr id="17417" name="TextBox 1"/>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FFFFFF"/>
                </a:solidFill>
              </a:rPr>
              <a:t>Timer: Click to  countdown</a:t>
            </a:r>
          </a:p>
        </p:txBody>
      </p:sp>
      <p:sp>
        <p:nvSpPr>
          <p:cNvPr id="25"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chemeClr val="bg1"/>
                </a:solidFill>
              </a:rPr>
              <a:t>Click for the Correct Answer</a:t>
            </a:r>
            <a:endParaRPr lang="en-US" sz="1600" b="1" dirty="0">
              <a:solidFill>
                <a:schemeClr val="bg1"/>
              </a:solidFill>
            </a:endParaRPr>
          </a:p>
        </p:txBody>
      </p:sp>
      <p:sp>
        <p:nvSpPr>
          <p:cNvPr id="26" name="Oval 25"/>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chemeClr val="bg1"/>
                </a:solidFill>
              </a:rPr>
              <a:t>Times up</a:t>
            </a:r>
          </a:p>
        </p:txBody>
      </p:sp>
      <p:sp>
        <p:nvSpPr>
          <p:cNvPr id="27" name="Oval 26"/>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1</a:t>
            </a:r>
          </a:p>
        </p:txBody>
      </p:sp>
      <p:sp>
        <p:nvSpPr>
          <p:cNvPr id="28" name="Oval 27"/>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2</a:t>
            </a:r>
          </a:p>
        </p:txBody>
      </p:sp>
      <p:sp>
        <p:nvSpPr>
          <p:cNvPr id="29" name="Oval 28"/>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3</a:t>
            </a:r>
          </a:p>
        </p:txBody>
      </p:sp>
      <p:sp>
        <p:nvSpPr>
          <p:cNvPr id="35" name="Oval 34"/>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4</a:t>
            </a:r>
          </a:p>
        </p:txBody>
      </p:sp>
      <p:sp>
        <p:nvSpPr>
          <p:cNvPr id="43" name="Oval 42"/>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5</a:t>
            </a:r>
          </a:p>
        </p:txBody>
      </p:sp>
      <p:sp>
        <p:nvSpPr>
          <p:cNvPr id="44" name="Oval 43"/>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6</a:t>
            </a:r>
          </a:p>
        </p:txBody>
      </p:sp>
      <p:sp>
        <p:nvSpPr>
          <p:cNvPr id="45" name="Oval 44"/>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7</a:t>
            </a:r>
          </a:p>
        </p:txBody>
      </p:sp>
      <p:sp>
        <p:nvSpPr>
          <p:cNvPr id="46" name="Oval 45"/>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8</a:t>
            </a:r>
          </a:p>
        </p:txBody>
      </p:sp>
      <p:sp>
        <p:nvSpPr>
          <p:cNvPr id="47" name="Oval 46"/>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9</a:t>
            </a:r>
          </a:p>
        </p:txBody>
      </p:sp>
      <p:sp>
        <p:nvSpPr>
          <p:cNvPr id="48" name="Oval 2"/>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10</a:t>
            </a:r>
          </a:p>
        </p:txBody>
      </p:sp>
      <p:sp>
        <p:nvSpPr>
          <p:cNvPr id="36" name="Text Box 6"/>
          <p:cNvSpPr txBox="1">
            <a:spLocks noChangeArrowheads="1"/>
          </p:cNvSpPr>
          <p:nvPr/>
        </p:nvSpPr>
        <p:spPr bwMode="auto">
          <a:xfrm>
            <a:off x="-10886" y="0"/>
            <a:ext cx="8697686" cy="954107"/>
          </a:xfrm>
          <a:prstGeom prst="rect">
            <a:avLst/>
          </a:prstGeom>
          <a:solidFill>
            <a:srgbClr val="FF99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a:solidFill>
                  <a:srgbClr val="FFFFFF"/>
                </a:solidFill>
              </a:rPr>
              <a:t>Types of Matter</a:t>
            </a:r>
          </a:p>
          <a:p>
            <a:pPr>
              <a:defRPr/>
            </a:pPr>
            <a:endParaRPr lang="en-US" sz="2800" b="1" dirty="0" smtClean="0">
              <a:solidFill>
                <a:srgbClr val="FFFFFF"/>
              </a:solidFill>
            </a:endParaRPr>
          </a:p>
        </p:txBody>
      </p:sp>
      <p:sp>
        <p:nvSpPr>
          <p:cNvPr id="37" name="Rounded Rectangle 36"/>
          <p:cNvSpPr/>
          <p:nvPr/>
        </p:nvSpPr>
        <p:spPr bwMode="auto">
          <a:xfrm>
            <a:off x="7996237"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chemeClr val="bg1"/>
                </a:solidFill>
              </a:rPr>
              <a:t>200</a:t>
            </a:r>
          </a:p>
          <a:p>
            <a:pPr>
              <a:defRPr/>
            </a:pPr>
            <a:r>
              <a:rPr lang="en-US" sz="1400" b="1" dirty="0" smtClean="0">
                <a:solidFill>
                  <a:schemeClr val="bg1"/>
                </a:solidFill>
              </a:rPr>
              <a:t> Points</a:t>
            </a:r>
            <a:endParaRPr lang="en-US" sz="1400" b="1" dirty="0">
              <a:solidFill>
                <a:schemeClr val="bg1"/>
              </a:solidFill>
            </a:endParaRPr>
          </a:p>
        </p:txBody>
      </p:sp>
      <p:sp>
        <p:nvSpPr>
          <p:cNvPr id="38" name="Text Box 3"/>
          <p:cNvSpPr txBox="1">
            <a:spLocks noChangeArrowheads="1"/>
          </p:cNvSpPr>
          <p:nvPr/>
        </p:nvSpPr>
        <p:spPr bwMode="auto">
          <a:xfrm>
            <a:off x="1541515" y="4279529"/>
            <a:ext cx="60784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i="1" dirty="0" smtClean="0"/>
              <a:t> X</a:t>
            </a:r>
            <a:r>
              <a:rPr lang="en-US" sz="2000" i="1" dirty="0"/>
              <a:t>, </a:t>
            </a:r>
            <a:r>
              <a:rPr lang="en-US" sz="2000" dirty="0"/>
              <a:t>only </a:t>
            </a:r>
            <a:r>
              <a:rPr lang="en-US" sz="2000" dirty="0" smtClean="0"/>
              <a:t>			                </a:t>
            </a:r>
            <a:r>
              <a:rPr lang="en-US" sz="2000" i="1" dirty="0" smtClean="0"/>
              <a:t>X </a:t>
            </a:r>
            <a:r>
              <a:rPr lang="en-US" sz="2000" dirty="0"/>
              <a:t>and </a:t>
            </a:r>
            <a:r>
              <a:rPr lang="en-US" sz="2000" i="1" dirty="0" smtClean="0"/>
              <a:t>Y</a:t>
            </a:r>
          </a:p>
          <a:p>
            <a:pPr algn="l"/>
            <a:endParaRPr lang="en-US" sz="2800" i="1" dirty="0" smtClean="0"/>
          </a:p>
          <a:p>
            <a:pPr algn="l"/>
            <a:r>
              <a:rPr lang="en-US" i="1" dirty="0" smtClean="0"/>
              <a:t> Z</a:t>
            </a:r>
            <a:r>
              <a:rPr lang="en-US" i="1" dirty="0"/>
              <a:t>, </a:t>
            </a:r>
            <a:r>
              <a:rPr lang="en-US" dirty="0"/>
              <a:t>only </a:t>
            </a:r>
            <a:r>
              <a:rPr lang="en-US" dirty="0" smtClean="0"/>
              <a:t>			 </a:t>
            </a:r>
            <a:r>
              <a:rPr lang="en-US" i="1" dirty="0" smtClean="0"/>
              <a:t>X </a:t>
            </a:r>
            <a:r>
              <a:rPr lang="en-US" dirty="0"/>
              <a:t>and </a:t>
            </a:r>
            <a:r>
              <a:rPr lang="en-US" i="1" dirty="0"/>
              <a:t>Z</a:t>
            </a:r>
            <a:endParaRPr lang="en-US" dirty="0" smtClean="0">
              <a:solidFill>
                <a:srgbClr val="000000"/>
              </a:solidFill>
            </a:endParaRPr>
          </a:p>
        </p:txBody>
      </p:sp>
      <p:sp>
        <p:nvSpPr>
          <p:cNvPr id="39" name="TextBox 38"/>
          <p:cNvSpPr txBox="1"/>
          <p:nvPr/>
        </p:nvSpPr>
        <p:spPr>
          <a:xfrm>
            <a:off x="1173068" y="1142970"/>
            <a:ext cx="7192172" cy="2616101"/>
          </a:xfrm>
          <a:prstGeom prst="rect">
            <a:avLst/>
          </a:prstGeom>
          <a:solidFill>
            <a:srgbClr val="FFE2C5"/>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sz="1800" dirty="0" smtClean="0">
                <a:solidFill>
                  <a:schemeClr val="tx1"/>
                </a:solidFill>
              </a:rPr>
              <a:t>Given the diagrams </a:t>
            </a:r>
            <a:r>
              <a:rPr lang="en-US" sz="1800" i="1" dirty="0" smtClean="0">
                <a:solidFill>
                  <a:schemeClr val="tx1"/>
                </a:solidFill>
              </a:rPr>
              <a:t>X, Y, </a:t>
            </a:r>
            <a:r>
              <a:rPr lang="en-US" sz="1800" dirty="0" smtClean="0">
                <a:solidFill>
                  <a:schemeClr val="tx1"/>
                </a:solidFill>
              </a:rPr>
              <a:t>and </a:t>
            </a:r>
            <a:r>
              <a:rPr lang="en-US" sz="1800" i="1" dirty="0" smtClean="0">
                <a:solidFill>
                  <a:schemeClr val="tx1"/>
                </a:solidFill>
              </a:rPr>
              <a:t>Z </a:t>
            </a:r>
            <a:r>
              <a:rPr lang="en-US" sz="1800" dirty="0" smtClean="0">
                <a:solidFill>
                  <a:schemeClr val="tx1"/>
                </a:solidFill>
              </a:rPr>
              <a:t>below:</a:t>
            </a:r>
          </a:p>
          <a:p>
            <a:pPr algn="l"/>
            <a:endParaRPr lang="en-US" sz="1400" dirty="0" smtClean="0">
              <a:solidFill>
                <a:schemeClr val="tx1"/>
              </a:solidFill>
            </a:endParaRPr>
          </a:p>
          <a:p>
            <a:pPr algn="l"/>
            <a:endParaRPr lang="en-US" sz="1400" dirty="0" smtClean="0">
              <a:solidFill>
                <a:schemeClr val="tx1"/>
              </a:solidFill>
            </a:endParaRPr>
          </a:p>
          <a:p>
            <a:pPr algn="l"/>
            <a:endParaRPr lang="en-US" sz="1400" dirty="0" smtClean="0">
              <a:solidFill>
                <a:schemeClr val="tx1"/>
              </a:solidFill>
            </a:endParaRPr>
          </a:p>
          <a:p>
            <a:pPr algn="l"/>
            <a:endParaRPr lang="en-US" sz="1400" dirty="0" smtClean="0">
              <a:solidFill>
                <a:schemeClr val="tx1"/>
              </a:solidFill>
            </a:endParaRPr>
          </a:p>
          <a:p>
            <a:pPr algn="l"/>
            <a:endParaRPr lang="en-US" sz="1400" dirty="0" smtClean="0">
              <a:solidFill>
                <a:schemeClr val="tx1"/>
              </a:solidFill>
            </a:endParaRPr>
          </a:p>
          <a:p>
            <a:pPr algn="l"/>
            <a:endParaRPr lang="en-US" sz="1400" dirty="0" smtClean="0">
              <a:solidFill>
                <a:schemeClr val="tx1"/>
              </a:solidFill>
            </a:endParaRPr>
          </a:p>
          <a:p>
            <a:pPr algn="l"/>
            <a:endParaRPr lang="en-US" sz="1400" dirty="0" smtClean="0">
              <a:solidFill>
                <a:schemeClr val="tx1"/>
              </a:solidFill>
            </a:endParaRPr>
          </a:p>
          <a:p>
            <a:pPr algn="l"/>
            <a:endParaRPr lang="en-US" sz="1400" dirty="0" smtClean="0">
              <a:solidFill>
                <a:schemeClr val="tx1"/>
              </a:solidFill>
            </a:endParaRPr>
          </a:p>
          <a:p>
            <a:pPr algn="l"/>
            <a:endParaRPr lang="en-US" sz="1600" dirty="0">
              <a:solidFill>
                <a:schemeClr val="tx1"/>
              </a:solidFill>
            </a:endParaRPr>
          </a:p>
          <a:p>
            <a:pPr algn="l"/>
            <a:r>
              <a:rPr lang="en-US" sz="1800" dirty="0" smtClean="0">
                <a:solidFill>
                  <a:schemeClr val="tx1"/>
                </a:solidFill>
              </a:rPr>
              <a:t>Which </a:t>
            </a:r>
            <a:r>
              <a:rPr lang="en-US" sz="1800" dirty="0">
                <a:solidFill>
                  <a:schemeClr val="tx1"/>
                </a:solidFill>
              </a:rPr>
              <a:t>diagram or diagrams represent a </a:t>
            </a:r>
            <a:r>
              <a:rPr lang="en-US" sz="1800" dirty="0" smtClean="0">
                <a:solidFill>
                  <a:schemeClr val="tx1"/>
                </a:solidFill>
              </a:rPr>
              <a:t>mixture of </a:t>
            </a:r>
            <a:r>
              <a:rPr lang="en-US" sz="1800" dirty="0">
                <a:solidFill>
                  <a:schemeClr val="tx1"/>
                </a:solidFill>
              </a:rPr>
              <a:t>elements </a:t>
            </a:r>
            <a:r>
              <a:rPr lang="en-US" sz="1800" i="1" dirty="0">
                <a:solidFill>
                  <a:schemeClr val="tx1"/>
                </a:solidFill>
              </a:rPr>
              <a:t>A </a:t>
            </a:r>
            <a:r>
              <a:rPr lang="en-US" sz="1800" dirty="0">
                <a:solidFill>
                  <a:schemeClr val="tx1"/>
                </a:solidFill>
              </a:rPr>
              <a:t>and </a:t>
            </a:r>
            <a:r>
              <a:rPr lang="en-US" sz="1800" i="1" dirty="0">
                <a:solidFill>
                  <a:schemeClr val="tx1"/>
                </a:solidFill>
              </a:rPr>
              <a:t>B</a:t>
            </a:r>
            <a:r>
              <a:rPr lang="en-US" sz="1800" dirty="0">
                <a:solidFill>
                  <a:schemeClr val="tx1"/>
                </a:solidFill>
              </a:rPr>
              <a:t>?</a:t>
            </a:r>
          </a:p>
        </p:txBody>
      </p:sp>
      <p:sp>
        <p:nvSpPr>
          <p:cNvPr id="22" name="TextBox 21"/>
          <p:cNvSpPr txBox="1"/>
          <p:nvPr/>
        </p:nvSpPr>
        <p:spPr>
          <a:xfrm>
            <a:off x="951043" y="5022880"/>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B</a:t>
            </a:r>
            <a:endParaRPr lang="en-US" dirty="0">
              <a:solidFill>
                <a:srgbClr val="FFFFFF"/>
              </a:solidFill>
            </a:endParaRPr>
          </a:p>
        </p:txBody>
      </p:sp>
      <p:sp>
        <p:nvSpPr>
          <p:cNvPr id="23" name="TextBox 22"/>
          <p:cNvSpPr txBox="1"/>
          <p:nvPr/>
        </p:nvSpPr>
        <p:spPr>
          <a:xfrm>
            <a:off x="957139" y="4275557"/>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A</a:t>
            </a:r>
            <a:endParaRPr lang="en-US" dirty="0">
              <a:solidFill>
                <a:srgbClr val="FFFFFF"/>
              </a:solidFill>
            </a:endParaRPr>
          </a:p>
        </p:txBody>
      </p:sp>
      <p:sp>
        <p:nvSpPr>
          <p:cNvPr id="24" name="TextBox 23"/>
          <p:cNvSpPr txBox="1"/>
          <p:nvPr/>
        </p:nvSpPr>
        <p:spPr>
          <a:xfrm>
            <a:off x="4645707" y="4997789"/>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D</a:t>
            </a:r>
            <a:endParaRPr lang="en-US" dirty="0">
              <a:solidFill>
                <a:srgbClr val="FFFFFF"/>
              </a:solidFill>
            </a:endParaRPr>
          </a:p>
        </p:txBody>
      </p:sp>
      <p:sp>
        <p:nvSpPr>
          <p:cNvPr id="31" name="TextBox 30"/>
          <p:cNvSpPr txBox="1"/>
          <p:nvPr/>
        </p:nvSpPr>
        <p:spPr>
          <a:xfrm>
            <a:off x="4643754" y="4252369"/>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C</a:t>
            </a:r>
            <a:endParaRPr lang="en-US" dirty="0">
              <a:solidFill>
                <a:srgbClr val="FFFFFF"/>
              </a:solidFill>
            </a:endParaRP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1990" y="1545641"/>
            <a:ext cx="3814541" cy="151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0" y="1752600"/>
            <a:ext cx="2362200" cy="461665"/>
          </a:xfrm>
          <a:prstGeom prst="rect">
            <a:avLst/>
          </a:prstGeom>
          <a:noFill/>
        </p:spPr>
        <p:txBody>
          <a:bodyPr wrap="square" rtlCol="0">
            <a:spAutoFit/>
          </a:bodyPr>
          <a:lstStyle/>
          <a:p>
            <a:endParaRPr lang="en-US" dirty="0"/>
          </a:p>
        </p:txBody>
      </p:sp>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7772" y="1650491"/>
            <a:ext cx="2053628" cy="117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1" y="258035"/>
            <a:ext cx="961929" cy="707886"/>
          </a:xfrm>
          <a:prstGeom prst="rect">
            <a:avLst/>
          </a:prstGeom>
          <a:noFill/>
        </p:spPr>
        <p:txBody>
          <a:bodyPr wrap="square" rtlCol="0">
            <a:spAutoFit/>
          </a:bodyPr>
          <a:lstStyle/>
          <a:p>
            <a:r>
              <a:rPr lang="en-US" sz="2000" b="1" dirty="0" smtClean="0">
                <a:solidFill>
                  <a:schemeClr val="bg1"/>
                </a:solidFill>
              </a:rPr>
              <a:t>Aug 2003</a:t>
            </a:r>
            <a:endParaRPr lang="en-US" sz="2000" b="1" dirty="0">
              <a:solidFill>
                <a:schemeClr val="bg1"/>
              </a:solidFill>
            </a:endParaRPr>
          </a:p>
        </p:txBody>
      </p:sp>
      <p:sp>
        <p:nvSpPr>
          <p:cNvPr id="32" name="Right Arrow 31">
            <a:hlinkClick r:id="rId10"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617444398"/>
      </p:ext>
    </p:extLst>
  </p:cSld>
  <p:clrMapOvr>
    <a:masterClrMapping/>
  </p:clrMapOvr>
  <p:transition spd="slow" advClick="0">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48"/>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47"/>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46"/>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45"/>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44"/>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43"/>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35"/>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29"/>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28"/>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27"/>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26"/>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48"/>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23"/>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23"/>
                  </p:tgtEl>
                </p:cond>
              </p:nextCondLst>
            </p:seq>
            <p:seq concurrent="1" nextAc="seek">
              <p:cTn id="46" restart="whenNotActive" fill="hold" evtFilter="cancelBubble" nodeType="interactiveSeq">
                <p:stCondLst>
                  <p:cond evt="onClick" delay="0">
                    <p:tgtEl>
                      <p:spTgt spid="24"/>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24"/>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24"/>
                  </p:tgtEl>
                </p:cond>
              </p:nextCondLst>
            </p:seq>
            <p:seq concurrent="1" nextAc="seek">
              <p:cTn id="51" restart="whenNotActive" fill="hold" evtFilter="cancelBubble" nodeType="interactiveSeq">
                <p:stCondLst>
                  <p:cond evt="onClick" delay="0">
                    <p:tgtEl>
                      <p:spTgt spid="31"/>
                    </p:tgtEl>
                  </p:cond>
                </p:stCondLst>
                <p:endSync evt="end" delay="0">
                  <p:rtn val="all"/>
                </p:endSync>
                <p:childTnLst>
                  <p:par>
                    <p:cTn id="52" fill="hold">
                      <p:stCondLst>
                        <p:cond delay="0"/>
                      </p:stCondLst>
                      <p:childTnLst>
                        <p:par>
                          <p:cTn id="53" fill="hold">
                            <p:stCondLst>
                              <p:cond delay="0"/>
                            </p:stCondLst>
                            <p:childTnLst>
                              <p:par>
                                <p:cTn id="54" presetID="6" presetClass="emph" presetSubtype="0" autoRev="1" fill="hold" grpId="0" nodeType="clickEffect">
                                  <p:stCondLst>
                                    <p:cond delay="0"/>
                                  </p:stCondLst>
                                  <p:childTnLst>
                                    <p:animScale>
                                      <p:cBhvr>
                                        <p:cTn id="55" dur="1000" fill="hold"/>
                                        <p:tgtEl>
                                          <p:spTgt spid="31"/>
                                        </p:tgtEl>
                                      </p:cBhvr>
                                      <p:by x="150000" y="150000"/>
                                    </p:animScale>
                                  </p:childTnLst>
                                  <p:subTnLst>
                                    <p:audio>
                                      <p:cMediaNode>
                                        <p:cTn display="0" masterRel="sameClick">
                                          <p:stCondLst>
                                            <p:cond evt="begin" delay="0">
                                              <p:tn val="5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1"/>
                  </p:tgtEl>
                </p:cond>
              </p:nextCondLst>
            </p:seq>
            <p:seq concurrent="1" nextAc="seek">
              <p:cTn id="56" restart="whenNotActive" fill="hold" evtFilter="cancelBubble" nodeType="interactiveSeq">
                <p:stCondLst>
                  <p:cond evt="onClick" delay="0">
                    <p:tgtEl>
                      <p:spTgt spid="25"/>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22"/>
                                        </p:tgtEl>
                                        <p:attrNameLst>
                                          <p:attrName>fillcolor</p:attrName>
                                        </p:attrNameLst>
                                      </p:cBhvr>
                                      <p:to>
                                        <a:srgbClr val="FF9933"/>
                                      </p:to>
                                    </p:animClr>
                                    <p:set>
                                      <p:cBhvr>
                                        <p:cTn id="61" dur="2000" fill="hold"/>
                                        <p:tgtEl>
                                          <p:spTgt spid="22"/>
                                        </p:tgtEl>
                                        <p:attrNameLst>
                                          <p:attrName>fill.type</p:attrName>
                                        </p:attrNameLst>
                                      </p:cBhvr>
                                      <p:to>
                                        <p:strVal val="solid"/>
                                      </p:to>
                                    </p:set>
                                    <p:set>
                                      <p:cBhvr>
                                        <p:cTn id="62" dur="2000" fill="hold"/>
                                        <p:tgtEl>
                                          <p:spTgt spid="22"/>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22"/>
                                        </p:tgtEl>
                                        <p:attrNameLst>
                                          <p:attrName>fillcolor</p:attrName>
                                        </p:attrNameLst>
                                      </p:cBhvr>
                                      <p:to>
                                        <a:srgbClr val="FF9933"/>
                                      </p:to>
                                    </p:animClr>
                                    <p:set>
                                      <p:cBhvr>
                                        <p:cTn id="65" dur="2000" fill="hold"/>
                                        <p:tgtEl>
                                          <p:spTgt spid="22"/>
                                        </p:tgtEl>
                                        <p:attrNameLst>
                                          <p:attrName>fill.type</p:attrName>
                                        </p:attrNameLst>
                                      </p:cBhvr>
                                      <p:to>
                                        <p:strVal val="solid"/>
                                      </p:to>
                                    </p:set>
                                    <p:set>
                                      <p:cBhvr>
                                        <p:cTn id="66" dur="2000" fill="hold"/>
                                        <p:tgtEl>
                                          <p:spTgt spid="22"/>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67" restart="whenNotActive" fill="hold" evtFilter="cancelBubble" nodeType="interactiveSeq">
                <p:stCondLst>
                  <p:cond evt="onClick" delay="0">
                    <p:tgtEl>
                      <p:spTgt spid="22"/>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2000" fill="hold"/>
                                        <p:tgtEl>
                                          <p:spTgt spid="22"/>
                                        </p:tgtEl>
                                        <p:attrNameLst>
                                          <p:attrName>fillcolor</p:attrName>
                                        </p:attrNameLst>
                                      </p:cBhvr>
                                      <p:to>
                                        <a:srgbClr val="FF9933"/>
                                      </p:to>
                                    </p:animClr>
                                    <p:set>
                                      <p:cBhvr>
                                        <p:cTn id="72" dur="2000" fill="hold"/>
                                        <p:tgtEl>
                                          <p:spTgt spid="22"/>
                                        </p:tgtEl>
                                        <p:attrNameLst>
                                          <p:attrName>fill.type</p:attrName>
                                        </p:attrNameLst>
                                      </p:cBhvr>
                                      <p:to>
                                        <p:strVal val="solid"/>
                                      </p:to>
                                    </p:set>
                                    <p:set>
                                      <p:cBhvr>
                                        <p:cTn id="73" dur="2000" fill="hold"/>
                                        <p:tgtEl>
                                          <p:spTgt spid="22"/>
                                        </p:tgtEl>
                                        <p:attrNameLst>
                                          <p:attrName>fill.on</p:attrName>
                                        </p:attrNameLst>
                                      </p:cBhvr>
                                      <p:to>
                                        <p:strVal val="true"/>
                                      </p:to>
                                    </p:set>
                                  </p:childTnLst>
                                  <p:subTnLst>
                                    <p:audio>
                                      <p:cMediaNode>
                                        <p:cTn display="0" masterRel="sameClick">
                                          <p:stCondLst>
                                            <p:cond evt="begin" delay="0">
                                              <p:tn val="70"/>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22"/>
                  </p:tgtEl>
                </p:cond>
              </p:nextCondLst>
            </p:seq>
          </p:childTnLst>
        </p:cTn>
      </p:par>
    </p:tnLst>
    <p:bldLst>
      <p:bldP spid="26" grpId="0" animBg="1"/>
      <p:bldP spid="27" grpId="0" animBg="1"/>
      <p:bldP spid="28" grpId="0" animBg="1"/>
      <p:bldP spid="29" grpId="0" animBg="1"/>
      <p:bldP spid="35" grpId="0" animBg="1"/>
      <p:bldP spid="43" grpId="0" animBg="1"/>
      <p:bldP spid="44" grpId="0" animBg="1"/>
      <p:bldP spid="45" grpId="0" animBg="1"/>
      <p:bldP spid="46" grpId="0" animBg="1"/>
      <p:bldP spid="47" grpId="0" animBg="1"/>
      <p:bldP spid="48" grpId="0" animBg="1"/>
      <p:bldP spid="23" grpId="0" animBg="1"/>
      <p:bldP spid="24"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18434" name="Rectangle 2">
            <a:hlinkClick r:id="rId7" action="ppaction://hlinksldjump"/>
          </p:cNvPr>
          <p:cNvSpPr>
            <a:spLocks noChangeArrowheads="1"/>
          </p:cNvSpPr>
          <p:nvPr/>
        </p:nvSpPr>
        <p:spPr bwMode="auto">
          <a:xfrm>
            <a:off x="914400" y="954108"/>
            <a:ext cx="7543800" cy="4608492"/>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000000"/>
              </a:solidFill>
            </a:endParaRPr>
          </a:p>
        </p:txBody>
      </p:sp>
      <p:sp>
        <p:nvSpPr>
          <p:cNvPr id="18441" name="TextBox 19"/>
          <p:cNvSpPr txBox="1">
            <a:spLocks noChangeArrowheads="1"/>
          </p:cNvSpPr>
          <p:nvPr/>
        </p:nvSpPr>
        <p:spPr bwMode="auto">
          <a:xfrm>
            <a:off x="6858000" y="6537325"/>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solidFill>
                <a:srgbClr val="000000"/>
              </a:solidFill>
            </a:endParaRPr>
          </a:p>
        </p:txBody>
      </p:sp>
      <p:sp>
        <p:nvSpPr>
          <p:cNvPr id="18442" name="TextBox 20"/>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FFFFFF"/>
                </a:solidFill>
              </a:rPr>
              <a:t>Timer: Click to  countdown</a:t>
            </a:r>
          </a:p>
        </p:txBody>
      </p:sp>
      <p:sp>
        <p:nvSpPr>
          <p:cNvPr id="31"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chemeClr val="bg1"/>
                </a:solidFill>
              </a:rPr>
              <a:t>Click for the Correct Answer</a:t>
            </a:r>
            <a:endParaRPr lang="en-US" sz="1600" b="1" dirty="0">
              <a:solidFill>
                <a:schemeClr val="bg1"/>
              </a:solidFill>
            </a:endParaRPr>
          </a:p>
        </p:txBody>
      </p:sp>
      <p:sp>
        <p:nvSpPr>
          <p:cNvPr id="26" name="Oval 25"/>
          <p:cNvSpPr>
            <a:spLocks noChangeArrowheads="1"/>
          </p:cNvSpPr>
          <p:nvPr/>
        </p:nvSpPr>
        <p:spPr bwMode="auto">
          <a:xfrm>
            <a:off x="7086600" y="5281727"/>
            <a:ext cx="15240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chemeClr val="bg1"/>
                </a:solidFill>
              </a:rPr>
              <a:t>Times up</a:t>
            </a:r>
          </a:p>
        </p:txBody>
      </p:sp>
      <p:sp>
        <p:nvSpPr>
          <p:cNvPr id="27" name="Oval 26"/>
          <p:cNvSpPr>
            <a:spLocks noChangeArrowheads="1"/>
          </p:cNvSpPr>
          <p:nvPr/>
        </p:nvSpPr>
        <p:spPr bwMode="auto">
          <a:xfrm>
            <a:off x="7086600" y="5281727"/>
            <a:ext cx="15240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1</a:t>
            </a:r>
          </a:p>
        </p:txBody>
      </p:sp>
      <p:sp>
        <p:nvSpPr>
          <p:cNvPr id="28" name="Oval 27"/>
          <p:cNvSpPr>
            <a:spLocks noChangeArrowheads="1"/>
          </p:cNvSpPr>
          <p:nvPr/>
        </p:nvSpPr>
        <p:spPr bwMode="auto">
          <a:xfrm>
            <a:off x="7086600" y="5281727"/>
            <a:ext cx="15240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2</a:t>
            </a:r>
          </a:p>
        </p:txBody>
      </p:sp>
      <p:sp>
        <p:nvSpPr>
          <p:cNvPr id="29" name="Oval 28"/>
          <p:cNvSpPr>
            <a:spLocks noChangeArrowheads="1"/>
          </p:cNvSpPr>
          <p:nvPr/>
        </p:nvSpPr>
        <p:spPr bwMode="auto">
          <a:xfrm>
            <a:off x="7086600" y="5281727"/>
            <a:ext cx="15240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3</a:t>
            </a:r>
          </a:p>
        </p:txBody>
      </p:sp>
      <p:sp>
        <p:nvSpPr>
          <p:cNvPr id="44" name="Oval 43"/>
          <p:cNvSpPr>
            <a:spLocks noChangeArrowheads="1"/>
          </p:cNvSpPr>
          <p:nvPr/>
        </p:nvSpPr>
        <p:spPr bwMode="auto">
          <a:xfrm>
            <a:off x="7086600" y="5281727"/>
            <a:ext cx="15240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4</a:t>
            </a:r>
          </a:p>
        </p:txBody>
      </p:sp>
      <p:sp>
        <p:nvSpPr>
          <p:cNvPr id="45" name="Oval 44"/>
          <p:cNvSpPr>
            <a:spLocks noChangeArrowheads="1"/>
          </p:cNvSpPr>
          <p:nvPr/>
        </p:nvSpPr>
        <p:spPr bwMode="auto">
          <a:xfrm>
            <a:off x="7086600" y="5281727"/>
            <a:ext cx="15240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5</a:t>
            </a:r>
          </a:p>
        </p:txBody>
      </p:sp>
      <p:sp>
        <p:nvSpPr>
          <p:cNvPr id="46" name="Oval 45"/>
          <p:cNvSpPr>
            <a:spLocks noChangeArrowheads="1"/>
          </p:cNvSpPr>
          <p:nvPr/>
        </p:nvSpPr>
        <p:spPr bwMode="auto">
          <a:xfrm>
            <a:off x="7086600" y="5281727"/>
            <a:ext cx="15240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6</a:t>
            </a:r>
          </a:p>
        </p:txBody>
      </p:sp>
      <p:sp>
        <p:nvSpPr>
          <p:cNvPr id="47" name="Oval 46"/>
          <p:cNvSpPr>
            <a:spLocks noChangeArrowheads="1"/>
          </p:cNvSpPr>
          <p:nvPr/>
        </p:nvSpPr>
        <p:spPr bwMode="auto">
          <a:xfrm>
            <a:off x="7086600" y="5281727"/>
            <a:ext cx="15240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7</a:t>
            </a:r>
          </a:p>
        </p:txBody>
      </p:sp>
      <p:sp>
        <p:nvSpPr>
          <p:cNvPr id="48" name="Oval 47"/>
          <p:cNvSpPr>
            <a:spLocks noChangeArrowheads="1"/>
          </p:cNvSpPr>
          <p:nvPr/>
        </p:nvSpPr>
        <p:spPr bwMode="auto">
          <a:xfrm>
            <a:off x="7086600" y="5281727"/>
            <a:ext cx="15240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8</a:t>
            </a:r>
          </a:p>
        </p:txBody>
      </p:sp>
      <p:sp>
        <p:nvSpPr>
          <p:cNvPr id="49" name="Oval 48"/>
          <p:cNvSpPr>
            <a:spLocks noChangeArrowheads="1"/>
          </p:cNvSpPr>
          <p:nvPr/>
        </p:nvSpPr>
        <p:spPr bwMode="auto">
          <a:xfrm>
            <a:off x="7086600" y="5281727"/>
            <a:ext cx="15240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9</a:t>
            </a:r>
          </a:p>
        </p:txBody>
      </p:sp>
      <p:sp>
        <p:nvSpPr>
          <p:cNvPr id="50" name="Oval 2"/>
          <p:cNvSpPr>
            <a:spLocks noChangeArrowheads="1"/>
          </p:cNvSpPr>
          <p:nvPr/>
        </p:nvSpPr>
        <p:spPr bwMode="auto">
          <a:xfrm>
            <a:off x="7086600" y="5281727"/>
            <a:ext cx="15240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10</a:t>
            </a:r>
          </a:p>
        </p:txBody>
      </p:sp>
      <p:sp>
        <p:nvSpPr>
          <p:cNvPr id="36" name="Text Box 6"/>
          <p:cNvSpPr txBox="1">
            <a:spLocks noChangeArrowheads="1"/>
          </p:cNvSpPr>
          <p:nvPr/>
        </p:nvSpPr>
        <p:spPr bwMode="auto">
          <a:xfrm>
            <a:off x="-10886" y="6791"/>
            <a:ext cx="8697686" cy="954107"/>
          </a:xfrm>
          <a:prstGeom prst="rect">
            <a:avLst/>
          </a:prstGeom>
          <a:solidFill>
            <a:srgbClr val="FF99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a:solidFill>
                  <a:srgbClr val="FFFFFF"/>
                </a:solidFill>
              </a:rPr>
              <a:t>Types of Matter</a:t>
            </a:r>
          </a:p>
          <a:p>
            <a:pPr>
              <a:defRPr/>
            </a:pPr>
            <a:endParaRPr lang="en-US" sz="2800" b="1" dirty="0" smtClean="0">
              <a:solidFill>
                <a:srgbClr val="FFFFFF"/>
              </a:solidFill>
            </a:endParaRPr>
          </a:p>
        </p:txBody>
      </p:sp>
      <p:sp>
        <p:nvSpPr>
          <p:cNvPr id="37" name="Rounded Rectangle 36"/>
          <p:cNvSpPr/>
          <p:nvPr/>
        </p:nvSpPr>
        <p:spPr bwMode="auto">
          <a:xfrm>
            <a:off x="7996237"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chemeClr val="bg1"/>
                </a:solidFill>
              </a:rPr>
              <a:t>300</a:t>
            </a:r>
          </a:p>
          <a:p>
            <a:pPr>
              <a:defRPr/>
            </a:pPr>
            <a:r>
              <a:rPr lang="en-US" sz="1400" b="1" dirty="0" smtClean="0">
                <a:solidFill>
                  <a:schemeClr val="bg1"/>
                </a:solidFill>
              </a:rPr>
              <a:t>  Points</a:t>
            </a:r>
            <a:endParaRPr lang="en-US" sz="1400" b="1" dirty="0">
              <a:solidFill>
                <a:schemeClr val="bg1"/>
              </a:solidFill>
            </a:endParaRPr>
          </a:p>
        </p:txBody>
      </p:sp>
      <p:sp>
        <p:nvSpPr>
          <p:cNvPr id="38" name="Text Box 3"/>
          <p:cNvSpPr txBox="1">
            <a:spLocks noChangeArrowheads="1"/>
          </p:cNvSpPr>
          <p:nvPr/>
        </p:nvSpPr>
        <p:spPr bwMode="auto">
          <a:xfrm>
            <a:off x="1922545" y="2324596"/>
            <a:ext cx="281497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dirty="0">
                <a:latin typeface="+mj-lt"/>
              </a:rPr>
              <a:t>an </a:t>
            </a:r>
            <a:r>
              <a:rPr lang="en-US" sz="2000" dirty="0" smtClean="0">
                <a:latin typeface="+mj-lt"/>
              </a:rPr>
              <a:t>isotope</a:t>
            </a:r>
          </a:p>
          <a:p>
            <a:pPr algn="l"/>
            <a:endParaRPr lang="en-US" sz="2800" dirty="0" smtClean="0">
              <a:solidFill>
                <a:srgbClr val="000000"/>
              </a:solidFill>
              <a:latin typeface="+mj-lt"/>
            </a:endParaRPr>
          </a:p>
          <a:p>
            <a:pPr algn="l"/>
            <a:r>
              <a:rPr lang="en-US" sz="2000" dirty="0">
                <a:latin typeface="+mj-lt"/>
              </a:rPr>
              <a:t>a </a:t>
            </a:r>
            <a:r>
              <a:rPr lang="en-US" sz="2000" dirty="0" smtClean="0">
                <a:latin typeface="+mj-lt"/>
              </a:rPr>
              <a:t>mixture</a:t>
            </a:r>
          </a:p>
          <a:p>
            <a:pPr algn="l"/>
            <a:endParaRPr lang="en-US" sz="2800" dirty="0" smtClean="0">
              <a:solidFill>
                <a:srgbClr val="000000"/>
              </a:solidFill>
              <a:latin typeface="+mj-lt"/>
            </a:endParaRPr>
          </a:p>
          <a:p>
            <a:pPr algn="l"/>
            <a:r>
              <a:rPr lang="en-US" sz="2000" dirty="0">
                <a:latin typeface="+mj-lt"/>
              </a:rPr>
              <a:t>a compound</a:t>
            </a:r>
            <a:endParaRPr lang="en-US" sz="2000" dirty="0">
              <a:solidFill>
                <a:srgbClr val="000000"/>
              </a:solidFill>
              <a:latin typeface="+mj-lt"/>
            </a:endParaRPr>
          </a:p>
          <a:p>
            <a:pPr algn="l"/>
            <a:endParaRPr lang="en-US" sz="3200" dirty="0" smtClean="0">
              <a:solidFill>
                <a:srgbClr val="000000"/>
              </a:solidFill>
              <a:latin typeface="+mj-lt"/>
            </a:endParaRPr>
          </a:p>
          <a:p>
            <a:pPr algn="l"/>
            <a:r>
              <a:rPr lang="en-US" sz="2000" dirty="0">
                <a:latin typeface="+mj-lt"/>
              </a:rPr>
              <a:t>a solution</a:t>
            </a:r>
            <a:endParaRPr lang="en-US" sz="2000" dirty="0">
              <a:solidFill>
                <a:srgbClr val="000000"/>
              </a:solidFill>
              <a:latin typeface="+mj-lt"/>
            </a:endParaRPr>
          </a:p>
        </p:txBody>
      </p:sp>
      <p:sp>
        <p:nvSpPr>
          <p:cNvPr id="39" name="TextBox 38"/>
          <p:cNvSpPr txBox="1"/>
          <p:nvPr/>
        </p:nvSpPr>
        <p:spPr>
          <a:xfrm>
            <a:off x="1352576" y="1263923"/>
            <a:ext cx="6724624" cy="707886"/>
          </a:xfrm>
          <a:prstGeom prst="rect">
            <a:avLst/>
          </a:prstGeom>
          <a:solidFill>
            <a:srgbClr val="FFE2C5"/>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sz="2000" dirty="0">
                <a:solidFill>
                  <a:schemeClr val="tx1"/>
                </a:solidFill>
                <a:latin typeface="+mj-lt"/>
              </a:rPr>
              <a:t>Matter that is composed of two or more </a:t>
            </a:r>
            <a:r>
              <a:rPr lang="en-US" sz="2000" dirty="0" smtClean="0">
                <a:solidFill>
                  <a:schemeClr val="tx1"/>
                </a:solidFill>
                <a:latin typeface="+mj-lt"/>
              </a:rPr>
              <a:t>different elements </a:t>
            </a:r>
            <a:r>
              <a:rPr lang="en-US" sz="2000" dirty="0">
                <a:solidFill>
                  <a:schemeClr val="tx1"/>
                </a:solidFill>
                <a:latin typeface="+mj-lt"/>
              </a:rPr>
              <a:t>chemically combined in a </a:t>
            </a:r>
            <a:r>
              <a:rPr lang="en-US" sz="2000" dirty="0" smtClean="0">
                <a:solidFill>
                  <a:schemeClr val="tx1"/>
                </a:solidFill>
                <a:latin typeface="+mj-lt"/>
              </a:rPr>
              <a:t>fixed proportion </a:t>
            </a:r>
            <a:r>
              <a:rPr lang="en-US" sz="2000" dirty="0">
                <a:solidFill>
                  <a:schemeClr val="tx1"/>
                </a:solidFill>
                <a:latin typeface="+mj-lt"/>
              </a:rPr>
              <a:t>is classified </a:t>
            </a:r>
            <a:r>
              <a:rPr lang="en-US" sz="2000" dirty="0" smtClean="0">
                <a:solidFill>
                  <a:schemeClr val="tx1"/>
                </a:solidFill>
                <a:latin typeface="+mj-lt"/>
              </a:rPr>
              <a:t>as</a:t>
            </a:r>
            <a:endParaRPr lang="en-US" sz="2000" dirty="0">
              <a:solidFill>
                <a:schemeClr val="tx1"/>
              </a:solidFill>
              <a:latin typeface="+mj-lt"/>
            </a:endParaRPr>
          </a:p>
        </p:txBody>
      </p:sp>
      <p:sp>
        <p:nvSpPr>
          <p:cNvPr id="23" name="TextBox 22"/>
          <p:cNvSpPr txBox="1"/>
          <p:nvPr/>
        </p:nvSpPr>
        <p:spPr>
          <a:xfrm>
            <a:off x="1343523" y="3780377"/>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C</a:t>
            </a:r>
            <a:endParaRPr lang="en-US" dirty="0">
              <a:solidFill>
                <a:srgbClr val="FFFFFF"/>
              </a:solidFill>
            </a:endParaRPr>
          </a:p>
        </p:txBody>
      </p:sp>
      <p:sp>
        <p:nvSpPr>
          <p:cNvPr id="24" name="TextBox 23"/>
          <p:cNvSpPr txBox="1"/>
          <p:nvPr/>
        </p:nvSpPr>
        <p:spPr>
          <a:xfrm>
            <a:off x="1343523" y="2324596"/>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A</a:t>
            </a:r>
            <a:endParaRPr lang="en-US" dirty="0">
              <a:solidFill>
                <a:srgbClr val="FFFFFF"/>
              </a:solidFill>
            </a:endParaRPr>
          </a:p>
        </p:txBody>
      </p:sp>
      <p:sp>
        <p:nvSpPr>
          <p:cNvPr id="25" name="TextBox 24"/>
          <p:cNvSpPr txBox="1"/>
          <p:nvPr/>
        </p:nvSpPr>
        <p:spPr>
          <a:xfrm>
            <a:off x="1343523" y="4567568"/>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D</a:t>
            </a:r>
            <a:endParaRPr lang="en-US" dirty="0">
              <a:solidFill>
                <a:srgbClr val="FFFFFF"/>
              </a:solidFill>
            </a:endParaRPr>
          </a:p>
        </p:txBody>
      </p:sp>
      <p:sp>
        <p:nvSpPr>
          <p:cNvPr id="32" name="TextBox 31"/>
          <p:cNvSpPr txBox="1"/>
          <p:nvPr/>
        </p:nvSpPr>
        <p:spPr>
          <a:xfrm>
            <a:off x="1343523" y="3080647"/>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B</a:t>
            </a:r>
            <a:endParaRPr lang="en-US" dirty="0">
              <a:solidFill>
                <a:srgbClr val="FFFFFF"/>
              </a:solidFill>
            </a:endParaRPr>
          </a:p>
        </p:txBody>
      </p:sp>
      <p:sp>
        <p:nvSpPr>
          <p:cNvPr id="2" name="TextBox 1"/>
          <p:cNvSpPr txBox="1"/>
          <p:nvPr/>
        </p:nvSpPr>
        <p:spPr>
          <a:xfrm>
            <a:off x="-10886" y="246222"/>
            <a:ext cx="932506" cy="707886"/>
          </a:xfrm>
          <a:prstGeom prst="rect">
            <a:avLst/>
          </a:prstGeom>
          <a:noFill/>
        </p:spPr>
        <p:txBody>
          <a:bodyPr wrap="square" rtlCol="0">
            <a:spAutoFit/>
          </a:bodyPr>
          <a:lstStyle/>
          <a:p>
            <a:pPr algn="l"/>
            <a:r>
              <a:rPr lang="en-US" sz="2000" b="1" dirty="0" smtClean="0">
                <a:solidFill>
                  <a:schemeClr val="bg1"/>
                </a:solidFill>
              </a:rPr>
              <a:t>Aug 2007</a:t>
            </a:r>
            <a:endParaRPr lang="en-US" sz="2000" b="1" dirty="0">
              <a:solidFill>
                <a:schemeClr val="bg1"/>
              </a:solidFill>
            </a:endParaRPr>
          </a:p>
        </p:txBody>
      </p:sp>
      <p:sp>
        <p:nvSpPr>
          <p:cNvPr id="33" name="Right Arrow 32">
            <a:hlinkClick r:id="rId8"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1643846179"/>
      </p:ext>
    </p:extLst>
  </p:cSld>
  <p:clrMapOvr>
    <a:masterClrMapping/>
  </p:clrMapOvr>
  <p:transition spd="slow" advClick="0">
    <p:checker/>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0"/>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50"/>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49"/>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48"/>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47"/>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46"/>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45"/>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44"/>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29"/>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28"/>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27"/>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26"/>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50"/>
                  </p:tgtEl>
                </p:cond>
              </p:nextCondLst>
            </p:seq>
            <p:seq concurrent="1" nextAc="seek">
              <p:cTn id="41" restart="whenNotActive" fill="hold" evtFilter="cancelBubble" nodeType="interactiveSeq">
                <p:stCondLst>
                  <p:cond evt="onClick" delay="0">
                    <p:tgtEl>
                      <p:spTgt spid="24"/>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24"/>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24"/>
                  </p:tgtEl>
                </p:cond>
              </p:nextCondLst>
            </p:seq>
            <p:seq concurrent="1" nextAc="seek">
              <p:cTn id="46" restart="whenNotActive" fill="hold" evtFilter="cancelBubble" nodeType="interactiveSeq">
                <p:stCondLst>
                  <p:cond evt="onClick" delay="0">
                    <p:tgtEl>
                      <p:spTgt spid="25"/>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25"/>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25"/>
                  </p:tgtEl>
                </p:cond>
              </p:nextCondLst>
            </p:seq>
            <p:seq concurrent="1" nextAc="seek">
              <p:cTn id="51" restart="whenNotActive" fill="hold" evtFilter="cancelBubble" nodeType="interactiveSeq">
                <p:stCondLst>
                  <p:cond evt="onClick" delay="0">
                    <p:tgtEl>
                      <p:spTgt spid="32"/>
                    </p:tgtEl>
                  </p:cond>
                </p:stCondLst>
                <p:endSync evt="end" delay="0">
                  <p:rtn val="all"/>
                </p:endSync>
                <p:childTnLst>
                  <p:par>
                    <p:cTn id="52" fill="hold">
                      <p:stCondLst>
                        <p:cond delay="0"/>
                      </p:stCondLst>
                      <p:childTnLst>
                        <p:par>
                          <p:cTn id="53" fill="hold">
                            <p:stCondLst>
                              <p:cond delay="0"/>
                            </p:stCondLst>
                            <p:childTnLst>
                              <p:par>
                                <p:cTn id="54" presetID="6" presetClass="emph" presetSubtype="0" autoRev="1" fill="hold" grpId="0" nodeType="clickEffect">
                                  <p:stCondLst>
                                    <p:cond delay="0"/>
                                  </p:stCondLst>
                                  <p:childTnLst>
                                    <p:animScale>
                                      <p:cBhvr>
                                        <p:cTn id="55" dur="1000" fill="hold"/>
                                        <p:tgtEl>
                                          <p:spTgt spid="32"/>
                                        </p:tgtEl>
                                      </p:cBhvr>
                                      <p:by x="150000" y="150000"/>
                                    </p:animScale>
                                  </p:childTnLst>
                                  <p:subTnLst>
                                    <p:audio>
                                      <p:cMediaNode>
                                        <p:cTn display="0" masterRel="sameClick">
                                          <p:stCondLst>
                                            <p:cond evt="begin" delay="0">
                                              <p:tn val="5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2"/>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23"/>
                                        </p:tgtEl>
                                        <p:attrNameLst>
                                          <p:attrName>fillcolor</p:attrName>
                                        </p:attrNameLst>
                                      </p:cBhvr>
                                      <p:to>
                                        <a:srgbClr val="FF0000"/>
                                      </p:to>
                                    </p:animClr>
                                    <p:set>
                                      <p:cBhvr>
                                        <p:cTn id="61" dur="2000" fill="hold"/>
                                        <p:tgtEl>
                                          <p:spTgt spid="23"/>
                                        </p:tgtEl>
                                        <p:attrNameLst>
                                          <p:attrName>fill.type</p:attrName>
                                        </p:attrNameLst>
                                      </p:cBhvr>
                                      <p:to>
                                        <p:strVal val="solid"/>
                                      </p:to>
                                    </p:set>
                                    <p:set>
                                      <p:cBhvr>
                                        <p:cTn id="62" dur="2000" fill="hold"/>
                                        <p:tgtEl>
                                          <p:spTgt spid="23"/>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23"/>
                                        </p:tgtEl>
                                        <p:attrNameLst>
                                          <p:attrName>fillcolor</p:attrName>
                                        </p:attrNameLst>
                                      </p:cBhvr>
                                      <p:to>
                                        <a:srgbClr val="FF9900"/>
                                      </p:to>
                                    </p:animClr>
                                    <p:set>
                                      <p:cBhvr>
                                        <p:cTn id="65" dur="2000" fill="hold"/>
                                        <p:tgtEl>
                                          <p:spTgt spid="23"/>
                                        </p:tgtEl>
                                        <p:attrNameLst>
                                          <p:attrName>fill.type</p:attrName>
                                        </p:attrNameLst>
                                      </p:cBhvr>
                                      <p:to>
                                        <p:strVal val="solid"/>
                                      </p:to>
                                    </p:set>
                                    <p:set>
                                      <p:cBhvr>
                                        <p:cTn id="66" dur="2000" fill="hold"/>
                                        <p:tgtEl>
                                          <p:spTgt spid="23"/>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67" restart="whenNotActive" fill="hold" evtFilter="cancelBubble" nodeType="interactiveSeq">
                <p:stCondLst>
                  <p:cond evt="onClick" delay="0">
                    <p:tgtEl>
                      <p:spTgt spid="23"/>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2000" fill="hold"/>
                                        <p:tgtEl>
                                          <p:spTgt spid="23"/>
                                        </p:tgtEl>
                                        <p:attrNameLst>
                                          <p:attrName>fillcolor</p:attrName>
                                        </p:attrNameLst>
                                      </p:cBhvr>
                                      <p:to>
                                        <a:srgbClr val="FF9900"/>
                                      </p:to>
                                    </p:animClr>
                                    <p:set>
                                      <p:cBhvr>
                                        <p:cTn id="72" dur="2000" fill="hold"/>
                                        <p:tgtEl>
                                          <p:spTgt spid="23"/>
                                        </p:tgtEl>
                                        <p:attrNameLst>
                                          <p:attrName>fill.type</p:attrName>
                                        </p:attrNameLst>
                                      </p:cBhvr>
                                      <p:to>
                                        <p:strVal val="solid"/>
                                      </p:to>
                                    </p:set>
                                    <p:set>
                                      <p:cBhvr>
                                        <p:cTn id="73" dur="2000" fill="hold"/>
                                        <p:tgtEl>
                                          <p:spTgt spid="23"/>
                                        </p:tgtEl>
                                        <p:attrNameLst>
                                          <p:attrName>fill.on</p:attrName>
                                        </p:attrNameLst>
                                      </p:cBhvr>
                                      <p:to>
                                        <p:strVal val="true"/>
                                      </p:to>
                                    </p:set>
                                  </p:childTnLst>
                                  <p:subTnLst>
                                    <p:audio>
                                      <p:cMediaNode>
                                        <p:cTn display="0" masterRel="sameClick">
                                          <p:stCondLst>
                                            <p:cond evt="begin" delay="0">
                                              <p:tn val="70"/>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23"/>
                  </p:tgtEl>
                </p:cond>
              </p:nextCondLst>
            </p:seq>
          </p:childTnLst>
        </p:cTn>
      </p:par>
    </p:tnLst>
    <p:bldLst>
      <p:bldP spid="26" grpId="0" animBg="1"/>
      <p:bldP spid="27" grpId="0" animBg="1"/>
      <p:bldP spid="28" grpId="0" animBg="1"/>
      <p:bldP spid="29" grpId="0" animBg="1"/>
      <p:bldP spid="44" grpId="0" animBg="1"/>
      <p:bldP spid="45" grpId="0" animBg="1"/>
      <p:bldP spid="46" grpId="0" animBg="1"/>
      <p:bldP spid="47" grpId="0" animBg="1"/>
      <p:bldP spid="48" grpId="0" animBg="1"/>
      <p:bldP spid="49" grpId="0" animBg="1"/>
      <p:bldP spid="50" grpId="0" animBg="1"/>
      <p:bldP spid="24" grpId="0" animBg="1"/>
      <p:bldP spid="25"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20489"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FFFFFF"/>
                </a:solidFill>
              </a:rPr>
              <a:t>Timer: Click to  countdown</a:t>
            </a:r>
          </a:p>
        </p:txBody>
      </p:sp>
      <p:sp>
        <p:nvSpPr>
          <p:cNvPr id="23" name="TextBox 22"/>
          <p:cNvSpPr txBox="1">
            <a:spLocks noChangeArrowheads="1"/>
          </p:cNvSpPr>
          <p:nvPr/>
        </p:nvSpPr>
        <p:spPr bwMode="auto">
          <a:xfrm>
            <a:off x="702619" y="997240"/>
            <a:ext cx="7679381" cy="4524315"/>
          </a:xfrm>
          <a:prstGeom prst="rect">
            <a:avLst/>
          </a:prstGeom>
          <a:solidFill>
            <a:schemeClr val="accent5">
              <a:lumMod val="20000"/>
              <a:lumOff val="80000"/>
            </a:schemeClr>
          </a:solidFill>
          <a:ln w="76200">
            <a:solidFill>
              <a:srgbClr val="0066FF"/>
            </a:solid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dirty="0" smtClean="0">
              <a:solidFill>
                <a:srgbClr val="0066FF"/>
              </a:solidFill>
            </a:endParaRPr>
          </a:p>
          <a:p>
            <a:endParaRPr lang="en-US" dirty="0">
              <a:solidFill>
                <a:srgbClr val="0066FF"/>
              </a:solidFill>
            </a:endParaRPr>
          </a:p>
          <a:p>
            <a:endParaRPr lang="en-US" dirty="0" smtClean="0">
              <a:solidFill>
                <a:srgbClr val="0066FF"/>
              </a:solidFill>
            </a:endParaRPr>
          </a:p>
          <a:p>
            <a:endParaRPr lang="en-US" dirty="0">
              <a:solidFill>
                <a:srgbClr val="0066FF"/>
              </a:solidFill>
            </a:endParaRPr>
          </a:p>
          <a:p>
            <a:endParaRPr lang="en-US" dirty="0" smtClean="0">
              <a:solidFill>
                <a:srgbClr val="0066FF"/>
              </a:solidFill>
            </a:endParaRPr>
          </a:p>
          <a:p>
            <a:endParaRPr lang="en-US" dirty="0">
              <a:solidFill>
                <a:srgbClr val="0066FF"/>
              </a:solidFill>
            </a:endParaRPr>
          </a:p>
          <a:p>
            <a:endParaRPr lang="en-US" dirty="0" smtClean="0">
              <a:solidFill>
                <a:srgbClr val="0066FF"/>
              </a:solidFill>
            </a:endParaRPr>
          </a:p>
          <a:p>
            <a:endParaRPr lang="en-US" dirty="0">
              <a:solidFill>
                <a:srgbClr val="0066FF"/>
              </a:solidFill>
            </a:endParaRPr>
          </a:p>
          <a:p>
            <a:endParaRPr lang="en-US" dirty="0" smtClean="0">
              <a:solidFill>
                <a:srgbClr val="0066FF"/>
              </a:solidFill>
            </a:endParaRPr>
          </a:p>
          <a:p>
            <a:endParaRPr lang="en-US" dirty="0">
              <a:solidFill>
                <a:srgbClr val="0066FF"/>
              </a:solidFill>
            </a:endParaRPr>
          </a:p>
          <a:p>
            <a:endParaRPr lang="en-US" dirty="0" smtClean="0">
              <a:solidFill>
                <a:srgbClr val="0066FF"/>
              </a:solidFill>
            </a:endParaRPr>
          </a:p>
          <a:p>
            <a:endParaRPr lang="en-US" dirty="0">
              <a:solidFill>
                <a:srgbClr val="0066FF"/>
              </a:solidFill>
            </a:endParaRPr>
          </a:p>
        </p:txBody>
      </p:sp>
      <p:sp>
        <p:nvSpPr>
          <p:cNvPr id="3"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0000"/>
              </a:solidFill>
            </a:endParaRPr>
          </a:p>
        </p:txBody>
      </p:sp>
      <p:sp>
        <p:nvSpPr>
          <p:cNvPr id="31"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chemeClr val="bg1"/>
                </a:solidFill>
              </a:rPr>
              <a:t>Click for the Correct Answer</a:t>
            </a:r>
            <a:endParaRPr lang="en-US" sz="1600" b="1" dirty="0">
              <a:solidFill>
                <a:schemeClr val="bg1"/>
              </a:solidFill>
            </a:endParaRPr>
          </a:p>
        </p:txBody>
      </p:sp>
      <p:sp>
        <p:nvSpPr>
          <p:cNvPr id="34" name="Oval 33"/>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chemeClr val="bg1"/>
                </a:solidFill>
              </a:rPr>
              <a:t>Times up</a:t>
            </a:r>
          </a:p>
        </p:txBody>
      </p:sp>
      <p:sp>
        <p:nvSpPr>
          <p:cNvPr id="35" name="Oval 34"/>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1</a:t>
            </a:r>
          </a:p>
        </p:txBody>
      </p:sp>
      <p:sp>
        <p:nvSpPr>
          <p:cNvPr id="46" name="Oval 45"/>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2</a:t>
            </a:r>
          </a:p>
        </p:txBody>
      </p:sp>
      <p:sp>
        <p:nvSpPr>
          <p:cNvPr id="47" name="Oval 46"/>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3</a:t>
            </a:r>
          </a:p>
        </p:txBody>
      </p:sp>
      <p:sp>
        <p:nvSpPr>
          <p:cNvPr id="51" name="Oval 50"/>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4</a:t>
            </a:r>
          </a:p>
        </p:txBody>
      </p:sp>
      <p:sp>
        <p:nvSpPr>
          <p:cNvPr id="52" name="Oval 51"/>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5</a:t>
            </a:r>
          </a:p>
        </p:txBody>
      </p:sp>
      <p:sp>
        <p:nvSpPr>
          <p:cNvPr id="53" name="Oval 52"/>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6</a:t>
            </a:r>
          </a:p>
        </p:txBody>
      </p:sp>
      <p:sp>
        <p:nvSpPr>
          <p:cNvPr id="54" name="Oval 53"/>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7</a:t>
            </a:r>
          </a:p>
        </p:txBody>
      </p:sp>
      <p:sp>
        <p:nvSpPr>
          <p:cNvPr id="55" name="Oval 54"/>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8</a:t>
            </a:r>
          </a:p>
        </p:txBody>
      </p:sp>
      <p:sp>
        <p:nvSpPr>
          <p:cNvPr id="56" name="Oval 55"/>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9</a:t>
            </a:r>
          </a:p>
        </p:txBody>
      </p:sp>
      <p:sp>
        <p:nvSpPr>
          <p:cNvPr id="57" name="Oval 2"/>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10</a:t>
            </a:r>
          </a:p>
        </p:txBody>
      </p:sp>
      <p:sp>
        <p:nvSpPr>
          <p:cNvPr id="58" name="Text Box 6"/>
          <p:cNvSpPr txBox="1">
            <a:spLocks noChangeArrowheads="1"/>
          </p:cNvSpPr>
          <p:nvPr/>
        </p:nvSpPr>
        <p:spPr bwMode="auto">
          <a:xfrm>
            <a:off x="-10886" y="0"/>
            <a:ext cx="8164286" cy="954107"/>
          </a:xfrm>
          <a:prstGeom prst="rect">
            <a:avLst/>
          </a:prstGeom>
          <a:solidFill>
            <a:srgbClr val="FF99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a:solidFill>
                  <a:srgbClr val="FFFFFF"/>
                </a:solidFill>
              </a:rPr>
              <a:t>Types of Matter</a:t>
            </a:r>
          </a:p>
          <a:p>
            <a:pPr>
              <a:defRPr/>
            </a:pPr>
            <a:endParaRPr lang="en-US" sz="2800" b="1" dirty="0" smtClean="0">
              <a:solidFill>
                <a:srgbClr val="FFFFFF"/>
              </a:solidFill>
            </a:endParaRPr>
          </a:p>
        </p:txBody>
      </p:sp>
      <p:sp>
        <p:nvSpPr>
          <p:cNvPr id="59" name="Rounded Rectangle 58"/>
          <p:cNvSpPr/>
          <p:nvPr/>
        </p:nvSpPr>
        <p:spPr bwMode="auto">
          <a:xfrm>
            <a:off x="7996237"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chemeClr val="bg1"/>
                </a:solidFill>
              </a:rPr>
              <a:t>400</a:t>
            </a:r>
          </a:p>
          <a:p>
            <a:pPr>
              <a:defRPr/>
            </a:pPr>
            <a:r>
              <a:rPr lang="en-US" sz="1400" b="1" dirty="0" smtClean="0">
                <a:solidFill>
                  <a:schemeClr val="bg1"/>
                </a:solidFill>
              </a:rPr>
              <a:t>Points</a:t>
            </a:r>
            <a:endParaRPr lang="en-US" sz="1400" b="1" dirty="0">
              <a:solidFill>
                <a:schemeClr val="bg1"/>
              </a:solidFill>
            </a:endParaRPr>
          </a:p>
        </p:txBody>
      </p:sp>
      <p:sp>
        <p:nvSpPr>
          <p:cNvPr id="63" name="Text Box 3"/>
          <p:cNvSpPr txBox="1">
            <a:spLocks noChangeArrowheads="1"/>
          </p:cNvSpPr>
          <p:nvPr/>
        </p:nvSpPr>
        <p:spPr bwMode="auto">
          <a:xfrm>
            <a:off x="1704716" y="2514600"/>
            <a:ext cx="4010284"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dirty="0" smtClean="0"/>
              <a:t>homogeneous </a:t>
            </a:r>
            <a:r>
              <a:rPr lang="en-US" sz="2000" dirty="0"/>
              <a:t>compound</a:t>
            </a:r>
          </a:p>
          <a:p>
            <a:pPr algn="l"/>
            <a:endParaRPr lang="en-US" dirty="0" smtClean="0"/>
          </a:p>
          <a:p>
            <a:pPr algn="l"/>
            <a:r>
              <a:rPr lang="en-US" sz="2000" dirty="0" smtClean="0"/>
              <a:t>heterogeneous compound</a:t>
            </a:r>
          </a:p>
          <a:p>
            <a:pPr algn="l"/>
            <a:endParaRPr lang="en-US" sz="3200" dirty="0"/>
          </a:p>
          <a:p>
            <a:pPr algn="l"/>
            <a:r>
              <a:rPr lang="en-US" sz="2000" dirty="0" smtClean="0"/>
              <a:t>heterogeneous </a:t>
            </a:r>
            <a:r>
              <a:rPr lang="en-US" sz="2000" dirty="0"/>
              <a:t>mixture</a:t>
            </a:r>
            <a:endParaRPr lang="en-US" sz="2000" dirty="0">
              <a:solidFill>
                <a:srgbClr val="000000"/>
              </a:solidFill>
            </a:endParaRPr>
          </a:p>
          <a:p>
            <a:pPr algn="l"/>
            <a:endParaRPr lang="en-US" dirty="0" smtClean="0">
              <a:solidFill>
                <a:srgbClr val="000000"/>
              </a:solidFill>
            </a:endParaRPr>
          </a:p>
          <a:p>
            <a:pPr algn="l"/>
            <a:r>
              <a:rPr lang="en-US" sz="2000" dirty="0"/>
              <a:t>homogeneous mixture</a:t>
            </a:r>
            <a:endParaRPr lang="en-US" sz="2000" dirty="0">
              <a:solidFill>
                <a:srgbClr val="000000"/>
              </a:solidFill>
            </a:endParaRPr>
          </a:p>
        </p:txBody>
      </p:sp>
      <p:sp>
        <p:nvSpPr>
          <p:cNvPr id="64" name="TextBox 63"/>
          <p:cNvSpPr txBox="1"/>
          <p:nvPr/>
        </p:nvSpPr>
        <p:spPr>
          <a:xfrm>
            <a:off x="1024897" y="1219200"/>
            <a:ext cx="7149628" cy="646331"/>
          </a:xfrm>
          <a:prstGeom prst="rect">
            <a:avLst/>
          </a:prstGeom>
          <a:solidFill>
            <a:srgbClr val="FFE2C5"/>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sz="1800" dirty="0">
                <a:solidFill>
                  <a:schemeClr val="tx1"/>
                </a:solidFill>
                <a:latin typeface="NewCaledonia"/>
              </a:rPr>
              <a:t>A sample is prepared by completely </a:t>
            </a:r>
            <a:r>
              <a:rPr lang="en-US" sz="1800" dirty="0" smtClean="0">
                <a:solidFill>
                  <a:schemeClr val="tx1"/>
                </a:solidFill>
                <a:latin typeface="NewCaledonia"/>
              </a:rPr>
              <a:t>dissolving10.0 </a:t>
            </a:r>
            <a:r>
              <a:rPr lang="en-US" sz="1800" dirty="0">
                <a:solidFill>
                  <a:schemeClr val="tx1"/>
                </a:solidFill>
                <a:latin typeface="NewCaledonia"/>
              </a:rPr>
              <a:t>grams of NaCl in 1.0 liter of H</a:t>
            </a:r>
            <a:r>
              <a:rPr lang="en-US" sz="1800" baseline="-25000" dirty="0">
                <a:solidFill>
                  <a:schemeClr val="tx1"/>
                </a:solidFill>
                <a:latin typeface="NewCaledonia"/>
              </a:rPr>
              <a:t>2</a:t>
            </a:r>
            <a:r>
              <a:rPr lang="en-US" sz="1800" dirty="0">
                <a:solidFill>
                  <a:schemeClr val="tx1"/>
                </a:solidFill>
                <a:latin typeface="NewCaledonia"/>
              </a:rPr>
              <a:t>O. </a:t>
            </a:r>
            <a:r>
              <a:rPr lang="en-US" sz="1800" dirty="0" smtClean="0">
                <a:solidFill>
                  <a:schemeClr val="tx1"/>
                </a:solidFill>
                <a:latin typeface="NewCaledonia"/>
              </a:rPr>
              <a:t>Which  classification </a:t>
            </a:r>
            <a:r>
              <a:rPr lang="en-US" sz="1800" dirty="0">
                <a:solidFill>
                  <a:schemeClr val="tx1"/>
                </a:solidFill>
                <a:latin typeface="NewCaledonia"/>
              </a:rPr>
              <a:t>best describes this sample</a:t>
            </a:r>
            <a:r>
              <a:rPr lang="en-US" sz="1800" dirty="0" smtClean="0">
                <a:solidFill>
                  <a:schemeClr val="tx1"/>
                </a:solidFill>
                <a:latin typeface="NewCaledonia"/>
              </a:rPr>
              <a:t>?</a:t>
            </a:r>
            <a:endParaRPr lang="en-US" dirty="0">
              <a:solidFill>
                <a:schemeClr val="tx1"/>
              </a:solidFill>
            </a:endParaRPr>
          </a:p>
        </p:txBody>
      </p:sp>
      <p:sp>
        <p:nvSpPr>
          <p:cNvPr id="26" name="TextBox 25"/>
          <p:cNvSpPr txBox="1"/>
          <p:nvPr/>
        </p:nvSpPr>
        <p:spPr>
          <a:xfrm>
            <a:off x="1132019" y="4626162"/>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solidFill>
                  <a:srgbClr val="FFFFFF"/>
                </a:solidFill>
              </a:rPr>
              <a:t>D</a:t>
            </a:r>
          </a:p>
        </p:txBody>
      </p:sp>
      <p:sp>
        <p:nvSpPr>
          <p:cNvPr id="27" name="TextBox 26"/>
          <p:cNvSpPr txBox="1"/>
          <p:nvPr/>
        </p:nvSpPr>
        <p:spPr>
          <a:xfrm>
            <a:off x="1132019" y="2473326"/>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A</a:t>
            </a:r>
            <a:endParaRPr lang="en-US" dirty="0">
              <a:solidFill>
                <a:srgbClr val="FFFFFF"/>
              </a:solidFill>
            </a:endParaRPr>
          </a:p>
        </p:txBody>
      </p:sp>
      <p:sp>
        <p:nvSpPr>
          <p:cNvPr id="28" name="TextBox 27"/>
          <p:cNvSpPr txBox="1"/>
          <p:nvPr/>
        </p:nvSpPr>
        <p:spPr>
          <a:xfrm>
            <a:off x="1132019" y="3938287"/>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solidFill>
                  <a:srgbClr val="FFFFFF"/>
                </a:solidFill>
              </a:rPr>
              <a:t>C</a:t>
            </a:r>
          </a:p>
        </p:txBody>
      </p:sp>
      <p:sp>
        <p:nvSpPr>
          <p:cNvPr id="29" name="TextBox 28"/>
          <p:cNvSpPr txBox="1"/>
          <p:nvPr/>
        </p:nvSpPr>
        <p:spPr>
          <a:xfrm>
            <a:off x="1132019" y="3229377"/>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B</a:t>
            </a:r>
            <a:endParaRPr lang="en-US" dirty="0">
              <a:solidFill>
                <a:srgbClr val="FFFFFF"/>
              </a:solidFill>
            </a:endParaRPr>
          </a:p>
        </p:txBody>
      </p:sp>
      <p:sp>
        <p:nvSpPr>
          <p:cNvPr id="2" name="TextBox 1"/>
          <p:cNvSpPr txBox="1"/>
          <p:nvPr/>
        </p:nvSpPr>
        <p:spPr>
          <a:xfrm>
            <a:off x="0" y="289354"/>
            <a:ext cx="778819" cy="707886"/>
          </a:xfrm>
          <a:prstGeom prst="rect">
            <a:avLst/>
          </a:prstGeom>
          <a:noFill/>
        </p:spPr>
        <p:txBody>
          <a:bodyPr wrap="square" rtlCol="0">
            <a:spAutoFit/>
          </a:bodyPr>
          <a:lstStyle/>
          <a:p>
            <a:r>
              <a:rPr lang="en-US" sz="2000" b="1" dirty="0" smtClean="0">
                <a:solidFill>
                  <a:schemeClr val="bg1"/>
                </a:solidFill>
              </a:rPr>
              <a:t>Jan</a:t>
            </a:r>
          </a:p>
          <a:p>
            <a:r>
              <a:rPr lang="en-US" sz="2000" b="1" dirty="0" smtClean="0">
                <a:solidFill>
                  <a:schemeClr val="bg1"/>
                </a:solidFill>
              </a:rPr>
              <a:t>2005</a:t>
            </a:r>
            <a:endParaRPr lang="en-US" sz="2000" b="1" dirty="0">
              <a:solidFill>
                <a:schemeClr val="bg1"/>
              </a:solidFill>
            </a:endParaRPr>
          </a:p>
        </p:txBody>
      </p:sp>
      <p:sp>
        <p:nvSpPr>
          <p:cNvPr id="30" name="Right Arrow 29">
            <a:hlinkClick r:id="rId7"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2571828565"/>
      </p:ext>
    </p:extLst>
  </p:cSld>
  <p:clrMapOvr>
    <a:masterClrMapping/>
  </p:clrMapOvr>
  <p:transition spd="slow" advClick="0">
    <p:circle/>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6" presetClass="exit" presetSubtype="32" fill="hold" grpId="0" nodeType="clickEffect">
                                  <p:stCondLst>
                                    <p:cond delay="0"/>
                                  </p:stCondLst>
                                  <p:childTnLst>
                                    <p:animEffect transition="out" filter="circle(out)">
                                      <p:cBhvr>
                                        <p:cTn id="11" dur="1000"/>
                                        <p:tgtEl>
                                          <p:spTgt spid="23"/>
                                        </p:tgtEl>
                                      </p:cBhvr>
                                    </p:animEffect>
                                    <p:set>
                                      <p:cBhvr>
                                        <p:cTn id="12"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3" restart="whenNotActive" fill="hold" evtFilter="cancelBubble" nodeType="interactiveSeq">
                <p:stCondLst>
                  <p:cond evt="onClick" delay="0">
                    <p:tgtEl>
                      <p:spTgt spid="57"/>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clickEffect">
                                  <p:stCondLst>
                                    <p:cond delay="1000"/>
                                  </p:stCondLst>
                                  <p:childTnLst>
                                    <p:set>
                                      <p:cBhvr>
                                        <p:cTn id="17" dur="1" fill="hold">
                                          <p:stCondLst>
                                            <p:cond delay="0"/>
                                          </p:stCondLst>
                                        </p:cTn>
                                        <p:tgtEl>
                                          <p:spTgt spid="57"/>
                                        </p:tgtEl>
                                        <p:attrNameLst>
                                          <p:attrName>style.visibility</p:attrName>
                                        </p:attrNameLst>
                                      </p:cBhvr>
                                      <p:to>
                                        <p:strVal val="hidden"/>
                                      </p:to>
                                    </p:set>
                                  </p:childTnLst>
                                </p:cTn>
                              </p:par>
                            </p:childTnLst>
                          </p:cTn>
                        </p:par>
                        <p:par>
                          <p:cTn id="18" fill="hold">
                            <p:stCondLst>
                              <p:cond delay="1000"/>
                            </p:stCondLst>
                            <p:childTnLst>
                              <p:par>
                                <p:cTn id="19" presetID="1" presetClass="exit" presetSubtype="0" fill="hold" grpId="0" nodeType="afterEffect">
                                  <p:stCondLst>
                                    <p:cond delay="1000"/>
                                  </p:stCondLst>
                                  <p:childTnLst>
                                    <p:set>
                                      <p:cBhvr>
                                        <p:cTn id="20" dur="1" fill="hold">
                                          <p:stCondLst>
                                            <p:cond delay="0"/>
                                          </p:stCondLst>
                                        </p:cTn>
                                        <p:tgtEl>
                                          <p:spTgt spid="56"/>
                                        </p:tgtEl>
                                        <p:attrNameLst>
                                          <p:attrName>style.visibility</p:attrName>
                                        </p:attrNameLst>
                                      </p:cBhvr>
                                      <p:to>
                                        <p:strVal val="hidden"/>
                                      </p:to>
                                    </p:set>
                                  </p:childTnLst>
                                </p:cTn>
                              </p:par>
                            </p:childTnLst>
                          </p:cTn>
                        </p:par>
                        <p:par>
                          <p:cTn id="21" fill="hold">
                            <p:stCondLst>
                              <p:cond delay="2000"/>
                            </p:stCondLst>
                            <p:childTnLst>
                              <p:par>
                                <p:cTn id="22" presetID="1" presetClass="exit" presetSubtype="0" fill="hold" grpId="0" nodeType="afterEffect">
                                  <p:stCondLst>
                                    <p:cond delay="1000"/>
                                  </p:stCondLst>
                                  <p:childTnLst>
                                    <p:set>
                                      <p:cBhvr>
                                        <p:cTn id="23" dur="1" fill="hold">
                                          <p:stCondLst>
                                            <p:cond delay="0"/>
                                          </p:stCondLst>
                                        </p:cTn>
                                        <p:tgtEl>
                                          <p:spTgt spid="55"/>
                                        </p:tgtEl>
                                        <p:attrNameLst>
                                          <p:attrName>style.visibility</p:attrName>
                                        </p:attrNameLst>
                                      </p:cBhvr>
                                      <p:to>
                                        <p:strVal val="hidden"/>
                                      </p:to>
                                    </p:set>
                                  </p:childTnLst>
                                </p:cTn>
                              </p:par>
                            </p:childTnLst>
                          </p:cTn>
                        </p:par>
                        <p:par>
                          <p:cTn id="24" fill="hold">
                            <p:stCondLst>
                              <p:cond delay="3000"/>
                            </p:stCondLst>
                            <p:childTnLst>
                              <p:par>
                                <p:cTn id="25" presetID="1" presetClass="exit" presetSubtype="0" fill="hold" grpId="0" nodeType="afterEffect">
                                  <p:stCondLst>
                                    <p:cond delay="1000"/>
                                  </p:stCondLst>
                                  <p:childTnLst>
                                    <p:set>
                                      <p:cBhvr>
                                        <p:cTn id="26" dur="1" fill="hold">
                                          <p:stCondLst>
                                            <p:cond delay="0"/>
                                          </p:stCondLst>
                                        </p:cTn>
                                        <p:tgtEl>
                                          <p:spTgt spid="54"/>
                                        </p:tgtEl>
                                        <p:attrNameLst>
                                          <p:attrName>style.visibility</p:attrName>
                                        </p:attrNameLst>
                                      </p:cBhvr>
                                      <p:to>
                                        <p:strVal val="hidden"/>
                                      </p:to>
                                    </p:set>
                                  </p:childTnLst>
                                </p:cTn>
                              </p:par>
                            </p:childTnLst>
                          </p:cTn>
                        </p:par>
                        <p:par>
                          <p:cTn id="27" fill="hold">
                            <p:stCondLst>
                              <p:cond delay="4000"/>
                            </p:stCondLst>
                            <p:childTnLst>
                              <p:par>
                                <p:cTn id="28" presetID="1" presetClass="exit" presetSubtype="0" fill="hold" grpId="0" nodeType="afterEffect">
                                  <p:stCondLst>
                                    <p:cond delay="1000"/>
                                  </p:stCondLst>
                                  <p:childTnLst>
                                    <p:set>
                                      <p:cBhvr>
                                        <p:cTn id="29" dur="1" fill="hold">
                                          <p:stCondLst>
                                            <p:cond delay="0"/>
                                          </p:stCondLst>
                                        </p:cTn>
                                        <p:tgtEl>
                                          <p:spTgt spid="53"/>
                                        </p:tgtEl>
                                        <p:attrNameLst>
                                          <p:attrName>style.visibility</p:attrName>
                                        </p:attrNameLst>
                                      </p:cBhvr>
                                      <p:to>
                                        <p:strVal val="hidden"/>
                                      </p:to>
                                    </p:set>
                                  </p:childTnLst>
                                </p:cTn>
                              </p:par>
                            </p:childTnLst>
                          </p:cTn>
                        </p:par>
                        <p:par>
                          <p:cTn id="30" fill="hold">
                            <p:stCondLst>
                              <p:cond delay="5000"/>
                            </p:stCondLst>
                            <p:childTnLst>
                              <p:par>
                                <p:cTn id="31" presetID="1" presetClass="exit" presetSubtype="0" fill="hold" grpId="0" nodeType="afterEffect">
                                  <p:stCondLst>
                                    <p:cond delay="1000"/>
                                  </p:stCondLst>
                                  <p:childTnLst>
                                    <p:set>
                                      <p:cBhvr>
                                        <p:cTn id="32" dur="1" fill="hold">
                                          <p:stCondLst>
                                            <p:cond delay="0"/>
                                          </p:stCondLst>
                                        </p:cTn>
                                        <p:tgtEl>
                                          <p:spTgt spid="52"/>
                                        </p:tgtEl>
                                        <p:attrNameLst>
                                          <p:attrName>style.visibility</p:attrName>
                                        </p:attrNameLst>
                                      </p:cBhvr>
                                      <p:to>
                                        <p:strVal val="hidden"/>
                                      </p:to>
                                    </p:set>
                                  </p:childTnLst>
                                </p:cTn>
                              </p:par>
                            </p:childTnLst>
                          </p:cTn>
                        </p:par>
                        <p:par>
                          <p:cTn id="33" fill="hold">
                            <p:stCondLst>
                              <p:cond delay="6000"/>
                            </p:stCondLst>
                            <p:childTnLst>
                              <p:par>
                                <p:cTn id="34" presetID="1" presetClass="exit" presetSubtype="0" fill="hold" grpId="0" nodeType="afterEffect">
                                  <p:stCondLst>
                                    <p:cond delay="1000"/>
                                  </p:stCondLst>
                                  <p:childTnLst>
                                    <p:set>
                                      <p:cBhvr>
                                        <p:cTn id="35" dur="1" fill="hold">
                                          <p:stCondLst>
                                            <p:cond delay="0"/>
                                          </p:stCondLst>
                                        </p:cTn>
                                        <p:tgtEl>
                                          <p:spTgt spid="51"/>
                                        </p:tgtEl>
                                        <p:attrNameLst>
                                          <p:attrName>style.visibility</p:attrName>
                                        </p:attrNameLst>
                                      </p:cBhvr>
                                      <p:to>
                                        <p:strVal val="hidden"/>
                                      </p:to>
                                    </p:set>
                                  </p:childTnLst>
                                </p:cTn>
                              </p:par>
                            </p:childTnLst>
                          </p:cTn>
                        </p:par>
                        <p:par>
                          <p:cTn id="36" fill="hold">
                            <p:stCondLst>
                              <p:cond delay="7000"/>
                            </p:stCondLst>
                            <p:childTnLst>
                              <p:par>
                                <p:cTn id="37" presetID="1" presetClass="exit"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hidden"/>
                                      </p:to>
                                    </p:set>
                                  </p:childTnLst>
                                </p:cTn>
                              </p:par>
                            </p:childTnLst>
                          </p:cTn>
                        </p:par>
                        <p:par>
                          <p:cTn id="39" fill="hold">
                            <p:stCondLst>
                              <p:cond delay="8000"/>
                            </p:stCondLst>
                            <p:childTnLst>
                              <p:par>
                                <p:cTn id="40" presetID="1" presetClass="exit" presetSubtype="0" fill="hold" grpId="0" nodeType="afterEffect">
                                  <p:stCondLst>
                                    <p:cond delay="1000"/>
                                  </p:stCondLst>
                                  <p:childTnLst>
                                    <p:set>
                                      <p:cBhvr>
                                        <p:cTn id="41" dur="1" fill="hold">
                                          <p:stCondLst>
                                            <p:cond delay="0"/>
                                          </p:stCondLst>
                                        </p:cTn>
                                        <p:tgtEl>
                                          <p:spTgt spid="46"/>
                                        </p:tgtEl>
                                        <p:attrNameLst>
                                          <p:attrName>style.visibility</p:attrName>
                                        </p:attrNameLst>
                                      </p:cBhvr>
                                      <p:to>
                                        <p:strVal val="hidden"/>
                                      </p:to>
                                    </p:set>
                                  </p:childTnLst>
                                </p:cTn>
                              </p:par>
                            </p:childTnLst>
                          </p:cTn>
                        </p:par>
                        <p:par>
                          <p:cTn id="42" fill="hold">
                            <p:stCondLst>
                              <p:cond delay="9000"/>
                            </p:stCondLst>
                            <p:childTnLst>
                              <p:par>
                                <p:cTn id="43" presetID="1" presetClass="exit" presetSubtype="0" fill="hold" grpId="0" nodeType="afterEffect">
                                  <p:stCondLst>
                                    <p:cond delay="1000"/>
                                  </p:stCondLst>
                                  <p:childTnLst>
                                    <p:set>
                                      <p:cBhvr>
                                        <p:cTn id="44" dur="1" fill="hold">
                                          <p:stCondLst>
                                            <p:cond delay="0"/>
                                          </p:stCondLst>
                                        </p:cTn>
                                        <p:tgtEl>
                                          <p:spTgt spid="35"/>
                                        </p:tgtEl>
                                        <p:attrNameLst>
                                          <p:attrName>style.visibility</p:attrName>
                                        </p:attrNameLst>
                                      </p:cBhvr>
                                      <p:to>
                                        <p:strVal val="hidden"/>
                                      </p:to>
                                    </p:set>
                                  </p:childTnLst>
                                </p:cTn>
                              </p:par>
                              <p:par>
                                <p:cTn id="45" presetID="10" presetClass="emph" presetSubtype="0" fill="hold" grpId="0" nodeType="withEffect">
                                  <p:stCondLst>
                                    <p:cond delay="1000"/>
                                  </p:stCondLst>
                                  <p:childTnLst>
                                    <p:anim calcmode="discrete" valueType="str">
                                      <p:cBhvr override="childStyle">
                                        <p:cTn id="46" dur="2000" fill="hold"/>
                                        <p:tgtEl>
                                          <p:spTgt spid="34"/>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45"/>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57"/>
                  </p:tgtEl>
                </p:cond>
              </p:nextCondLst>
            </p:seq>
            <p:seq concurrent="1" nextAc="seek">
              <p:cTn id="47" restart="whenNotActive" fill="hold" evtFilter="cancelBubble" nodeType="interactiveSeq">
                <p:stCondLst>
                  <p:cond evt="onClick" delay="0">
                    <p:tgtEl>
                      <p:spTgt spid="27"/>
                    </p:tgtEl>
                  </p:cond>
                </p:stCondLst>
                <p:endSync evt="end" delay="0">
                  <p:rtn val="all"/>
                </p:endSync>
                <p:childTnLst>
                  <p:par>
                    <p:cTn id="48" fill="hold">
                      <p:stCondLst>
                        <p:cond delay="0"/>
                      </p:stCondLst>
                      <p:childTnLst>
                        <p:par>
                          <p:cTn id="49" fill="hold">
                            <p:stCondLst>
                              <p:cond delay="0"/>
                            </p:stCondLst>
                            <p:childTnLst>
                              <p:par>
                                <p:cTn id="50" presetID="6" presetClass="emph" presetSubtype="0" autoRev="1" fill="hold" grpId="0" nodeType="clickEffect">
                                  <p:stCondLst>
                                    <p:cond delay="0"/>
                                  </p:stCondLst>
                                  <p:childTnLst>
                                    <p:animScale>
                                      <p:cBhvr>
                                        <p:cTn id="51" dur="1000" fill="hold"/>
                                        <p:tgtEl>
                                          <p:spTgt spid="27"/>
                                        </p:tgtEl>
                                      </p:cBhvr>
                                      <p:by x="150000" y="150000"/>
                                    </p:animScale>
                                  </p:childTnLst>
                                  <p:subTnLst>
                                    <p:audio>
                                      <p:cMediaNode>
                                        <p:cTn display="0" masterRel="sameClick">
                                          <p:stCondLst>
                                            <p:cond evt="begin" delay="0">
                                              <p:tn val="50"/>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27"/>
                  </p:tgtEl>
                </p:cond>
              </p:nextCondLst>
            </p:seq>
            <p:seq concurrent="1" nextAc="seek">
              <p:cTn id="52" restart="whenNotActive" fill="hold" evtFilter="cancelBubble" nodeType="interactiveSeq">
                <p:stCondLst>
                  <p:cond evt="onClick" delay="0">
                    <p:tgtEl>
                      <p:spTgt spid="28"/>
                    </p:tgtEl>
                  </p:cond>
                </p:stCondLst>
                <p:endSync evt="end" delay="0">
                  <p:rtn val="all"/>
                </p:endSync>
                <p:childTnLst>
                  <p:par>
                    <p:cTn id="53" fill="hold">
                      <p:stCondLst>
                        <p:cond delay="0"/>
                      </p:stCondLst>
                      <p:childTnLst>
                        <p:par>
                          <p:cTn id="54" fill="hold">
                            <p:stCondLst>
                              <p:cond delay="0"/>
                            </p:stCondLst>
                            <p:childTnLst>
                              <p:par>
                                <p:cTn id="55" presetID="6" presetClass="emph" presetSubtype="0" autoRev="1" fill="hold" grpId="0" nodeType="clickEffect">
                                  <p:stCondLst>
                                    <p:cond delay="0"/>
                                  </p:stCondLst>
                                  <p:childTnLst>
                                    <p:animScale>
                                      <p:cBhvr>
                                        <p:cTn id="56" dur="1000" fill="hold"/>
                                        <p:tgtEl>
                                          <p:spTgt spid="28"/>
                                        </p:tgtEl>
                                      </p:cBhvr>
                                      <p:by x="150000" y="150000"/>
                                    </p:animScale>
                                  </p:childTnLst>
                                  <p:subTnLst>
                                    <p:audio>
                                      <p:cMediaNode>
                                        <p:cTn display="0" masterRel="sameClick">
                                          <p:stCondLst>
                                            <p:cond evt="begin" delay="0">
                                              <p:tn val="55"/>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28"/>
                  </p:tgtEl>
                </p:cond>
              </p:nextCondLst>
            </p:seq>
            <p:seq concurrent="1" nextAc="seek">
              <p:cTn id="57" restart="whenNotActive" fill="hold" evtFilter="cancelBubble" nodeType="interactiveSeq">
                <p:stCondLst>
                  <p:cond evt="onClick" delay="0">
                    <p:tgtEl>
                      <p:spTgt spid="29"/>
                    </p:tgtEl>
                  </p:cond>
                </p:stCondLst>
                <p:endSync evt="end" delay="0">
                  <p:rtn val="all"/>
                </p:endSync>
                <p:childTnLst>
                  <p:par>
                    <p:cTn id="58" fill="hold">
                      <p:stCondLst>
                        <p:cond delay="0"/>
                      </p:stCondLst>
                      <p:childTnLst>
                        <p:par>
                          <p:cTn id="59" fill="hold">
                            <p:stCondLst>
                              <p:cond delay="0"/>
                            </p:stCondLst>
                            <p:childTnLst>
                              <p:par>
                                <p:cTn id="60" presetID="6" presetClass="emph" presetSubtype="0" autoRev="1" fill="hold" grpId="0" nodeType="clickEffect">
                                  <p:stCondLst>
                                    <p:cond delay="0"/>
                                  </p:stCondLst>
                                  <p:childTnLst>
                                    <p:animScale>
                                      <p:cBhvr>
                                        <p:cTn id="61" dur="1000" fill="hold"/>
                                        <p:tgtEl>
                                          <p:spTgt spid="29"/>
                                        </p:tgtEl>
                                      </p:cBhvr>
                                      <p:by x="150000" y="150000"/>
                                    </p:animScale>
                                  </p:childTnLst>
                                  <p:subTnLst>
                                    <p:audio>
                                      <p:cMediaNode>
                                        <p:cTn display="0" masterRel="sameClick">
                                          <p:stCondLst>
                                            <p:cond evt="begin" delay="0">
                                              <p:tn val="60"/>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29"/>
                  </p:tgtEl>
                </p:cond>
              </p:nextCondLst>
            </p:seq>
            <p:seq concurrent="1" nextAc="seek">
              <p:cTn id="62" restart="whenNotActive" fill="hold" evtFilter="cancelBubble" nodeType="interactiveSeq">
                <p:stCondLst>
                  <p:cond evt="onClick" delay="0">
                    <p:tgtEl>
                      <p:spTgt spid="3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26"/>
                                        </p:tgtEl>
                                        <p:attrNameLst>
                                          <p:attrName>fillcolor</p:attrName>
                                        </p:attrNameLst>
                                      </p:cBhvr>
                                      <p:to>
                                        <a:srgbClr val="FF9933"/>
                                      </p:to>
                                    </p:animClr>
                                    <p:set>
                                      <p:cBhvr>
                                        <p:cTn id="67" dur="2000" fill="hold"/>
                                        <p:tgtEl>
                                          <p:spTgt spid="26"/>
                                        </p:tgtEl>
                                        <p:attrNameLst>
                                          <p:attrName>fill.type</p:attrName>
                                        </p:attrNameLst>
                                      </p:cBhvr>
                                      <p:to>
                                        <p:strVal val="solid"/>
                                      </p:to>
                                    </p:set>
                                    <p:set>
                                      <p:cBhvr>
                                        <p:cTn id="68" dur="2000" fill="hold"/>
                                        <p:tgtEl>
                                          <p:spTgt spid="26"/>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2000" fill="hold"/>
                                        <p:tgtEl>
                                          <p:spTgt spid="26"/>
                                        </p:tgtEl>
                                        <p:attrNameLst>
                                          <p:attrName>fillcolor</p:attrName>
                                        </p:attrNameLst>
                                      </p:cBhvr>
                                      <p:to>
                                        <a:srgbClr val="FF9933"/>
                                      </p:to>
                                    </p:animClr>
                                    <p:set>
                                      <p:cBhvr>
                                        <p:cTn id="71" dur="2000" fill="hold"/>
                                        <p:tgtEl>
                                          <p:spTgt spid="26"/>
                                        </p:tgtEl>
                                        <p:attrNameLst>
                                          <p:attrName>fill.type</p:attrName>
                                        </p:attrNameLst>
                                      </p:cBhvr>
                                      <p:to>
                                        <p:strVal val="solid"/>
                                      </p:to>
                                    </p:set>
                                    <p:set>
                                      <p:cBhvr>
                                        <p:cTn id="72" dur="2000" fill="hold"/>
                                        <p:tgtEl>
                                          <p:spTgt spid="26"/>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73" restart="whenNotActive" fill="hold" evtFilter="cancelBubble" nodeType="interactiveSeq">
                <p:stCondLst>
                  <p:cond evt="onClick" delay="0">
                    <p:tgtEl>
                      <p:spTgt spid="26"/>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26"/>
                                        </p:tgtEl>
                                        <p:attrNameLst>
                                          <p:attrName>fillcolor</p:attrName>
                                        </p:attrNameLst>
                                      </p:cBhvr>
                                      <p:to>
                                        <a:srgbClr val="FF9933"/>
                                      </p:to>
                                    </p:animClr>
                                    <p:set>
                                      <p:cBhvr>
                                        <p:cTn id="78" dur="2000" fill="hold"/>
                                        <p:tgtEl>
                                          <p:spTgt spid="26"/>
                                        </p:tgtEl>
                                        <p:attrNameLst>
                                          <p:attrName>fill.type</p:attrName>
                                        </p:attrNameLst>
                                      </p:cBhvr>
                                      <p:to>
                                        <p:strVal val="solid"/>
                                      </p:to>
                                    </p:set>
                                    <p:set>
                                      <p:cBhvr>
                                        <p:cTn id="79" dur="2000" fill="hold"/>
                                        <p:tgtEl>
                                          <p:spTgt spid="26"/>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26"/>
                  </p:tgtEl>
                </p:cond>
              </p:nextCondLst>
            </p:seq>
          </p:childTnLst>
        </p:cTn>
      </p:par>
    </p:tnLst>
    <p:bldLst>
      <p:bldP spid="23" grpId="0" animBg="1"/>
      <p:bldP spid="34" grpId="0" animBg="1"/>
      <p:bldP spid="35" grpId="0" animBg="1"/>
      <p:bldP spid="46" grpId="0" animBg="1"/>
      <p:bldP spid="47" grpId="0" animBg="1"/>
      <p:bldP spid="51" grpId="0" animBg="1"/>
      <p:bldP spid="52" grpId="0" animBg="1"/>
      <p:bldP spid="53" grpId="0" animBg="1"/>
      <p:bldP spid="54" grpId="0" animBg="1"/>
      <p:bldP spid="55" grpId="0" animBg="1"/>
      <p:bldP spid="56" grpId="0" animBg="1"/>
      <p:bldP spid="57" grpId="0" animBg="1"/>
      <p:bldP spid="27" grpId="0" animBg="1"/>
      <p:bldP spid="28" grpId="0" animBg="1"/>
      <p:bldP spid="29"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21506" name="Rectangle 2">
            <a:hlinkClick r:id="rId7" action="ppaction://hlinksldjump"/>
          </p:cNvPr>
          <p:cNvSpPr>
            <a:spLocks noChangeArrowheads="1"/>
          </p:cNvSpPr>
          <p:nvPr/>
        </p:nvSpPr>
        <p:spPr bwMode="auto">
          <a:xfrm>
            <a:off x="914400" y="1008974"/>
            <a:ext cx="7467600" cy="4611276"/>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000000"/>
              </a:solidFill>
            </a:endParaRPr>
          </a:p>
        </p:txBody>
      </p:sp>
      <p:sp>
        <p:nvSpPr>
          <p:cNvPr id="21513"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FFFFFF"/>
                </a:solidFill>
              </a:rPr>
              <a:t>Timer: Click to  countdown</a:t>
            </a:r>
          </a:p>
        </p:txBody>
      </p:sp>
      <p:sp>
        <p:nvSpPr>
          <p:cNvPr id="25"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chemeClr val="bg1"/>
                </a:solidFill>
              </a:rPr>
              <a:t>Click for the Correct Answer</a:t>
            </a:r>
            <a:endParaRPr lang="en-US" sz="1600" b="1" dirty="0">
              <a:solidFill>
                <a:schemeClr val="bg1"/>
              </a:solidFill>
            </a:endParaRPr>
          </a:p>
        </p:txBody>
      </p:sp>
      <p:sp>
        <p:nvSpPr>
          <p:cNvPr id="26" name="Oval 25"/>
          <p:cNvSpPr>
            <a:spLocks noChangeArrowheads="1"/>
          </p:cNvSpPr>
          <p:nvPr/>
        </p:nvSpPr>
        <p:spPr bwMode="auto">
          <a:xfrm>
            <a:off x="7291388" y="5281727"/>
            <a:ext cx="14716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chemeClr val="bg1"/>
                </a:solidFill>
              </a:rPr>
              <a:t>Times up</a:t>
            </a:r>
          </a:p>
        </p:txBody>
      </p:sp>
      <p:sp>
        <p:nvSpPr>
          <p:cNvPr id="27" name="Oval 26"/>
          <p:cNvSpPr>
            <a:spLocks noChangeArrowheads="1"/>
          </p:cNvSpPr>
          <p:nvPr/>
        </p:nvSpPr>
        <p:spPr bwMode="auto">
          <a:xfrm>
            <a:off x="7291388" y="5281727"/>
            <a:ext cx="14716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1</a:t>
            </a:r>
          </a:p>
        </p:txBody>
      </p:sp>
      <p:sp>
        <p:nvSpPr>
          <p:cNvPr id="28" name="Oval 27"/>
          <p:cNvSpPr>
            <a:spLocks noChangeArrowheads="1"/>
          </p:cNvSpPr>
          <p:nvPr/>
        </p:nvSpPr>
        <p:spPr bwMode="auto">
          <a:xfrm>
            <a:off x="7291388" y="5281727"/>
            <a:ext cx="14716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2</a:t>
            </a:r>
          </a:p>
        </p:txBody>
      </p:sp>
      <p:sp>
        <p:nvSpPr>
          <p:cNvPr id="29" name="Oval 28"/>
          <p:cNvSpPr>
            <a:spLocks noChangeArrowheads="1"/>
          </p:cNvSpPr>
          <p:nvPr/>
        </p:nvSpPr>
        <p:spPr bwMode="auto">
          <a:xfrm>
            <a:off x="7291388" y="5281727"/>
            <a:ext cx="14716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3</a:t>
            </a:r>
          </a:p>
        </p:txBody>
      </p:sp>
      <p:sp>
        <p:nvSpPr>
          <p:cNvPr id="35" name="Oval 34"/>
          <p:cNvSpPr>
            <a:spLocks noChangeArrowheads="1"/>
          </p:cNvSpPr>
          <p:nvPr/>
        </p:nvSpPr>
        <p:spPr bwMode="auto">
          <a:xfrm>
            <a:off x="7291388" y="5281727"/>
            <a:ext cx="14716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4</a:t>
            </a:r>
          </a:p>
        </p:txBody>
      </p:sp>
      <p:sp>
        <p:nvSpPr>
          <p:cNvPr id="43" name="Oval 42"/>
          <p:cNvSpPr>
            <a:spLocks noChangeArrowheads="1"/>
          </p:cNvSpPr>
          <p:nvPr/>
        </p:nvSpPr>
        <p:spPr bwMode="auto">
          <a:xfrm>
            <a:off x="7291388" y="5281727"/>
            <a:ext cx="14716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5</a:t>
            </a:r>
          </a:p>
        </p:txBody>
      </p:sp>
      <p:sp>
        <p:nvSpPr>
          <p:cNvPr id="44" name="Oval 43"/>
          <p:cNvSpPr>
            <a:spLocks noChangeArrowheads="1"/>
          </p:cNvSpPr>
          <p:nvPr/>
        </p:nvSpPr>
        <p:spPr bwMode="auto">
          <a:xfrm>
            <a:off x="7291388" y="5281727"/>
            <a:ext cx="14716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6</a:t>
            </a:r>
          </a:p>
        </p:txBody>
      </p:sp>
      <p:sp>
        <p:nvSpPr>
          <p:cNvPr id="45" name="Oval 44"/>
          <p:cNvSpPr>
            <a:spLocks noChangeArrowheads="1"/>
          </p:cNvSpPr>
          <p:nvPr/>
        </p:nvSpPr>
        <p:spPr bwMode="auto">
          <a:xfrm>
            <a:off x="7291388" y="5281727"/>
            <a:ext cx="14716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7</a:t>
            </a:r>
          </a:p>
        </p:txBody>
      </p:sp>
      <p:sp>
        <p:nvSpPr>
          <p:cNvPr id="46" name="Oval 45"/>
          <p:cNvSpPr>
            <a:spLocks noChangeArrowheads="1"/>
          </p:cNvSpPr>
          <p:nvPr/>
        </p:nvSpPr>
        <p:spPr bwMode="auto">
          <a:xfrm>
            <a:off x="7291388" y="5281727"/>
            <a:ext cx="14716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8</a:t>
            </a:r>
          </a:p>
        </p:txBody>
      </p:sp>
      <p:sp>
        <p:nvSpPr>
          <p:cNvPr id="47" name="Oval 46"/>
          <p:cNvSpPr>
            <a:spLocks noChangeArrowheads="1"/>
          </p:cNvSpPr>
          <p:nvPr/>
        </p:nvSpPr>
        <p:spPr bwMode="auto">
          <a:xfrm>
            <a:off x="7291388" y="5281727"/>
            <a:ext cx="14716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9</a:t>
            </a:r>
          </a:p>
        </p:txBody>
      </p:sp>
      <p:sp>
        <p:nvSpPr>
          <p:cNvPr id="48" name="Oval 2"/>
          <p:cNvSpPr>
            <a:spLocks noChangeArrowheads="1"/>
          </p:cNvSpPr>
          <p:nvPr/>
        </p:nvSpPr>
        <p:spPr bwMode="auto">
          <a:xfrm>
            <a:off x="7291388" y="5281727"/>
            <a:ext cx="14716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10</a:t>
            </a:r>
          </a:p>
        </p:txBody>
      </p:sp>
      <p:sp>
        <p:nvSpPr>
          <p:cNvPr id="36" name="Text Box 6"/>
          <p:cNvSpPr txBox="1">
            <a:spLocks noChangeArrowheads="1"/>
          </p:cNvSpPr>
          <p:nvPr/>
        </p:nvSpPr>
        <p:spPr bwMode="auto">
          <a:xfrm>
            <a:off x="-10886" y="0"/>
            <a:ext cx="8697686" cy="954107"/>
          </a:xfrm>
          <a:prstGeom prst="rect">
            <a:avLst/>
          </a:prstGeom>
          <a:solidFill>
            <a:srgbClr val="FF99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a:solidFill>
                  <a:srgbClr val="FFFFFF"/>
                </a:solidFill>
              </a:rPr>
              <a:t>Types of Matter</a:t>
            </a:r>
          </a:p>
          <a:p>
            <a:pPr>
              <a:defRPr/>
            </a:pPr>
            <a:endParaRPr lang="en-US" sz="2800" b="1" dirty="0" smtClean="0">
              <a:solidFill>
                <a:srgbClr val="FFFFFF"/>
              </a:solidFill>
            </a:endParaRPr>
          </a:p>
        </p:txBody>
      </p:sp>
      <p:sp>
        <p:nvSpPr>
          <p:cNvPr id="37" name="Rounded Rectangle 36"/>
          <p:cNvSpPr/>
          <p:nvPr/>
        </p:nvSpPr>
        <p:spPr bwMode="auto">
          <a:xfrm>
            <a:off x="7996237"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chemeClr val="bg1"/>
                </a:solidFill>
              </a:rPr>
              <a:t>500</a:t>
            </a:r>
          </a:p>
          <a:p>
            <a:pPr>
              <a:defRPr/>
            </a:pPr>
            <a:r>
              <a:rPr lang="en-US" sz="1400" b="1" dirty="0" smtClean="0">
                <a:solidFill>
                  <a:schemeClr val="bg1"/>
                </a:solidFill>
              </a:rPr>
              <a:t>Points</a:t>
            </a:r>
            <a:endParaRPr lang="en-US" sz="1400" b="1" dirty="0">
              <a:solidFill>
                <a:schemeClr val="bg1"/>
              </a:solidFill>
            </a:endParaRPr>
          </a:p>
        </p:txBody>
      </p:sp>
      <p:sp>
        <p:nvSpPr>
          <p:cNvPr id="38" name="Text Box 3"/>
          <p:cNvSpPr txBox="1">
            <a:spLocks noChangeArrowheads="1"/>
          </p:cNvSpPr>
          <p:nvPr/>
        </p:nvSpPr>
        <p:spPr bwMode="auto">
          <a:xfrm>
            <a:off x="2079438" y="2273203"/>
            <a:ext cx="2814977" cy="277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dirty="0">
                <a:latin typeface="+mj-lt"/>
              </a:rPr>
              <a:t>C and </a:t>
            </a:r>
            <a:r>
              <a:rPr lang="en-US" sz="2000" dirty="0" smtClean="0">
                <a:latin typeface="+mj-lt"/>
              </a:rPr>
              <a:t>Cu</a:t>
            </a:r>
          </a:p>
          <a:p>
            <a:pPr algn="l"/>
            <a:endParaRPr lang="en-US" sz="3200" dirty="0" smtClean="0">
              <a:solidFill>
                <a:srgbClr val="000000"/>
              </a:solidFill>
              <a:latin typeface="+mj-lt"/>
            </a:endParaRPr>
          </a:p>
          <a:p>
            <a:pPr algn="l"/>
            <a:r>
              <a:rPr lang="en-US" sz="2000" dirty="0">
                <a:latin typeface="+mj-lt"/>
              </a:rPr>
              <a:t>C and </a:t>
            </a:r>
            <a:r>
              <a:rPr lang="en-US" sz="2000" dirty="0" smtClean="0">
                <a:latin typeface="+mj-lt"/>
              </a:rPr>
              <a:t>CuO</a:t>
            </a:r>
          </a:p>
          <a:p>
            <a:pPr algn="l"/>
            <a:endParaRPr lang="en-US" dirty="0" smtClean="0">
              <a:solidFill>
                <a:srgbClr val="000000"/>
              </a:solidFill>
              <a:latin typeface="+mj-lt"/>
            </a:endParaRPr>
          </a:p>
          <a:p>
            <a:pPr algn="l"/>
            <a:r>
              <a:rPr lang="en-US" sz="2000" dirty="0">
                <a:latin typeface="+mj-lt"/>
              </a:rPr>
              <a:t>CO</a:t>
            </a:r>
            <a:r>
              <a:rPr lang="en-US" sz="1200" dirty="0">
                <a:latin typeface="+mj-lt"/>
              </a:rPr>
              <a:t>2 </a:t>
            </a:r>
            <a:r>
              <a:rPr lang="en-US" sz="2000" dirty="0">
                <a:latin typeface="+mj-lt"/>
              </a:rPr>
              <a:t>and CuO</a:t>
            </a:r>
            <a:endParaRPr lang="en-US" sz="2000" dirty="0">
              <a:solidFill>
                <a:srgbClr val="000000"/>
              </a:solidFill>
              <a:latin typeface="+mj-lt"/>
            </a:endParaRPr>
          </a:p>
          <a:p>
            <a:pPr algn="l"/>
            <a:endParaRPr lang="en-US" dirty="0" smtClean="0">
              <a:solidFill>
                <a:srgbClr val="000000"/>
              </a:solidFill>
              <a:latin typeface="+mj-lt"/>
            </a:endParaRPr>
          </a:p>
          <a:p>
            <a:pPr algn="l"/>
            <a:endParaRPr lang="en-US" sz="1050" dirty="0" smtClean="0">
              <a:solidFill>
                <a:srgbClr val="000000"/>
              </a:solidFill>
              <a:latin typeface="+mj-lt"/>
            </a:endParaRPr>
          </a:p>
          <a:p>
            <a:pPr algn="l"/>
            <a:r>
              <a:rPr lang="en-US" sz="2000" dirty="0">
                <a:latin typeface="+mj-lt"/>
              </a:rPr>
              <a:t>CO</a:t>
            </a:r>
            <a:r>
              <a:rPr lang="en-US" sz="1200" dirty="0">
                <a:latin typeface="+mj-lt"/>
              </a:rPr>
              <a:t>2 </a:t>
            </a:r>
            <a:r>
              <a:rPr lang="en-US" sz="2000" dirty="0">
                <a:latin typeface="+mj-lt"/>
              </a:rPr>
              <a:t>and Cu</a:t>
            </a:r>
            <a:endParaRPr lang="en-US" sz="2000" dirty="0">
              <a:solidFill>
                <a:srgbClr val="000000"/>
              </a:solidFill>
              <a:latin typeface="+mj-lt"/>
            </a:endParaRPr>
          </a:p>
        </p:txBody>
      </p:sp>
      <p:sp>
        <p:nvSpPr>
          <p:cNvPr id="39" name="TextBox 38"/>
          <p:cNvSpPr txBox="1"/>
          <p:nvPr/>
        </p:nvSpPr>
        <p:spPr>
          <a:xfrm>
            <a:off x="1538555" y="1219200"/>
            <a:ext cx="6219290" cy="707886"/>
          </a:xfrm>
          <a:prstGeom prst="rect">
            <a:avLst/>
          </a:prstGeom>
          <a:solidFill>
            <a:srgbClr val="FFCC99"/>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sz="2000" dirty="0">
                <a:solidFill>
                  <a:schemeClr val="tx1"/>
                </a:solidFill>
                <a:latin typeface="+mj-lt"/>
              </a:rPr>
              <a:t>Which two substances can </a:t>
            </a:r>
            <a:r>
              <a:rPr lang="en-US" sz="2000" i="1" dirty="0">
                <a:solidFill>
                  <a:schemeClr val="tx1"/>
                </a:solidFill>
                <a:latin typeface="+mj-lt"/>
              </a:rPr>
              <a:t>not </a:t>
            </a:r>
            <a:r>
              <a:rPr lang="en-US" sz="2000" dirty="0">
                <a:solidFill>
                  <a:schemeClr val="tx1"/>
                </a:solidFill>
                <a:latin typeface="+mj-lt"/>
              </a:rPr>
              <a:t>be broken </a:t>
            </a:r>
            <a:r>
              <a:rPr lang="en-US" sz="2000" dirty="0" smtClean="0">
                <a:solidFill>
                  <a:schemeClr val="tx1"/>
                </a:solidFill>
                <a:latin typeface="+mj-lt"/>
              </a:rPr>
              <a:t>down by </a:t>
            </a:r>
            <a:r>
              <a:rPr lang="en-US" sz="2000" dirty="0">
                <a:solidFill>
                  <a:schemeClr val="tx1"/>
                </a:solidFill>
                <a:latin typeface="+mj-lt"/>
              </a:rPr>
              <a:t>chemical change</a:t>
            </a:r>
            <a:r>
              <a:rPr lang="en-US" sz="2000" dirty="0" smtClean="0">
                <a:solidFill>
                  <a:schemeClr val="tx1"/>
                </a:solidFill>
                <a:latin typeface="+mj-lt"/>
              </a:rPr>
              <a:t>?</a:t>
            </a:r>
            <a:endParaRPr lang="en-US" dirty="0">
              <a:solidFill>
                <a:schemeClr val="tx1"/>
              </a:solidFill>
            </a:endParaRPr>
          </a:p>
        </p:txBody>
      </p:sp>
      <p:sp>
        <p:nvSpPr>
          <p:cNvPr id="32" name="TextBox 31"/>
          <p:cNvSpPr txBox="1"/>
          <p:nvPr/>
        </p:nvSpPr>
        <p:spPr>
          <a:xfrm>
            <a:off x="1522711" y="2273203"/>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A</a:t>
            </a:r>
            <a:endParaRPr lang="en-US" dirty="0">
              <a:solidFill>
                <a:srgbClr val="FFFFFF"/>
              </a:solidFill>
            </a:endParaRPr>
          </a:p>
        </p:txBody>
      </p:sp>
      <p:sp>
        <p:nvSpPr>
          <p:cNvPr id="33" name="TextBox 32"/>
          <p:cNvSpPr txBox="1"/>
          <p:nvPr/>
        </p:nvSpPr>
        <p:spPr>
          <a:xfrm>
            <a:off x="1522711" y="3715054"/>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C</a:t>
            </a:r>
            <a:endParaRPr lang="en-US" dirty="0">
              <a:solidFill>
                <a:srgbClr val="FFFFFF"/>
              </a:solidFill>
            </a:endParaRPr>
          </a:p>
        </p:txBody>
      </p:sp>
      <p:sp>
        <p:nvSpPr>
          <p:cNvPr id="34" name="TextBox 33"/>
          <p:cNvSpPr txBox="1"/>
          <p:nvPr/>
        </p:nvSpPr>
        <p:spPr>
          <a:xfrm>
            <a:off x="1537951" y="4516175"/>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D</a:t>
            </a:r>
            <a:endParaRPr lang="en-US" dirty="0">
              <a:solidFill>
                <a:srgbClr val="FFFFFF"/>
              </a:solidFill>
            </a:endParaRPr>
          </a:p>
        </p:txBody>
      </p:sp>
      <p:sp>
        <p:nvSpPr>
          <p:cNvPr id="40" name="TextBox 39"/>
          <p:cNvSpPr txBox="1"/>
          <p:nvPr/>
        </p:nvSpPr>
        <p:spPr>
          <a:xfrm>
            <a:off x="1537951" y="3029254"/>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B</a:t>
            </a:r>
            <a:endParaRPr lang="en-US" dirty="0">
              <a:solidFill>
                <a:srgbClr val="FFFFFF"/>
              </a:solidFill>
            </a:endParaRPr>
          </a:p>
        </p:txBody>
      </p:sp>
      <p:sp>
        <p:nvSpPr>
          <p:cNvPr id="2" name="TextBox 1"/>
          <p:cNvSpPr txBox="1"/>
          <p:nvPr/>
        </p:nvSpPr>
        <p:spPr>
          <a:xfrm>
            <a:off x="76200" y="235893"/>
            <a:ext cx="838200" cy="707886"/>
          </a:xfrm>
          <a:prstGeom prst="rect">
            <a:avLst/>
          </a:prstGeom>
          <a:noFill/>
        </p:spPr>
        <p:txBody>
          <a:bodyPr wrap="square" rtlCol="0">
            <a:spAutoFit/>
          </a:bodyPr>
          <a:lstStyle/>
          <a:p>
            <a:r>
              <a:rPr lang="en-US" sz="2000" b="1" dirty="0" smtClean="0">
                <a:solidFill>
                  <a:schemeClr val="bg1"/>
                </a:solidFill>
              </a:rPr>
              <a:t>Aug 2006</a:t>
            </a:r>
            <a:endParaRPr lang="en-US" sz="2000" b="1" dirty="0">
              <a:solidFill>
                <a:schemeClr val="bg1"/>
              </a:solidFill>
            </a:endParaRPr>
          </a:p>
        </p:txBody>
      </p:sp>
      <p:sp>
        <p:nvSpPr>
          <p:cNvPr id="31" name="Right Arrow 30">
            <a:hlinkClick r:id="rId8"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4153173547"/>
      </p:ext>
    </p:extLst>
  </p:cSld>
  <p:clrMapOvr>
    <a:masterClrMapping/>
  </p:clrMapOvr>
  <p:transition spd="slow" advClick="0">
    <p:blinds dir="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48"/>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47"/>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46"/>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45"/>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44"/>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43"/>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35"/>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29"/>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28"/>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27"/>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26"/>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48"/>
                  </p:tgtEl>
                </p:cond>
              </p:nextCondLst>
            </p:seq>
            <p:seq concurrent="1" nextAc="seek">
              <p:cTn id="41" restart="whenNotActive" fill="hold" evtFilter="cancelBubble" nodeType="interactiveSeq">
                <p:stCondLst>
                  <p:cond evt="onClick" delay="0">
                    <p:tgtEl>
                      <p:spTgt spid="33"/>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33"/>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3"/>
                  </p:tgtEl>
                </p:cond>
              </p:nextCondLst>
            </p:seq>
            <p:seq concurrent="1" nextAc="seek">
              <p:cTn id="46" restart="whenNotActive" fill="hold" evtFilter="cancelBubble" nodeType="interactiveSeq">
                <p:stCondLst>
                  <p:cond evt="onClick" delay="0">
                    <p:tgtEl>
                      <p:spTgt spid="34"/>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34"/>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4"/>
                  </p:tgtEl>
                </p:cond>
              </p:nextCondLst>
            </p:seq>
            <p:seq concurrent="1" nextAc="seek">
              <p:cTn id="51" restart="whenNotActive" fill="hold" evtFilter="cancelBubble" nodeType="interactiveSeq">
                <p:stCondLst>
                  <p:cond evt="onClick" delay="0">
                    <p:tgtEl>
                      <p:spTgt spid="32"/>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32"/>
                                        </p:tgtEl>
                                        <p:attrNameLst>
                                          <p:attrName>fillcolor</p:attrName>
                                        </p:attrNameLst>
                                      </p:cBhvr>
                                      <p:to>
                                        <a:srgbClr val="FF9933"/>
                                      </p:to>
                                    </p:animClr>
                                    <p:set>
                                      <p:cBhvr>
                                        <p:cTn id="56" dur="2000" fill="hold"/>
                                        <p:tgtEl>
                                          <p:spTgt spid="32"/>
                                        </p:tgtEl>
                                        <p:attrNameLst>
                                          <p:attrName>fill.type</p:attrName>
                                        </p:attrNameLst>
                                      </p:cBhvr>
                                      <p:to>
                                        <p:strVal val="solid"/>
                                      </p:to>
                                    </p:set>
                                    <p:set>
                                      <p:cBhvr>
                                        <p:cTn id="57" dur="2000" fill="hold"/>
                                        <p:tgtEl>
                                          <p:spTgt spid="32"/>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6" name="APPLAUSE.WAV"/>
                                        </p:tgtEl>
                                      </p:cMediaNode>
                                    </p:audio>
                                  </p:subTnLst>
                                </p:cTn>
                              </p:par>
                            </p:childTnLst>
                          </p:cTn>
                        </p:par>
                      </p:childTnLst>
                    </p:cTn>
                  </p:par>
                  <p:par>
                    <p:cTn id="58" fill="hold">
                      <p:stCondLst>
                        <p:cond delay="indefinite"/>
                      </p:stCondLst>
                      <p:childTnLst>
                        <p:par>
                          <p:cTn id="59" fill="hold">
                            <p:stCondLst>
                              <p:cond delay="0"/>
                            </p:stCondLst>
                            <p:childTnLst>
                              <p:par>
                                <p:cTn id="60" presetID="1" presetClass="emph" presetSubtype="2" fill="hold" nodeType="clickEffect">
                                  <p:stCondLst>
                                    <p:cond delay="0"/>
                                  </p:stCondLst>
                                  <p:childTnLst>
                                    <p:animClr clrSpc="rgb" dir="cw">
                                      <p:cBhvr>
                                        <p:cTn id="61" dur="2000" fill="hold"/>
                                        <p:tgtEl>
                                          <p:spTgt spid="32"/>
                                        </p:tgtEl>
                                        <p:attrNameLst>
                                          <p:attrName>fillcolor</p:attrName>
                                        </p:attrNameLst>
                                      </p:cBhvr>
                                      <p:to>
                                        <a:srgbClr val="FF9933"/>
                                      </p:to>
                                    </p:animClr>
                                    <p:set>
                                      <p:cBhvr>
                                        <p:cTn id="62" dur="2000" fill="hold"/>
                                        <p:tgtEl>
                                          <p:spTgt spid="32"/>
                                        </p:tgtEl>
                                        <p:attrNameLst>
                                          <p:attrName>fill.type</p:attrName>
                                        </p:attrNameLst>
                                      </p:cBhvr>
                                      <p:to>
                                        <p:strVal val="solid"/>
                                      </p:to>
                                    </p:set>
                                    <p:set>
                                      <p:cBhvr>
                                        <p:cTn id="63" dur="2000" fill="hold"/>
                                        <p:tgtEl>
                                          <p:spTgt spid="32"/>
                                        </p:tgtEl>
                                        <p:attrNameLst>
                                          <p:attrName>fill.on</p:attrName>
                                        </p:attrNameLst>
                                      </p:cBhvr>
                                      <p:to>
                                        <p:strVal val="true"/>
                                      </p:to>
                                    </p:set>
                                  </p:childTnLst>
                                </p:cTn>
                              </p:par>
                            </p:childTnLst>
                          </p:cTn>
                        </p:par>
                      </p:childTnLst>
                    </p:cTn>
                  </p:par>
                </p:childTnLst>
              </p:cTn>
              <p:nextCondLst>
                <p:cond evt="onClick" delay="0">
                  <p:tgtEl>
                    <p:spTgt spid="32"/>
                  </p:tgtEl>
                </p:cond>
              </p:nextCondLst>
            </p:seq>
            <p:seq concurrent="1" nextAc="seek">
              <p:cTn id="64" restart="whenNotActive" fill="hold" evtFilter="cancelBubble" nodeType="interactiveSeq">
                <p:stCondLst>
                  <p:cond evt="onClick" delay="0">
                    <p:tgtEl>
                      <p:spTgt spid="40"/>
                    </p:tgtEl>
                  </p:cond>
                </p:stCondLst>
                <p:endSync evt="end" delay="0">
                  <p:rtn val="all"/>
                </p:endSync>
                <p:childTnLst>
                  <p:par>
                    <p:cTn id="65" fill="hold">
                      <p:stCondLst>
                        <p:cond delay="0"/>
                      </p:stCondLst>
                      <p:childTnLst>
                        <p:par>
                          <p:cTn id="66" fill="hold">
                            <p:stCondLst>
                              <p:cond delay="0"/>
                            </p:stCondLst>
                            <p:childTnLst>
                              <p:par>
                                <p:cTn id="67" presetID="6" presetClass="emph" presetSubtype="0" autoRev="1" fill="hold" grpId="0" nodeType="clickEffect">
                                  <p:stCondLst>
                                    <p:cond delay="0"/>
                                  </p:stCondLst>
                                  <p:childTnLst>
                                    <p:animScale>
                                      <p:cBhvr>
                                        <p:cTn id="68" dur="1000" fill="hold"/>
                                        <p:tgtEl>
                                          <p:spTgt spid="40"/>
                                        </p:tgtEl>
                                      </p:cBhvr>
                                      <p:by x="150000" y="150000"/>
                                    </p:animScale>
                                  </p:childTnLst>
                                  <p:subTnLst>
                                    <p:audio>
                                      <p:cMediaNode>
                                        <p:cTn display="0" masterRel="sameClick">
                                          <p:stCondLst>
                                            <p:cond evt="begin" delay="0">
                                              <p:tn val="67"/>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40"/>
                  </p:tgtEl>
                </p:cond>
              </p:nextCondLst>
            </p:seq>
            <p:seq concurrent="1" nextAc="seek">
              <p:cTn id="69" restart="whenNotActive" fill="hold" evtFilter="cancelBubble" nodeType="interactiveSeq">
                <p:stCondLst>
                  <p:cond evt="onClick" delay="0">
                    <p:tgtEl>
                      <p:spTgt spid="25"/>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32"/>
                                        </p:tgtEl>
                                        <p:attrNameLst>
                                          <p:attrName>fillcolor</p:attrName>
                                        </p:attrNameLst>
                                      </p:cBhvr>
                                      <p:to>
                                        <a:srgbClr val="FF9933"/>
                                      </p:to>
                                    </p:animClr>
                                    <p:set>
                                      <p:cBhvr>
                                        <p:cTn id="74" dur="2000" fill="hold"/>
                                        <p:tgtEl>
                                          <p:spTgt spid="32"/>
                                        </p:tgtEl>
                                        <p:attrNameLst>
                                          <p:attrName>fill.type</p:attrName>
                                        </p:attrNameLst>
                                      </p:cBhvr>
                                      <p:to>
                                        <p:strVal val="solid"/>
                                      </p:to>
                                    </p:set>
                                    <p:set>
                                      <p:cBhvr>
                                        <p:cTn id="75" dur="2000" fill="hold"/>
                                        <p:tgtEl>
                                          <p:spTgt spid="32"/>
                                        </p:tgtEl>
                                        <p:attrNameLst>
                                          <p:attrName>fill.on</p:attrName>
                                        </p:attrNameLst>
                                      </p:cBhvr>
                                      <p:to>
                                        <p:strVal val="true"/>
                                      </p:to>
                                    </p:set>
                                  </p:childTnLst>
                                </p:cTn>
                              </p:par>
                            </p:childTnLst>
                          </p:cTn>
                        </p:par>
                      </p:childTnLst>
                    </p:cTn>
                  </p:par>
                </p:childTnLst>
              </p:cTn>
              <p:nextCondLst>
                <p:cond evt="onClick" delay="0">
                  <p:tgtEl>
                    <p:spTgt spid="25"/>
                  </p:tgtEl>
                </p:cond>
              </p:nextCondLst>
            </p:seq>
          </p:childTnLst>
        </p:cTn>
      </p:par>
    </p:tnLst>
    <p:bldLst>
      <p:bldP spid="26" grpId="0" animBg="1"/>
      <p:bldP spid="27" grpId="0" animBg="1"/>
      <p:bldP spid="28" grpId="0" animBg="1"/>
      <p:bldP spid="29" grpId="0" animBg="1"/>
      <p:bldP spid="35" grpId="0" animBg="1"/>
      <p:bldP spid="43" grpId="0" animBg="1"/>
      <p:bldP spid="44" grpId="0" animBg="1"/>
      <p:bldP spid="45" grpId="0" animBg="1"/>
      <p:bldP spid="46" grpId="0" animBg="1"/>
      <p:bldP spid="47" grpId="0" animBg="1"/>
      <p:bldP spid="48" grpId="0" animBg="1"/>
      <p:bldP spid="33" grpId="0" animBg="1"/>
      <p:bldP spid="34" grpId="0" animBg="1"/>
      <p:bldP spid="4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143000" y="457200"/>
            <a:ext cx="6705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8000" dirty="0">
                <a:solidFill>
                  <a:schemeClr val="accent5">
                    <a:lumMod val="50000"/>
                  </a:schemeClr>
                </a:solidFill>
                <a:latin typeface="Arial Black" pitchFamily="34" charset="0"/>
              </a:rPr>
              <a:t> </a:t>
            </a:r>
            <a:r>
              <a:rPr lang="en-US" sz="4400" dirty="0">
                <a:solidFill>
                  <a:schemeClr val="tx2"/>
                </a:solidFill>
                <a:latin typeface="Arial Black" pitchFamily="34" charset="0"/>
              </a:rPr>
              <a:t>Today’s game </a:t>
            </a:r>
            <a:r>
              <a:rPr lang="en-US" sz="4400" dirty="0" smtClean="0">
                <a:solidFill>
                  <a:schemeClr val="tx2"/>
                </a:solidFill>
                <a:latin typeface="Arial Black" pitchFamily="34" charset="0"/>
              </a:rPr>
              <a:t>is on</a:t>
            </a:r>
            <a:endParaRPr lang="en-US" sz="4400" dirty="0">
              <a:solidFill>
                <a:schemeClr val="tx2"/>
              </a:solidFill>
            </a:endParaRPr>
          </a:p>
        </p:txBody>
      </p:sp>
      <p:sp>
        <p:nvSpPr>
          <p:cNvPr id="8" name="WordArt 10"/>
          <p:cNvSpPr>
            <a:spLocks noChangeArrowheads="1" noChangeShapeType="1" noTextEdit="1"/>
          </p:cNvSpPr>
          <p:nvPr/>
        </p:nvSpPr>
        <p:spPr bwMode="auto">
          <a:xfrm>
            <a:off x="762000" y="2514600"/>
            <a:ext cx="7286625" cy="1828800"/>
          </a:xfrm>
          <a:prstGeom prst="rect">
            <a:avLst/>
          </a:prstGeom>
        </p:spPr>
        <p:txBody>
          <a:bodyPr wrap="none" fromWordArt="1">
            <a:prstTxWarp prst="textPlain">
              <a:avLst>
                <a:gd name="adj" fmla="val 50000"/>
              </a:avLst>
            </a:prstTxWarp>
            <a:scene3d>
              <a:camera prst="legacyPerspectiveTop"/>
              <a:lightRig rig="legacyNormal3" dir="b"/>
            </a:scene3d>
            <a:sp3d extrusionH="887400" prstMaterial="legacyMetal">
              <a:extrusionClr>
                <a:srgbClr val="FFFFFF"/>
              </a:extrusionClr>
            </a:sp3d>
          </a:bodyPr>
          <a:lstStyle/>
          <a:p>
            <a:pPr lvl="0"/>
            <a:r>
              <a:rPr lang="en-US" sz="28700" kern="10" spc="-480" dirty="0" smtClean="0">
                <a:ln w="9525">
                  <a:round/>
                  <a:headEnd/>
                  <a:tailEnd/>
                </a:ln>
                <a:solidFill>
                  <a:srgbClr val="FF0000"/>
                </a:solidFill>
                <a:latin typeface="Arial Black"/>
              </a:rPr>
              <a:t>Chemistry </a:t>
            </a:r>
            <a:r>
              <a:rPr lang="en-US" sz="28700" kern="10" spc="-480" dirty="0">
                <a:ln w="9525">
                  <a:round/>
                  <a:headEnd/>
                  <a:tailEnd/>
                </a:ln>
                <a:solidFill>
                  <a:srgbClr val="FF0000"/>
                </a:solidFill>
                <a:latin typeface="Arial Black"/>
              </a:rPr>
              <a:t>Regents </a:t>
            </a:r>
          </a:p>
          <a:p>
            <a:pPr lvl="0"/>
            <a:r>
              <a:rPr lang="en-US" sz="28700" kern="10" spc="-480" dirty="0" smtClean="0">
                <a:ln w="9525">
                  <a:round/>
                  <a:headEnd/>
                  <a:tailEnd/>
                </a:ln>
                <a:solidFill>
                  <a:srgbClr val="FF0000"/>
                </a:solidFill>
                <a:latin typeface="Arial Black"/>
              </a:rPr>
              <a:t>Review Game 1</a:t>
            </a:r>
            <a:endParaRPr lang="en-US" sz="41300" kern="10" spc="-480" dirty="0">
              <a:ln w="9525">
                <a:round/>
                <a:headEnd/>
                <a:tailEnd/>
              </a:ln>
              <a:solidFill>
                <a:srgbClr val="FF0000"/>
              </a:solidFill>
              <a:latin typeface="Arial Black"/>
            </a:endParaRPr>
          </a:p>
        </p:txBody>
      </p:sp>
    </p:spTree>
  </p:cSld>
  <p:clrMapOvr>
    <a:overrideClrMapping bg1="dk2" tx1="lt1" bg2="dk1" tx2="lt2" accent1="accent1" accent2="accent2" accent3="accent3" accent4="accent4" accent5="accent5" accent6="accent6" hlink="hlink" folHlink="folHlink"/>
  </p:clrMapOvr>
  <p:transition spd="med"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iterate type="wd">
                                    <p:tmAbs val="200"/>
                                  </p:iterate>
                                  <p:childTnLst>
                                    <p:set>
                                      <p:cBhvr>
                                        <p:cTn id="6" dur="1" fill="hold">
                                          <p:stCondLst>
                                            <p:cond delay="299"/>
                                          </p:stCondLst>
                                        </p:cTn>
                                        <p:tgtEl>
                                          <p:spTgt spid="7"/>
                                        </p:tgtEl>
                                        <p:attrNameLst>
                                          <p:attrName>style.visibility</p:attrName>
                                        </p:attrNameLst>
                                      </p:cBhvr>
                                      <p:to>
                                        <p:strVal val="visible"/>
                                      </p:to>
                                    </p:set>
                                  </p:childTnLst>
                                </p:cTn>
                              </p:par>
                            </p:childTnLst>
                          </p:cTn>
                        </p:par>
                        <p:par>
                          <p:cTn id="7" fill="hold" nodeType="afterGroup">
                            <p:stCondLst>
                              <p:cond delay="1600"/>
                            </p:stCondLst>
                            <p:childTnLst>
                              <p:par>
                                <p:cTn id="8" presetID="23" presetClass="entr" presetSubtype="528"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ppt_x</p:attrName>
                                        </p:attrNameLst>
                                      </p:cBhvr>
                                      <p:tavLst>
                                        <p:tav tm="0">
                                          <p:val>
                                            <p:fltVal val="0.5"/>
                                          </p:val>
                                        </p:tav>
                                        <p:tav tm="100000">
                                          <p:val>
                                            <p:strVal val="#ppt_x"/>
                                          </p:val>
                                        </p:tav>
                                      </p:tavLst>
                                    </p:anim>
                                    <p:anim calcmode="lin" valueType="num">
                                      <p:cBhvr>
                                        <p:cTn id="13" dur="10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3554" name="Rectangle 2">
            <a:hlinkClick r:id="rId7" action="ppaction://hlinksldjump"/>
          </p:cNvPr>
          <p:cNvSpPr>
            <a:spLocks noChangeArrowheads="1"/>
          </p:cNvSpPr>
          <p:nvPr/>
        </p:nvSpPr>
        <p:spPr bwMode="auto">
          <a:xfrm>
            <a:off x="848572" y="916859"/>
            <a:ext cx="7408219" cy="4580616"/>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000000"/>
              </a:solidFill>
            </a:endParaRPr>
          </a:p>
        </p:txBody>
      </p:sp>
      <p:sp>
        <p:nvSpPr>
          <p:cNvPr id="23560"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FFFFFF"/>
                </a:solidFill>
              </a:rPr>
              <a:t>Timer: Click to  countdown</a:t>
            </a:r>
          </a:p>
        </p:txBody>
      </p:sp>
      <p:sp>
        <p:nvSpPr>
          <p:cNvPr id="25"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rgbClr val="FFFFFF"/>
                </a:solidFill>
              </a:rPr>
              <a:t>Click for the Correct Answer</a:t>
            </a:r>
            <a:endParaRPr lang="en-US" sz="1600" b="1" dirty="0">
              <a:solidFill>
                <a:srgbClr val="FFFFFF"/>
              </a:solidFill>
            </a:endParaRPr>
          </a:p>
        </p:txBody>
      </p:sp>
      <p:sp>
        <p:nvSpPr>
          <p:cNvPr id="27" name="Oval 26"/>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rgbClr val="FFFFFF"/>
                </a:solidFill>
              </a:rPr>
              <a:t>Times up</a:t>
            </a:r>
          </a:p>
        </p:txBody>
      </p:sp>
      <p:sp>
        <p:nvSpPr>
          <p:cNvPr id="28" name="Oval 27"/>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a:t>
            </a:r>
          </a:p>
        </p:txBody>
      </p:sp>
      <p:sp>
        <p:nvSpPr>
          <p:cNvPr id="29" name="Oval 28"/>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2</a:t>
            </a:r>
          </a:p>
        </p:txBody>
      </p:sp>
      <p:sp>
        <p:nvSpPr>
          <p:cNvPr id="30" name="Oval 29"/>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3</a:t>
            </a:r>
          </a:p>
        </p:txBody>
      </p:sp>
      <p:sp>
        <p:nvSpPr>
          <p:cNvPr id="43" name="Oval 4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4</a:t>
            </a:r>
          </a:p>
        </p:txBody>
      </p:sp>
      <p:sp>
        <p:nvSpPr>
          <p:cNvPr id="44" name="Oval 43"/>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5</a:t>
            </a:r>
          </a:p>
        </p:txBody>
      </p:sp>
      <p:sp>
        <p:nvSpPr>
          <p:cNvPr id="45" name="Oval 44"/>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6</a:t>
            </a:r>
          </a:p>
        </p:txBody>
      </p:sp>
      <p:sp>
        <p:nvSpPr>
          <p:cNvPr id="46" name="Oval 45"/>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7</a:t>
            </a:r>
          </a:p>
        </p:txBody>
      </p:sp>
      <p:sp>
        <p:nvSpPr>
          <p:cNvPr id="47" name="Oval 46"/>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8</a:t>
            </a:r>
          </a:p>
        </p:txBody>
      </p:sp>
      <p:sp>
        <p:nvSpPr>
          <p:cNvPr id="48" name="Oval 47"/>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9</a:t>
            </a:r>
          </a:p>
        </p:txBody>
      </p:sp>
      <p:sp>
        <p:nvSpPr>
          <p:cNvPr id="49" name="Oval 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10</a:t>
            </a:r>
          </a:p>
        </p:txBody>
      </p:sp>
      <p:sp>
        <p:nvSpPr>
          <p:cNvPr id="38" name="Text Box 3"/>
          <p:cNvSpPr txBox="1">
            <a:spLocks noChangeArrowheads="1"/>
          </p:cNvSpPr>
          <p:nvPr/>
        </p:nvSpPr>
        <p:spPr bwMode="auto">
          <a:xfrm>
            <a:off x="1904999" y="1984118"/>
            <a:ext cx="281497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0" algn="l"/>
            <a:r>
              <a:rPr lang="en-US" dirty="0" smtClean="0">
                <a:solidFill>
                  <a:srgbClr val="000000"/>
                </a:solidFill>
              </a:rPr>
              <a:t>H</a:t>
            </a:r>
            <a:r>
              <a:rPr lang="en-US" baseline="-25000" dirty="0" smtClean="0">
                <a:solidFill>
                  <a:srgbClr val="000000"/>
                </a:solidFill>
              </a:rPr>
              <a:t>2</a:t>
            </a:r>
            <a:r>
              <a:rPr lang="en-US" dirty="0" smtClean="0">
                <a:solidFill>
                  <a:srgbClr val="000000"/>
                </a:solidFill>
              </a:rPr>
              <a:t> </a:t>
            </a:r>
          </a:p>
          <a:p>
            <a:pPr lvl="0" algn="l"/>
            <a:endParaRPr lang="en-US" dirty="0">
              <a:solidFill>
                <a:srgbClr val="000000"/>
              </a:solidFill>
            </a:endParaRPr>
          </a:p>
          <a:p>
            <a:pPr lvl="0" algn="l"/>
            <a:r>
              <a:rPr lang="en-US" dirty="0" smtClean="0">
                <a:solidFill>
                  <a:srgbClr val="000000"/>
                </a:solidFill>
              </a:rPr>
              <a:t>N</a:t>
            </a:r>
            <a:r>
              <a:rPr lang="en-US" baseline="-25000" dirty="0" smtClean="0">
                <a:solidFill>
                  <a:srgbClr val="000000"/>
                </a:solidFill>
              </a:rPr>
              <a:t>2</a:t>
            </a:r>
          </a:p>
          <a:p>
            <a:pPr lvl="0" algn="l"/>
            <a:endParaRPr lang="en-US" dirty="0">
              <a:solidFill>
                <a:srgbClr val="000000"/>
              </a:solidFill>
            </a:endParaRPr>
          </a:p>
          <a:p>
            <a:pPr lvl="0" algn="l"/>
            <a:r>
              <a:rPr lang="en-US" dirty="0" smtClean="0">
                <a:solidFill>
                  <a:srgbClr val="000000"/>
                </a:solidFill>
              </a:rPr>
              <a:t>I</a:t>
            </a:r>
            <a:r>
              <a:rPr lang="en-US" baseline="-25000" dirty="0" smtClean="0">
                <a:solidFill>
                  <a:srgbClr val="000000"/>
                </a:solidFill>
              </a:rPr>
              <a:t>2</a:t>
            </a:r>
            <a:r>
              <a:rPr lang="en-US" dirty="0" smtClean="0">
                <a:solidFill>
                  <a:srgbClr val="000000"/>
                </a:solidFill>
              </a:rPr>
              <a:t> </a:t>
            </a:r>
          </a:p>
          <a:p>
            <a:pPr lvl="0" algn="l"/>
            <a:endParaRPr lang="en-US" dirty="0">
              <a:solidFill>
                <a:srgbClr val="000000"/>
              </a:solidFill>
            </a:endParaRPr>
          </a:p>
          <a:p>
            <a:pPr lvl="0" algn="l"/>
            <a:r>
              <a:rPr lang="en-US" dirty="0" smtClean="0">
                <a:solidFill>
                  <a:srgbClr val="000000"/>
                </a:solidFill>
              </a:rPr>
              <a:t>O</a:t>
            </a:r>
            <a:r>
              <a:rPr lang="en-US" baseline="-25000" dirty="0" smtClean="0">
                <a:solidFill>
                  <a:srgbClr val="000000"/>
                </a:solidFill>
              </a:rPr>
              <a:t>2</a:t>
            </a:r>
            <a:endParaRPr lang="en-US" baseline="-25000" dirty="0">
              <a:solidFill>
                <a:srgbClr val="000000"/>
              </a:solidFill>
            </a:endParaRPr>
          </a:p>
        </p:txBody>
      </p:sp>
      <p:sp>
        <p:nvSpPr>
          <p:cNvPr id="39" name="TextBox 38"/>
          <p:cNvSpPr txBox="1"/>
          <p:nvPr/>
        </p:nvSpPr>
        <p:spPr>
          <a:xfrm>
            <a:off x="1184632" y="1168635"/>
            <a:ext cx="4758968" cy="461665"/>
          </a:xfrm>
          <a:prstGeom prst="rect">
            <a:avLst/>
          </a:prstGeom>
          <a:solidFill>
            <a:srgbClr val="FFA7A7"/>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dirty="0">
                <a:solidFill>
                  <a:schemeClr val="tx1"/>
                </a:solidFill>
              </a:rPr>
              <a:t>Which element is a solid at STP</a:t>
            </a:r>
            <a:r>
              <a:rPr lang="en-US" dirty="0" smtClean="0">
                <a:solidFill>
                  <a:schemeClr val="tx1"/>
                </a:solidFill>
              </a:rPr>
              <a:t>?</a:t>
            </a:r>
            <a:endParaRPr lang="en-US" dirty="0">
              <a:solidFill>
                <a:schemeClr val="tx1"/>
              </a:solidFill>
            </a:endParaRPr>
          </a:p>
        </p:txBody>
      </p:sp>
      <p:sp>
        <p:nvSpPr>
          <p:cNvPr id="26" name="TextBox 25"/>
          <p:cNvSpPr txBox="1"/>
          <p:nvPr/>
        </p:nvSpPr>
        <p:spPr>
          <a:xfrm>
            <a:off x="1206403" y="3436885"/>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C</a:t>
            </a:r>
            <a:endParaRPr lang="en-US" dirty="0">
              <a:solidFill>
                <a:srgbClr val="FFFFFF"/>
              </a:solidFill>
            </a:endParaRPr>
          </a:p>
        </p:txBody>
      </p:sp>
      <p:sp>
        <p:nvSpPr>
          <p:cNvPr id="32" name="TextBox 31"/>
          <p:cNvSpPr txBox="1"/>
          <p:nvPr/>
        </p:nvSpPr>
        <p:spPr>
          <a:xfrm>
            <a:off x="1206403" y="1981104"/>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A</a:t>
            </a:r>
            <a:endParaRPr lang="en-US" dirty="0">
              <a:solidFill>
                <a:srgbClr val="FFFFFF"/>
              </a:solidFill>
            </a:endParaRPr>
          </a:p>
        </p:txBody>
      </p:sp>
      <p:sp>
        <p:nvSpPr>
          <p:cNvPr id="33" name="TextBox 32"/>
          <p:cNvSpPr txBox="1"/>
          <p:nvPr/>
        </p:nvSpPr>
        <p:spPr>
          <a:xfrm>
            <a:off x="1206403" y="4224076"/>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D</a:t>
            </a:r>
            <a:endParaRPr lang="en-US" dirty="0">
              <a:solidFill>
                <a:srgbClr val="FFFFFF"/>
              </a:solidFill>
            </a:endParaRPr>
          </a:p>
        </p:txBody>
      </p:sp>
      <p:sp>
        <p:nvSpPr>
          <p:cNvPr id="34" name="TextBox 33"/>
          <p:cNvSpPr txBox="1"/>
          <p:nvPr/>
        </p:nvSpPr>
        <p:spPr>
          <a:xfrm>
            <a:off x="1206403" y="2737155"/>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B</a:t>
            </a:r>
            <a:endParaRPr lang="en-US" dirty="0">
              <a:solidFill>
                <a:srgbClr val="FFFFFF"/>
              </a:solidFill>
            </a:endParaRPr>
          </a:p>
        </p:txBody>
      </p:sp>
      <p:sp>
        <p:nvSpPr>
          <p:cNvPr id="41" name="Text Box 6"/>
          <p:cNvSpPr txBox="1">
            <a:spLocks noChangeArrowheads="1"/>
          </p:cNvSpPr>
          <p:nvPr/>
        </p:nvSpPr>
        <p:spPr bwMode="auto">
          <a:xfrm>
            <a:off x="-11112" y="-38100"/>
            <a:ext cx="8240712" cy="954107"/>
          </a:xfrm>
          <a:prstGeom prst="rect">
            <a:avLst/>
          </a:prstGeom>
          <a:solidFill>
            <a:srgbClr val="FF0000"/>
          </a:solidFill>
          <a:ln>
            <a:solidFill>
              <a:srgbClr val="FF99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smtClean="0">
                <a:solidFill>
                  <a:srgbClr val="FFFFFF"/>
                </a:solidFill>
              </a:rPr>
              <a:t>Physical Behavior of Matter</a:t>
            </a:r>
          </a:p>
          <a:p>
            <a:pPr>
              <a:defRPr/>
            </a:pPr>
            <a:endParaRPr lang="en-US" sz="2800" b="1" dirty="0">
              <a:solidFill>
                <a:srgbClr val="FFFFFF"/>
              </a:solidFill>
            </a:endParaRPr>
          </a:p>
        </p:txBody>
      </p:sp>
      <p:sp>
        <p:nvSpPr>
          <p:cNvPr id="42" name="Rounded Rectangle 41"/>
          <p:cNvSpPr/>
          <p:nvPr/>
        </p:nvSpPr>
        <p:spPr bwMode="auto">
          <a:xfrm>
            <a:off x="8024765" y="-38100"/>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100</a:t>
            </a:r>
          </a:p>
          <a:p>
            <a:pPr>
              <a:defRPr/>
            </a:pPr>
            <a:r>
              <a:rPr lang="en-US" sz="1400" b="1" dirty="0" smtClean="0">
                <a:solidFill>
                  <a:srgbClr val="FFFFFF"/>
                </a:solidFill>
              </a:rPr>
              <a:t>Points</a:t>
            </a:r>
            <a:endParaRPr lang="en-US" sz="1400" b="1" dirty="0">
              <a:solidFill>
                <a:srgbClr val="FFFFFF"/>
              </a:solidFill>
            </a:endParaRPr>
          </a:p>
        </p:txBody>
      </p:sp>
      <p:sp>
        <p:nvSpPr>
          <p:cNvPr id="2" name="TextBox 1"/>
          <p:cNvSpPr txBox="1"/>
          <p:nvPr/>
        </p:nvSpPr>
        <p:spPr>
          <a:xfrm>
            <a:off x="-11112" y="205339"/>
            <a:ext cx="855019" cy="707886"/>
          </a:xfrm>
          <a:prstGeom prst="rect">
            <a:avLst/>
          </a:prstGeom>
          <a:noFill/>
        </p:spPr>
        <p:txBody>
          <a:bodyPr wrap="square" rtlCol="0">
            <a:spAutoFit/>
          </a:bodyPr>
          <a:lstStyle/>
          <a:p>
            <a:r>
              <a:rPr lang="en-US" sz="2000" b="1" dirty="0" smtClean="0">
                <a:solidFill>
                  <a:schemeClr val="bg1"/>
                </a:solidFill>
              </a:rPr>
              <a:t>Aug 2003</a:t>
            </a:r>
            <a:endParaRPr lang="en-US" sz="2000" b="1" dirty="0">
              <a:solidFill>
                <a:schemeClr val="bg1"/>
              </a:solidFill>
            </a:endParaRPr>
          </a:p>
        </p:txBody>
      </p:sp>
      <p:sp>
        <p:nvSpPr>
          <p:cNvPr id="35" name="Right Arrow 34">
            <a:hlinkClick r:id="rId8"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2636025103"/>
      </p:ext>
    </p:extLst>
  </p:cSld>
  <p:clrMapOvr>
    <a:masterClrMapping/>
  </p:clrMapOvr>
  <p:transition spd="slow" advClick="0">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49"/>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48"/>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47"/>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46"/>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45"/>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44"/>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43"/>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30"/>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29"/>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28"/>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27"/>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49"/>
                  </p:tgtEl>
                </p:cond>
              </p:nextCondLst>
            </p:seq>
            <p:seq concurrent="1" nextAc="seek">
              <p:cTn id="41" restart="whenNotActive" fill="hold" evtFilter="cancelBubble" nodeType="interactiveSeq">
                <p:stCondLst>
                  <p:cond evt="onClick" delay="0">
                    <p:tgtEl>
                      <p:spTgt spid="32"/>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32"/>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2"/>
                  </p:tgtEl>
                </p:cond>
              </p:nextCondLst>
            </p:seq>
            <p:seq concurrent="1" nextAc="seek">
              <p:cTn id="46" restart="whenNotActive" fill="hold" evtFilter="cancelBubble" nodeType="interactiveSeq">
                <p:stCondLst>
                  <p:cond evt="onClick" delay="0">
                    <p:tgtEl>
                      <p:spTgt spid="33"/>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33"/>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3"/>
                  </p:tgtEl>
                </p:cond>
              </p:nextCondLst>
            </p:seq>
            <p:seq concurrent="1" nextAc="seek">
              <p:cTn id="51" restart="whenNotActive" fill="hold" evtFilter="cancelBubble" nodeType="interactiveSeq">
                <p:stCondLst>
                  <p:cond evt="onClick" delay="0">
                    <p:tgtEl>
                      <p:spTgt spid="34"/>
                    </p:tgtEl>
                  </p:cond>
                </p:stCondLst>
                <p:endSync evt="end" delay="0">
                  <p:rtn val="all"/>
                </p:endSync>
                <p:childTnLst>
                  <p:par>
                    <p:cTn id="52" fill="hold">
                      <p:stCondLst>
                        <p:cond delay="0"/>
                      </p:stCondLst>
                      <p:childTnLst>
                        <p:par>
                          <p:cTn id="53" fill="hold">
                            <p:stCondLst>
                              <p:cond delay="0"/>
                            </p:stCondLst>
                            <p:childTnLst>
                              <p:par>
                                <p:cTn id="54" presetID="6" presetClass="emph" presetSubtype="0" autoRev="1" fill="hold" grpId="0" nodeType="clickEffect">
                                  <p:stCondLst>
                                    <p:cond delay="0"/>
                                  </p:stCondLst>
                                  <p:childTnLst>
                                    <p:animScale>
                                      <p:cBhvr>
                                        <p:cTn id="55" dur="1000" fill="hold"/>
                                        <p:tgtEl>
                                          <p:spTgt spid="34"/>
                                        </p:tgtEl>
                                      </p:cBhvr>
                                      <p:by x="150000" y="150000"/>
                                    </p:animScale>
                                  </p:childTnLst>
                                  <p:subTnLst>
                                    <p:audio>
                                      <p:cMediaNode>
                                        <p:cTn display="0" masterRel="sameClick">
                                          <p:stCondLst>
                                            <p:cond evt="begin" delay="0">
                                              <p:tn val="5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4"/>
                  </p:tgtEl>
                </p:cond>
              </p:nextCondLst>
            </p:seq>
            <p:seq concurrent="1" nextAc="seek">
              <p:cTn id="56" restart="whenNotActive" fill="hold" evtFilter="cancelBubble" nodeType="interactiveSeq">
                <p:stCondLst>
                  <p:cond evt="onClick" delay="0">
                    <p:tgtEl>
                      <p:spTgt spid="25"/>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26"/>
                                        </p:tgtEl>
                                        <p:attrNameLst>
                                          <p:attrName>fillcolor</p:attrName>
                                        </p:attrNameLst>
                                      </p:cBhvr>
                                      <p:to>
                                        <a:srgbClr val="FF0000"/>
                                      </p:to>
                                    </p:animClr>
                                    <p:set>
                                      <p:cBhvr>
                                        <p:cTn id="61" dur="2000" fill="hold"/>
                                        <p:tgtEl>
                                          <p:spTgt spid="26"/>
                                        </p:tgtEl>
                                        <p:attrNameLst>
                                          <p:attrName>fill.type</p:attrName>
                                        </p:attrNameLst>
                                      </p:cBhvr>
                                      <p:to>
                                        <p:strVal val="solid"/>
                                      </p:to>
                                    </p:set>
                                    <p:set>
                                      <p:cBhvr>
                                        <p:cTn id="62" dur="2000" fill="hold"/>
                                        <p:tgtEl>
                                          <p:spTgt spid="26"/>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26"/>
                                        </p:tgtEl>
                                        <p:attrNameLst>
                                          <p:attrName>fillcolor</p:attrName>
                                        </p:attrNameLst>
                                      </p:cBhvr>
                                      <p:to>
                                        <a:srgbClr val="FF0000"/>
                                      </p:to>
                                    </p:animClr>
                                    <p:set>
                                      <p:cBhvr>
                                        <p:cTn id="65" dur="2000" fill="hold"/>
                                        <p:tgtEl>
                                          <p:spTgt spid="26"/>
                                        </p:tgtEl>
                                        <p:attrNameLst>
                                          <p:attrName>fill.type</p:attrName>
                                        </p:attrNameLst>
                                      </p:cBhvr>
                                      <p:to>
                                        <p:strVal val="solid"/>
                                      </p:to>
                                    </p:set>
                                    <p:set>
                                      <p:cBhvr>
                                        <p:cTn id="66" dur="2000" fill="hold"/>
                                        <p:tgtEl>
                                          <p:spTgt spid="26"/>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67" restart="whenNotActive" fill="hold" evtFilter="cancelBubble" nodeType="interactiveSeq">
                <p:stCondLst>
                  <p:cond evt="onClick" delay="0">
                    <p:tgtEl>
                      <p:spTgt spid="26"/>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100"/>
                                  </p:stCondLst>
                                  <p:childTnLst>
                                    <p:animClr clrSpc="rgb" dir="cw">
                                      <p:cBhvr>
                                        <p:cTn id="71" dur="2000" fill="hold"/>
                                        <p:tgtEl>
                                          <p:spTgt spid="26"/>
                                        </p:tgtEl>
                                        <p:attrNameLst>
                                          <p:attrName>fillcolor</p:attrName>
                                        </p:attrNameLst>
                                      </p:cBhvr>
                                      <p:to>
                                        <a:srgbClr val="FF0000"/>
                                      </p:to>
                                    </p:animClr>
                                    <p:set>
                                      <p:cBhvr>
                                        <p:cTn id="72" dur="2000" fill="hold"/>
                                        <p:tgtEl>
                                          <p:spTgt spid="26"/>
                                        </p:tgtEl>
                                        <p:attrNameLst>
                                          <p:attrName>fill.type</p:attrName>
                                        </p:attrNameLst>
                                      </p:cBhvr>
                                      <p:to>
                                        <p:strVal val="solid"/>
                                      </p:to>
                                    </p:set>
                                    <p:set>
                                      <p:cBhvr>
                                        <p:cTn id="73" dur="2000" fill="hold"/>
                                        <p:tgtEl>
                                          <p:spTgt spid="26"/>
                                        </p:tgtEl>
                                        <p:attrNameLst>
                                          <p:attrName>fill.on</p:attrName>
                                        </p:attrNameLst>
                                      </p:cBhvr>
                                      <p:to>
                                        <p:strVal val="true"/>
                                      </p:to>
                                    </p:set>
                                  </p:childTnLst>
                                  <p:subTnLst>
                                    <p:audio>
                                      <p:cMediaNode>
                                        <p:cTn display="0" masterRel="sameClick">
                                          <p:stCondLst>
                                            <p:cond evt="begin" delay="0">
                                              <p:tn val="70"/>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26"/>
                  </p:tgtEl>
                </p:cond>
              </p:nextCondLst>
            </p:seq>
          </p:childTnLst>
        </p:cTn>
      </p:par>
    </p:tnLst>
    <p:bldLst>
      <p:bldP spid="27" grpId="0" animBg="1"/>
      <p:bldP spid="28" grpId="0" animBg="1"/>
      <p:bldP spid="29" grpId="0" animBg="1"/>
      <p:bldP spid="30" grpId="0" animBg="1"/>
      <p:bldP spid="43" grpId="0" animBg="1"/>
      <p:bldP spid="44" grpId="0" animBg="1"/>
      <p:bldP spid="45" grpId="0" animBg="1"/>
      <p:bldP spid="46" grpId="0" animBg="1"/>
      <p:bldP spid="47" grpId="0" animBg="1"/>
      <p:bldP spid="48" grpId="0" animBg="1"/>
      <p:bldP spid="49" grpId="0" animBg="1"/>
      <p:bldP spid="32" grpId="0" animBg="1"/>
      <p:bldP spid="33" grpId="0" animBg="1"/>
      <p:bldP spid="34" grpId="0" animBg="1"/>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2530" name="Rectangle 2">
            <a:hlinkClick r:id="rId7" action="ppaction://hlinksldjump"/>
          </p:cNvPr>
          <p:cNvSpPr>
            <a:spLocks noChangeArrowheads="1"/>
          </p:cNvSpPr>
          <p:nvPr/>
        </p:nvSpPr>
        <p:spPr bwMode="auto">
          <a:xfrm>
            <a:off x="838201" y="940739"/>
            <a:ext cx="7543800" cy="4621861"/>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000000"/>
              </a:solidFill>
            </a:endParaRPr>
          </a:p>
        </p:txBody>
      </p:sp>
      <p:sp>
        <p:nvSpPr>
          <p:cNvPr id="22537"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FFFFFF"/>
                </a:solidFill>
              </a:rPr>
              <a:t>Timer: Click to  countdown</a:t>
            </a:r>
          </a:p>
        </p:txBody>
      </p:sp>
      <p:sp>
        <p:nvSpPr>
          <p:cNvPr id="31"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rgbClr val="FFFFFF"/>
                </a:solidFill>
              </a:rPr>
              <a:t>Click for the Correct Answer</a:t>
            </a:r>
            <a:endParaRPr lang="en-US" sz="1600" b="1" dirty="0">
              <a:solidFill>
                <a:srgbClr val="FFFFFF"/>
              </a:solidFill>
            </a:endParaRPr>
          </a:p>
        </p:txBody>
      </p:sp>
      <p:sp>
        <p:nvSpPr>
          <p:cNvPr id="25" name="Oval 24"/>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rgbClr val="FFFFFF"/>
                </a:solidFill>
              </a:rPr>
              <a:t>Times up</a:t>
            </a:r>
          </a:p>
        </p:txBody>
      </p:sp>
      <p:sp>
        <p:nvSpPr>
          <p:cNvPr id="26" name="Oval 25"/>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a:t>
            </a:r>
          </a:p>
        </p:txBody>
      </p:sp>
      <p:sp>
        <p:nvSpPr>
          <p:cNvPr id="27" name="Oval 26"/>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2</a:t>
            </a:r>
          </a:p>
        </p:txBody>
      </p:sp>
      <p:sp>
        <p:nvSpPr>
          <p:cNvPr id="28" name="Oval 27"/>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3</a:t>
            </a:r>
          </a:p>
        </p:txBody>
      </p:sp>
      <p:sp>
        <p:nvSpPr>
          <p:cNvPr id="29" name="Oval 28"/>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4</a:t>
            </a:r>
          </a:p>
        </p:txBody>
      </p:sp>
      <p:sp>
        <p:nvSpPr>
          <p:cNvPr id="44" name="Oval 43"/>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5</a:t>
            </a:r>
          </a:p>
        </p:txBody>
      </p:sp>
      <p:sp>
        <p:nvSpPr>
          <p:cNvPr id="45" name="Oval 44"/>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6</a:t>
            </a:r>
          </a:p>
        </p:txBody>
      </p:sp>
      <p:sp>
        <p:nvSpPr>
          <p:cNvPr id="46" name="Oval 45"/>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7</a:t>
            </a:r>
          </a:p>
        </p:txBody>
      </p:sp>
      <p:sp>
        <p:nvSpPr>
          <p:cNvPr id="47" name="Oval 46"/>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8</a:t>
            </a:r>
          </a:p>
        </p:txBody>
      </p:sp>
      <p:sp>
        <p:nvSpPr>
          <p:cNvPr id="48" name="Oval 47"/>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9</a:t>
            </a:r>
          </a:p>
        </p:txBody>
      </p:sp>
      <p:sp>
        <p:nvSpPr>
          <p:cNvPr id="49" name="Oval 2"/>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10</a:t>
            </a:r>
          </a:p>
        </p:txBody>
      </p:sp>
      <p:sp>
        <p:nvSpPr>
          <p:cNvPr id="38" name="Text Box 3"/>
          <p:cNvSpPr txBox="1">
            <a:spLocks noChangeArrowheads="1"/>
          </p:cNvSpPr>
          <p:nvPr/>
        </p:nvSpPr>
        <p:spPr bwMode="auto">
          <a:xfrm>
            <a:off x="1782683" y="2427554"/>
            <a:ext cx="5367676"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dirty="0">
                <a:latin typeface="NewCaledonia"/>
              </a:rPr>
              <a:t>low temperature and low </a:t>
            </a:r>
            <a:r>
              <a:rPr lang="en-US" sz="2000" dirty="0" smtClean="0">
                <a:latin typeface="NewCaledonia"/>
              </a:rPr>
              <a:t>pressure</a:t>
            </a:r>
          </a:p>
          <a:p>
            <a:pPr algn="l"/>
            <a:endParaRPr lang="en-US" sz="2800" dirty="0" smtClean="0">
              <a:solidFill>
                <a:srgbClr val="000000"/>
              </a:solidFill>
            </a:endParaRPr>
          </a:p>
          <a:p>
            <a:pPr algn="l"/>
            <a:r>
              <a:rPr lang="en-US" sz="2000" dirty="0">
                <a:latin typeface="NewCaledonia"/>
              </a:rPr>
              <a:t>low temperature and high pressure</a:t>
            </a:r>
            <a:endParaRPr lang="en-US" sz="2800" dirty="0" smtClean="0">
              <a:solidFill>
                <a:srgbClr val="000000"/>
              </a:solidFill>
            </a:endParaRPr>
          </a:p>
          <a:p>
            <a:pPr algn="l"/>
            <a:endParaRPr lang="en-US" sz="2800" dirty="0" smtClean="0">
              <a:latin typeface="NewCaledonia"/>
            </a:endParaRPr>
          </a:p>
          <a:p>
            <a:pPr algn="l"/>
            <a:r>
              <a:rPr lang="en-US" sz="2000" dirty="0" smtClean="0">
                <a:latin typeface="NewCaledonia"/>
              </a:rPr>
              <a:t>high </a:t>
            </a:r>
            <a:r>
              <a:rPr lang="en-US" sz="2000" dirty="0">
                <a:latin typeface="NewCaledonia"/>
              </a:rPr>
              <a:t>temperature and low pressure</a:t>
            </a:r>
          </a:p>
          <a:p>
            <a:pPr algn="l"/>
            <a:endParaRPr lang="en-US" sz="2800" dirty="0" smtClean="0">
              <a:latin typeface="NewCaledonia"/>
            </a:endParaRPr>
          </a:p>
          <a:p>
            <a:pPr algn="l"/>
            <a:r>
              <a:rPr lang="en-US" sz="2000" dirty="0" smtClean="0">
                <a:latin typeface="NewCaledonia"/>
              </a:rPr>
              <a:t>high </a:t>
            </a:r>
            <a:r>
              <a:rPr lang="en-US" sz="2000" dirty="0">
                <a:latin typeface="NewCaledonia"/>
              </a:rPr>
              <a:t>temperature and high pressure</a:t>
            </a:r>
            <a:endParaRPr lang="en-US" sz="2000" dirty="0">
              <a:solidFill>
                <a:srgbClr val="000000"/>
              </a:solidFill>
            </a:endParaRPr>
          </a:p>
        </p:txBody>
      </p:sp>
      <p:sp>
        <p:nvSpPr>
          <p:cNvPr id="39" name="TextBox 38"/>
          <p:cNvSpPr txBox="1"/>
          <p:nvPr/>
        </p:nvSpPr>
        <p:spPr>
          <a:xfrm>
            <a:off x="1277165" y="1295400"/>
            <a:ext cx="6200427" cy="830997"/>
          </a:xfrm>
          <a:prstGeom prst="rect">
            <a:avLst/>
          </a:prstGeom>
          <a:solidFill>
            <a:srgbClr val="FFA7A7"/>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dirty="0">
                <a:solidFill>
                  <a:schemeClr val="tx1"/>
                </a:solidFill>
              </a:rPr>
              <a:t>A real gas behaves </a:t>
            </a:r>
            <a:r>
              <a:rPr lang="en-US" i="1" dirty="0">
                <a:solidFill>
                  <a:schemeClr val="tx1"/>
                </a:solidFill>
              </a:rPr>
              <a:t>least </a:t>
            </a:r>
            <a:r>
              <a:rPr lang="en-US" dirty="0">
                <a:solidFill>
                  <a:schemeClr val="tx1"/>
                </a:solidFill>
              </a:rPr>
              <a:t>like an ideal gas </a:t>
            </a:r>
            <a:r>
              <a:rPr lang="en-US" dirty="0" smtClean="0">
                <a:solidFill>
                  <a:schemeClr val="tx1"/>
                </a:solidFill>
              </a:rPr>
              <a:t>under the </a:t>
            </a:r>
            <a:r>
              <a:rPr lang="en-US" dirty="0">
                <a:solidFill>
                  <a:schemeClr val="tx1"/>
                </a:solidFill>
              </a:rPr>
              <a:t>conditions </a:t>
            </a:r>
            <a:r>
              <a:rPr lang="en-US" dirty="0" smtClean="0">
                <a:solidFill>
                  <a:schemeClr val="tx1"/>
                </a:solidFill>
              </a:rPr>
              <a:t>of</a:t>
            </a:r>
            <a:endParaRPr lang="en-US" sz="2800" dirty="0">
              <a:solidFill>
                <a:schemeClr val="tx1"/>
              </a:solidFill>
            </a:endParaRPr>
          </a:p>
        </p:txBody>
      </p:sp>
      <p:sp>
        <p:nvSpPr>
          <p:cNvPr id="33" name="TextBox 32"/>
          <p:cNvSpPr txBox="1"/>
          <p:nvPr/>
        </p:nvSpPr>
        <p:spPr>
          <a:xfrm>
            <a:off x="1225148" y="3120051"/>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B</a:t>
            </a:r>
            <a:endParaRPr lang="en-US" dirty="0">
              <a:solidFill>
                <a:srgbClr val="FFFFFF"/>
              </a:solidFill>
            </a:endParaRPr>
          </a:p>
        </p:txBody>
      </p:sp>
      <p:sp>
        <p:nvSpPr>
          <p:cNvPr id="34" name="TextBox 33"/>
          <p:cNvSpPr txBox="1"/>
          <p:nvPr/>
        </p:nvSpPr>
        <p:spPr>
          <a:xfrm>
            <a:off x="1225148" y="2397529"/>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A</a:t>
            </a:r>
            <a:endParaRPr lang="en-US" dirty="0">
              <a:solidFill>
                <a:srgbClr val="FFFFFF"/>
              </a:solidFill>
            </a:endParaRPr>
          </a:p>
        </p:txBody>
      </p:sp>
      <p:sp>
        <p:nvSpPr>
          <p:cNvPr id="35" name="TextBox 34"/>
          <p:cNvSpPr txBox="1"/>
          <p:nvPr/>
        </p:nvSpPr>
        <p:spPr>
          <a:xfrm>
            <a:off x="1225148" y="4640501"/>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D</a:t>
            </a:r>
            <a:endParaRPr lang="en-US" dirty="0">
              <a:solidFill>
                <a:srgbClr val="FFFFFF"/>
              </a:solidFill>
            </a:endParaRPr>
          </a:p>
        </p:txBody>
      </p:sp>
      <p:sp>
        <p:nvSpPr>
          <p:cNvPr id="40" name="TextBox 39"/>
          <p:cNvSpPr txBox="1"/>
          <p:nvPr/>
        </p:nvSpPr>
        <p:spPr>
          <a:xfrm>
            <a:off x="1200764" y="3839381"/>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C</a:t>
            </a:r>
            <a:endParaRPr lang="en-US" dirty="0">
              <a:solidFill>
                <a:srgbClr val="FFFFFF"/>
              </a:solidFill>
            </a:endParaRPr>
          </a:p>
        </p:txBody>
      </p:sp>
      <p:sp>
        <p:nvSpPr>
          <p:cNvPr id="32" name="Text Box 6"/>
          <p:cNvSpPr txBox="1">
            <a:spLocks noChangeArrowheads="1"/>
          </p:cNvSpPr>
          <p:nvPr/>
        </p:nvSpPr>
        <p:spPr bwMode="auto">
          <a:xfrm>
            <a:off x="-11112" y="-38100"/>
            <a:ext cx="8240712" cy="954107"/>
          </a:xfrm>
          <a:prstGeom prst="rect">
            <a:avLst/>
          </a:prstGeom>
          <a:solidFill>
            <a:srgbClr val="FF0000"/>
          </a:solidFill>
          <a:ln>
            <a:solidFill>
              <a:srgbClr val="FF99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a:solidFill>
                  <a:srgbClr val="FFFFFF"/>
                </a:solidFill>
              </a:rPr>
              <a:t>Physical Behavior of Matter</a:t>
            </a:r>
          </a:p>
          <a:p>
            <a:pPr>
              <a:defRPr/>
            </a:pPr>
            <a:endParaRPr lang="en-US" sz="2800" b="1" dirty="0">
              <a:solidFill>
                <a:srgbClr val="FFFFFF"/>
              </a:solidFill>
            </a:endParaRPr>
          </a:p>
        </p:txBody>
      </p:sp>
      <p:sp>
        <p:nvSpPr>
          <p:cNvPr id="41" name="Rounded Rectangle 40"/>
          <p:cNvSpPr/>
          <p:nvPr/>
        </p:nvSpPr>
        <p:spPr bwMode="auto">
          <a:xfrm>
            <a:off x="8024765" y="-38100"/>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200</a:t>
            </a:r>
          </a:p>
          <a:p>
            <a:pPr>
              <a:defRPr/>
            </a:pPr>
            <a:r>
              <a:rPr lang="en-US" sz="1400" b="1" dirty="0" smtClean="0">
                <a:solidFill>
                  <a:srgbClr val="FFFFFF"/>
                </a:solidFill>
              </a:rPr>
              <a:t>Points</a:t>
            </a:r>
            <a:endParaRPr lang="en-US" sz="1400" b="1" dirty="0">
              <a:solidFill>
                <a:srgbClr val="FFFFFF"/>
              </a:solidFill>
            </a:endParaRPr>
          </a:p>
        </p:txBody>
      </p:sp>
      <p:sp>
        <p:nvSpPr>
          <p:cNvPr id="2" name="TextBox 1"/>
          <p:cNvSpPr txBox="1"/>
          <p:nvPr/>
        </p:nvSpPr>
        <p:spPr>
          <a:xfrm>
            <a:off x="0" y="205339"/>
            <a:ext cx="1008706" cy="707886"/>
          </a:xfrm>
          <a:prstGeom prst="rect">
            <a:avLst/>
          </a:prstGeom>
          <a:noFill/>
        </p:spPr>
        <p:txBody>
          <a:bodyPr wrap="square" rtlCol="0">
            <a:spAutoFit/>
          </a:bodyPr>
          <a:lstStyle/>
          <a:p>
            <a:pPr algn="l"/>
            <a:r>
              <a:rPr lang="en-US" sz="2000" b="1" dirty="0" smtClean="0">
                <a:solidFill>
                  <a:schemeClr val="bg1"/>
                </a:solidFill>
              </a:rPr>
              <a:t>Jun 2010</a:t>
            </a:r>
            <a:endParaRPr lang="en-US" sz="2000" b="1" dirty="0">
              <a:solidFill>
                <a:schemeClr val="bg1"/>
              </a:solidFill>
            </a:endParaRPr>
          </a:p>
        </p:txBody>
      </p:sp>
      <p:sp>
        <p:nvSpPr>
          <p:cNvPr id="30" name="Right Arrow 29">
            <a:hlinkClick r:id="rId8"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3070813250"/>
      </p:ext>
    </p:extLst>
  </p:cSld>
  <p:clrMapOvr>
    <a:masterClrMapping/>
  </p:clrMapOvr>
  <p:transition spd="slow" advClick="0">
    <p:push dir="d"/>
    <p:sndAc>
      <p:stSnd>
        <p:snd r:embed="rId3" name="pu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49"/>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48"/>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47"/>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46"/>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45"/>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44"/>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29"/>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28"/>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27"/>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26"/>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2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49"/>
                  </p:tgtEl>
                </p:cond>
              </p:nextCondLst>
            </p:seq>
            <p:seq concurrent="1" nextAc="seek">
              <p:cTn id="41" restart="whenNotActive" fill="hold" evtFilter="cancelBubble" nodeType="interactiveSeq">
                <p:stCondLst>
                  <p:cond evt="onClick" delay="0">
                    <p:tgtEl>
                      <p:spTgt spid="34"/>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34"/>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4"/>
                  </p:tgtEl>
                </p:cond>
              </p:nextCondLst>
            </p:seq>
            <p:seq concurrent="1" nextAc="seek">
              <p:cTn id="46" restart="whenNotActive" fill="hold" evtFilter="cancelBubble" nodeType="interactiveSeq">
                <p:stCondLst>
                  <p:cond evt="onClick" delay="0">
                    <p:tgtEl>
                      <p:spTgt spid="35"/>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35"/>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5"/>
                  </p:tgtEl>
                </p:cond>
              </p:nextCondLst>
            </p:seq>
            <p:seq concurrent="1" nextAc="seek">
              <p:cTn id="51" restart="whenNotActive" fill="hold" evtFilter="cancelBubble" nodeType="interactiveSeq">
                <p:stCondLst>
                  <p:cond evt="onClick" delay="0">
                    <p:tgtEl>
                      <p:spTgt spid="40"/>
                    </p:tgtEl>
                  </p:cond>
                </p:stCondLst>
                <p:endSync evt="end" delay="0">
                  <p:rtn val="all"/>
                </p:endSync>
                <p:childTnLst>
                  <p:par>
                    <p:cTn id="52" fill="hold">
                      <p:stCondLst>
                        <p:cond delay="0"/>
                      </p:stCondLst>
                      <p:childTnLst>
                        <p:par>
                          <p:cTn id="53" fill="hold">
                            <p:stCondLst>
                              <p:cond delay="0"/>
                            </p:stCondLst>
                            <p:childTnLst>
                              <p:par>
                                <p:cTn id="54" presetID="6" presetClass="emph" presetSubtype="0" autoRev="1" fill="hold" grpId="0" nodeType="clickEffect">
                                  <p:stCondLst>
                                    <p:cond delay="0"/>
                                  </p:stCondLst>
                                  <p:childTnLst>
                                    <p:animScale>
                                      <p:cBhvr>
                                        <p:cTn id="55" dur="1000" fill="hold"/>
                                        <p:tgtEl>
                                          <p:spTgt spid="40"/>
                                        </p:tgtEl>
                                      </p:cBhvr>
                                      <p:by x="150000" y="150000"/>
                                    </p:animScale>
                                  </p:childTnLst>
                                  <p:subTnLst>
                                    <p:audio>
                                      <p:cMediaNode>
                                        <p:cTn display="0" masterRel="sameClick">
                                          <p:stCondLst>
                                            <p:cond evt="begin" delay="0">
                                              <p:tn val="5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40"/>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33"/>
                                        </p:tgtEl>
                                        <p:attrNameLst>
                                          <p:attrName>fillcolor</p:attrName>
                                        </p:attrNameLst>
                                      </p:cBhvr>
                                      <p:to>
                                        <a:srgbClr val="FF0000"/>
                                      </p:to>
                                    </p:animClr>
                                    <p:set>
                                      <p:cBhvr>
                                        <p:cTn id="61" dur="2000" fill="hold"/>
                                        <p:tgtEl>
                                          <p:spTgt spid="33"/>
                                        </p:tgtEl>
                                        <p:attrNameLst>
                                          <p:attrName>fill.type</p:attrName>
                                        </p:attrNameLst>
                                      </p:cBhvr>
                                      <p:to>
                                        <p:strVal val="solid"/>
                                      </p:to>
                                    </p:set>
                                    <p:set>
                                      <p:cBhvr>
                                        <p:cTn id="62" dur="2000" fill="hold"/>
                                        <p:tgtEl>
                                          <p:spTgt spid="33"/>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33"/>
                                        </p:tgtEl>
                                        <p:attrNameLst>
                                          <p:attrName>fillcolor</p:attrName>
                                        </p:attrNameLst>
                                      </p:cBhvr>
                                      <p:to>
                                        <a:srgbClr val="FF0000"/>
                                      </p:to>
                                    </p:animClr>
                                    <p:set>
                                      <p:cBhvr>
                                        <p:cTn id="67" dur="2000" fill="hold"/>
                                        <p:tgtEl>
                                          <p:spTgt spid="33"/>
                                        </p:tgtEl>
                                        <p:attrNameLst>
                                          <p:attrName>fill.type</p:attrName>
                                        </p:attrNameLst>
                                      </p:cBhvr>
                                      <p:to>
                                        <p:strVal val="solid"/>
                                      </p:to>
                                    </p:set>
                                    <p:set>
                                      <p:cBhvr>
                                        <p:cTn id="68" dur="2000" fill="hold"/>
                                        <p:tgtEl>
                                          <p:spTgt spid="33"/>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31"/>
                  </p:tgtEl>
                </p:cond>
              </p:nextCondLst>
            </p:seq>
            <p:seq concurrent="1" nextAc="seek">
              <p:cTn id="69" restart="whenNotActive" fill="hold" evtFilter="cancelBubble" nodeType="interactiveSeq">
                <p:stCondLst>
                  <p:cond evt="onClick" delay="0">
                    <p:tgtEl>
                      <p:spTgt spid="33"/>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100"/>
                                  </p:stCondLst>
                                  <p:childTnLst>
                                    <p:animClr clrSpc="rgb" dir="cw">
                                      <p:cBhvr>
                                        <p:cTn id="73" dur="2000" fill="hold"/>
                                        <p:tgtEl>
                                          <p:spTgt spid="33"/>
                                        </p:tgtEl>
                                        <p:attrNameLst>
                                          <p:attrName>fillcolor</p:attrName>
                                        </p:attrNameLst>
                                      </p:cBhvr>
                                      <p:to>
                                        <a:srgbClr val="FF0000"/>
                                      </p:to>
                                    </p:animClr>
                                    <p:set>
                                      <p:cBhvr>
                                        <p:cTn id="74" dur="2000" fill="hold"/>
                                        <p:tgtEl>
                                          <p:spTgt spid="33"/>
                                        </p:tgtEl>
                                        <p:attrNameLst>
                                          <p:attrName>fill.type</p:attrName>
                                        </p:attrNameLst>
                                      </p:cBhvr>
                                      <p:to>
                                        <p:strVal val="solid"/>
                                      </p:to>
                                    </p:set>
                                    <p:set>
                                      <p:cBhvr>
                                        <p:cTn id="75" dur="2000" fill="hold"/>
                                        <p:tgtEl>
                                          <p:spTgt spid="33"/>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33"/>
                  </p:tgtEl>
                </p:cond>
              </p:nextCondLst>
            </p:seq>
          </p:childTnLst>
        </p:cTn>
      </p:par>
    </p:tnLst>
    <p:bldLst>
      <p:bldP spid="25" grpId="0" animBg="1"/>
      <p:bldP spid="26" grpId="0" animBg="1"/>
      <p:bldP spid="27" grpId="0" animBg="1"/>
      <p:bldP spid="28" grpId="0" animBg="1"/>
      <p:bldP spid="29" grpId="0" animBg="1"/>
      <p:bldP spid="44" grpId="0" animBg="1"/>
      <p:bldP spid="45" grpId="0" animBg="1"/>
      <p:bldP spid="46" grpId="0" animBg="1"/>
      <p:bldP spid="47" grpId="0" animBg="1"/>
      <p:bldP spid="48" grpId="0" animBg="1"/>
      <p:bldP spid="49" grpId="0" animBg="1"/>
      <p:bldP spid="34" grpId="0" animBg="1"/>
      <p:bldP spid="35" grpId="0" animBg="1"/>
      <p:bldP spid="40"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4578" name="Rectangle 2">
            <a:hlinkClick r:id="rId7" action="ppaction://hlinksldjump"/>
          </p:cNvPr>
          <p:cNvSpPr>
            <a:spLocks noChangeArrowheads="1"/>
          </p:cNvSpPr>
          <p:nvPr/>
        </p:nvSpPr>
        <p:spPr bwMode="auto">
          <a:xfrm>
            <a:off x="914400" y="954108"/>
            <a:ext cx="7543800" cy="4608492"/>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000000"/>
              </a:solidFill>
            </a:endParaRPr>
          </a:p>
        </p:txBody>
      </p:sp>
      <p:sp>
        <p:nvSpPr>
          <p:cNvPr id="24585"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FFFFFF"/>
                </a:solidFill>
              </a:rPr>
              <a:t>Timer: Click to  countdown</a:t>
            </a:r>
          </a:p>
        </p:txBody>
      </p:sp>
      <p:sp>
        <p:nvSpPr>
          <p:cNvPr id="25"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rgbClr val="FFFFFF"/>
                </a:solidFill>
              </a:rPr>
              <a:t>Click for the Correct Answer</a:t>
            </a:r>
            <a:endParaRPr lang="en-US" sz="1600" b="1" dirty="0">
              <a:solidFill>
                <a:srgbClr val="FFFFFF"/>
              </a:solidFill>
            </a:endParaRPr>
          </a:p>
        </p:txBody>
      </p:sp>
      <p:sp>
        <p:nvSpPr>
          <p:cNvPr id="26" name="Oval 25"/>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rgbClr val="FFFFFF"/>
                </a:solidFill>
              </a:rPr>
              <a:t>Times up</a:t>
            </a:r>
          </a:p>
        </p:txBody>
      </p:sp>
      <p:sp>
        <p:nvSpPr>
          <p:cNvPr id="27" name="Oval 26"/>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a:t>
            </a:r>
          </a:p>
        </p:txBody>
      </p:sp>
      <p:sp>
        <p:nvSpPr>
          <p:cNvPr id="28" name="Oval 27"/>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2</a:t>
            </a:r>
          </a:p>
        </p:txBody>
      </p:sp>
      <p:sp>
        <p:nvSpPr>
          <p:cNvPr id="29" name="Oval 28"/>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3</a:t>
            </a:r>
          </a:p>
        </p:txBody>
      </p:sp>
      <p:sp>
        <p:nvSpPr>
          <p:cNvPr id="35" name="Oval 34"/>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4</a:t>
            </a:r>
          </a:p>
        </p:txBody>
      </p:sp>
      <p:sp>
        <p:nvSpPr>
          <p:cNvPr id="43" name="Oval 4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5</a:t>
            </a:r>
          </a:p>
        </p:txBody>
      </p:sp>
      <p:sp>
        <p:nvSpPr>
          <p:cNvPr id="44" name="Oval 43"/>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6</a:t>
            </a:r>
          </a:p>
        </p:txBody>
      </p:sp>
      <p:sp>
        <p:nvSpPr>
          <p:cNvPr id="45" name="Oval 44"/>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7</a:t>
            </a:r>
          </a:p>
        </p:txBody>
      </p:sp>
      <p:sp>
        <p:nvSpPr>
          <p:cNvPr id="46" name="Oval 45"/>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8</a:t>
            </a:r>
          </a:p>
        </p:txBody>
      </p:sp>
      <p:sp>
        <p:nvSpPr>
          <p:cNvPr id="47" name="Oval 46"/>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9</a:t>
            </a:r>
          </a:p>
        </p:txBody>
      </p:sp>
      <p:sp>
        <p:nvSpPr>
          <p:cNvPr id="48" name="Oval 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10</a:t>
            </a:r>
          </a:p>
        </p:txBody>
      </p:sp>
      <p:sp>
        <p:nvSpPr>
          <p:cNvPr id="38" name="Text Box 3"/>
          <p:cNvSpPr txBox="1">
            <a:spLocks noChangeArrowheads="1"/>
          </p:cNvSpPr>
          <p:nvPr/>
        </p:nvSpPr>
        <p:spPr bwMode="auto">
          <a:xfrm>
            <a:off x="1953307" y="2373062"/>
            <a:ext cx="2814977"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dirty="0">
                <a:latin typeface="+mj-lt"/>
              </a:rPr>
              <a:t>boiling </a:t>
            </a:r>
            <a:r>
              <a:rPr lang="en-US" sz="2000" dirty="0" smtClean="0">
                <a:latin typeface="+mj-lt"/>
              </a:rPr>
              <a:t>point</a:t>
            </a:r>
          </a:p>
          <a:p>
            <a:pPr algn="l"/>
            <a:endParaRPr lang="en-US" sz="3200" dirty="0" smtClean="0">
              <a:solidFill>
                <a:srgbClr val="000000"/>
              </a:solidFill>
              <a:latin typeface="+mj-lt"/>
            </a:endParaRPr>
          </a:p>
          <a:p>
            <a:pPr algn="l"/>
            <a:r>
              <a:rPr lang="en-US" sz="2000" dirty="0" smtClean="0">
                <a:latin typeface="+mj-lt"/>
              </a:rPr>
              <a:t>conductivity</a:t>
            </a:r>
          </a:p>
          <a:p>
            <a:pPr algn="l"/>
            <a:endParaRPr lang="en-US" dirty="0" smtClean="0">
              <a:solidFill>
                <a:srgbClr val="000000"/>
              </a:solidFill>
              <a:latin typeface="+mj-lt"/>
            </a:endParaRPr>
          </a:p>
          <a:p>
            <a:pPr algn="l"/>
            <a:r>
              <a:rPr lang="en-US" sz="2000" dirty="0" smtClean="0">
                <a:latin typeface="+mj-lt"/>
              </a:rPr>
              <a:t>electronegativity</a:t>
            </a:r>
          </a:p>
          <a:p>
            <a:pPr algn="l"/>
            <a:endParaRPr lang="en-US" sz="3200" dirty="0">
              <a:solidFill>
                <a:srgbClr val="000000"/>
              </a:solidFill>
              <a:latin typeface="+mj-lt"/>
            </a:endParaRPr>
          </a:p>
          <a:p>
            <a:pPr algn="l"/>
            <a:r>
              <a:rPr lang="en-US" sz="2000" dirty="0" smtClean="0">
                <a:latin typeface="+mj-lt"/>
              </a:rPr>
              <a:t>hardness</a:t>
            </a:r>
            <a:endParaRPr lang="en-US" sz="2000" dirty="0">
              <a:solidFill>
                <a:srgbClr val="000000"/>
              </a:solidFill>
              <a:latin typeface="+mj-lt"/>
            </a:endParaRPr>
          </a:p>
        </p:txBody>
      </p:sp>
      <p:sp>
        <p:nvSpPr>
          <p:cNvPr id="39" name="TextBox 38"/>
          <p:cNvSpPr txBox="1"/>
          <p:nvPr/>
        </p:nvSpPr>
        <p:spPr>
          <a:xfrm>
            <a:off x="1430793" y="1190354"/>
            <a:ext cx="6191996" cy="707886"/>
          </a:xfrm>
          <a:prstGeom prst="rect">
            <a:avLst/>
          </a:prstGeom>
          <a:solidFill>
            <a:srgbClr val="FFA7A7"/>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sz="2000" dirty="0">
                <a:solidFill>
                  <a:schemeClr val="tx1"/>
                </a:solidFill>
                <a:latin typeface="+mj-lt"/>
              </a:rPr>
              <a:t>Which property makes it possible to separate </a:t>
            </a:r>
            <a:r>
              <a:rPr lang="en-US" sz="2000" dirty="0" smtClean="0">
                <a:solidFill>
                  <a:schemeClr val="tx1"/>
                </a:solidFill>
                <a:latin typeface="+mj-lt"/>
              </a:rPr>
              <a:t>the oxygen </a:t>
            </a:r>
            <a:r>
              <a:rPr lang="en-US" sz="2000" dirty="0">
                <a:solidFill>
                  <a:schemeClr val="tx1"/>
                </a:solidFill>
                <a:latin typeface="+mj-lt"/>
              </a:rPr>
              <a:t>and the nitrogen from a sample </a:t>
            </a:r>
            <a:r>
              <a:rPr lang="en-US" sz="2000" dirty="0" smtClean="0">
                <a:solidFill>
                  <a:schemeClr val="tx1"/>
                </a:solidFill>
                <a:latin typeface="+mj-lt"/>
              </a:rPr>
              <a:t>of liquefied air?</a:t>
            </a:r>
            <a:endParaRPr lang="en-US" dirty="0">
              <a:solidFill>
                <a:schemeClr val="tx1"/>
              </a:solidFill>
            </a:endParaRPr>
          </a:p>
        </p:txBody>
      </p:sp>
      <p:sp>
        <p:nvSpPr>
          <p:cNvPr id="32" name="TextBox 31"/>
          <p:cNvSpPr txBox="1"/>
          <p:nvPr/>
        </p:nvSpPr>
        <p:spPr>
          <a:xfrm>
            <a:off x="1407715" y="2354837"/>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A</a:t>
            </a:r>
            <a:endParaRPr lang="en-US" dirty="0">
              <a:solidFill>
                <a:schemeClr val="bg1"/>
              </a:solidFill>
            </a:endParaRPr>
          </a:p>
        </p:txBody>
      </p:sp>
      <p:sp>
        <p:nvSpPr>
          <p:cNvPr id="33" name="TextBox 32"/>
          <p:cNvSpPr txBox="1"/>
          <p:nvPr/>
        </p:nvSpPr>
        <p:spPr>
          <a:xfrm>
            <a:off x="1407715" y="3805687"/>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C</a:t>
            </a:r>
            <a:endParaRPr lang="en-US" dirty="0">
              <a:solidFill>
                <a:schemeClr val="bg1"/>
              </a:solidFill>
            </a:endParaRPr>
          </a:p>
        </p:txBody>
      </p:sp>
      <p:sp>
        <p:nvSpPr>
          <p:cNvPr id="34" name="TextBox 33"/>
          <p:cNvSpPr txBox="1"/>
          <p:nvPr/>
        </p:nvSpPr>
        <p:spPr>
          <a:xfrm>
            <a:off x="1419907" y="4597811"/>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D</a:t>
            </a:r>
            <a:endParaRPr lang="en-US" dirty="0">
              <a:solidFill>
                <a:schemeClr val="bg1"/>
              </a:solidFill>
            </a:endParaRPr>
          </a:p>
        </p:txBody>
      </p:sp>
      <p:sp>
        <p:nvSpPr>
          <p:cNvPr id="40" name="TextBox 39"/>
          <p:cNvSpPr txBox="1"/>
          <p:nvPr/>
        </p:nvSpPr>
        <p:spPr>
          <a:xfrm>
            <a:off x="1419907" y="3110890"/>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B</a:t>
            </a:r>
            <a:endParaRPr lang="en-US" dirty="0">
              <a:solidFill>
                <a:schemeClr val="bg1"/>
              </a:solidFill>
            </a:endParaRPr>
          </a:p>
        </p:txBody>
      </p:sp>
      <p:sp>
        <p:nvSpPr>
          <p:cNvPr id="31" name="Text Box 6"/>
          <p:cNvSpPr txBox="1">
            <a:spLocks noChangeArrowheads="1"/>
          </p:cNvSpPr>
          <p:nvPr/>
        </p:nvSpPr>
        <p:spPr bwMode="auto">
          <a:xfrm>
            <a:off x="-11112" y="-38100"/>
            <a:ext cx="8240712" cy="954107"/>
          </a:xfrm>
          <a:prstGeom prst="rect">
            <a:avLst/>
          </a:prstGeom>
          <a:solidFill>
            <a:srgbClr val="FF0000"/>
          </a:solidFill>
          <a:ln>
            <a:solidFill>
              <a:srgbClr val="FF99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a:solidFill>
                  <a:srgbClr val="FFFFFF"/>
                </a:solidFill>
              </a:rPr>
              <a:t>Physical Behavior of Matter</a:t>
            </a:r>
          </a:p>
          <a:p>
            <a:pPr>
              <a:defRPr/>
            </a:pPr>
            <a:endParaRPr lang="en-US" sz="2800" b="1" dirty="0">
              <a:solidFill>
                <a:srgbClr val="FFFFFF"/>
              </a:solidFill>
            </a:endParaRPr>
          </a:p>
        </p:txBody>
      </p:sp>
      <p:sp>
        <p:nvSpPr>
          <p:cNvPr id="41" name="Rounded Rectangle 40"/>
          <p:cNvSpPr/>
          <p:nvPr/>
        </p:nvSpPr>
        <p:spPr bwMode="auto">
          <a:xfrm>
            <a:off x="8024765" y="-38100"/>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300</a:t>
            </a:r>
          </a:p>
          <a:p>
            <a:pPr>
              <a:defRPr/>
            </a:pPr>
            <a:r>
              <a:rPr lang="en-US" sz="1400" b="1" dirty="0" smtClean="0">
                <a:solidFill>
                  <a:srgbClr val="FFFFFF"/>
                </a:solidFill>
              </a:rPr>
              <a:t>Points</a:t>
            </a:r>
            <a:endParaRPr lang="en-US" sz="1400" b="1" dirty="0">
              <a:solidFill>
                <a:srgbClr val="FFFFFF"/>
              </a:solidFill>
            </a:endParaRPr>
          </a:p>
        </p:txBody>
      </p:sp>
      <p:sp>
        <p:nvSpPr>
          <p:cNvPr id="2" name="TextBox 1"/>
          <p:cNvSpPr txBox="1"/>
          <p:nvPr/>
        </p:nvSpPr>
        <p:spPr>
          <a:xfrm>
            <a:off x="26437" y="1295400"/>
            <a:ext cx="780106" cy="707886"/>
          </a:xfrm>
          <a:prstGeom prst="rect">
            <a:avLst/>
          </a:prstGeom>
          <a:noFill/>
        </p:spPr>
        <p:txBody>
          <a:bodyPr wrap="square" rtlCol="0">
            <a:spAutoFit/>
          </a:bodyPr>
          <a:lstStyle/>
          <a:p>
            <a:r>
              <a:rPr lang="en-US" sz="2000" b="1" dirty="0" smtClean="0">
                <a:solidFill>
                  <a:schemeClr val="bg1"/>
                </a:solidFill>
              </a:rPr>
              <a:t>Aug 2006</a:t>
            </a:r>
            <a:endParaRPr lang="en-US" sz="2000" b="1" dirty="0">
              <a:solidFill>
                <a:schemeClr val="bg1"/>
              </a:solidFill>
            </a:endParaRPr>
          </a:p>
        </p:txBody>
      </p:sp>
      <p:sp>
        <p:nvSpPr>
          <p:cNvPr id="36" name="Right Arrow 35">
            <a:hlinkClick r:id="rId8"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3868978519"/>
      </p:ext>
    </p:extLst>
  </p:cSld>
  <p:clrMapOvr>
    <a:masterClrMapping/>
  </p:clrMapOvr>
  <p:transition spd="slow" advClick="0">
    <p:checker/>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48"/>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47"/>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46"/>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45"/>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44"/>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43"/>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35"/>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29"/>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28"/>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27"/>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26"/>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48"/>
                  </p:tgtEl>
                </p:cond>
              </p:nextCondLst>
            </p:seq>
            <p:seq concurrent="1" nextAc="seek">
              <p:cTn id="41" restart="whenNotActive" fill="hold" evtFilter="cancelBubble" nodeType="interactiveSeq">
                <p:stCondLst>
                  <p:cond evt="onClick" delay="0">
                    <p:tgtEl>
                      <p:spTgt spid="33"/>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33"/>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3"/>
                  </p:tgtEl>
                </p:cond>
              </p:nextCondLst>
            </p:seq>
            <p:seq concurrent="1" nextAc="seek">
              <p:cTn id="46" restart="whenNotActive" fill="hold" evtFilter="cancelBubble" nodeType="interactiveSeq">
                <p:stCondLst>
                  <p:cond evt="onClick" delay="0">
                    <p:tgtEl>
                      <p:spTgt spid="34"/>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34"/>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4"/>
                  </p:tgtEl>
                </p:cond>
              </p:nextCondLst>
            </p:seq>
            <p:seq concurrent="1" nextAc="seek">
              <p:cTn id="51" restart="whenNotActive" fill="hold" evtFilter="cancelBubble" nodeType="interactiveSeq">
                <p:stCondLst>
                  <p:cond evt="onClick" delay="0">
                    <p:tgtEl>
                      <p:spTgt spid="40"/>
                    </p:tgtEl>
                  </p:cond>
                </p:stCondLst>
                <p:endSync evt="end" delay="0">
                  <p:rtn val="all"/>
                </p:endSync>
                <p:childTnLst>
                  <p:par>
                    <p:cTn id="52" fill="hold">
                      <p:stCondLst>
                        <p:cond delay="0"/>
                      </p:stCondLst>
                      <p:childTnLst>
                        <p:par>
                          <p:cTn id="53" fill="hold">
                            <p:stCondLst>
                              <p:cond delay="0"/>
                            </p:stCondLst>
                            <p:childTnLst>
                              <p:par>
                                <p:cTn id="54" presetID="6" presetClass="emph" presetSubtype="0" autoRev="1" fill="hold" grpId="0" nodeType="clickEffect">
                                  <p:stCondLst>
                                    <p:cond delay="0"/>
                                  </p:stCondLst>
                                  <p:childTnLst>
                                    <p:animScale>
                                      <p:cBhvr>
                                        <p:cTn id="55" dur="1000" fill="hold"/>
                                        <p:tgtEl>
                                          <p:spTgt spid="40"/>
                                        </p:tgtEl>
                                      </p:cBhvr>
                                      <p:by x="150000" y="150000"/>
                                    </p:animScale>
                                  </p:childTnLst>
                                  <p:subTnLst>
                                    <p:audio>
                                      <p:cMediaNode>
                                        <p:cTn display="0" masterRel="sameClick">
                                          <p:stCondLst>
                                            <p:cond evt="begin" delay="0">
                                              <p:tn val="5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40"/>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32"/>
                                        </p:tgtEl>
                                        <p:attrNameLst>
                                          <p:attrName>fillcolor</p:attrName>
                                        </p:attrNameLst>
                                      </p:cBhvr>
                                      <p:to>
                                        <a:srgbClr val="FF0000"/>
                                      </p:to>
                                    </p:animClr>
                                    <p:set>
                                      <p:cBhvr>
                                        <p:cTn id="61" dur="2000" fill="hold"/>
                                        <p:tgtEl>
                                          <p:spTgt spid="32"/>
                                        </p:tgtEl>
                                        <p:attrNameLst>
                                          <p:attrName>fill.type</p:attrName>
                                        </p:attrNameLst>
                                      </p:cBhvr>
                                      <p:to>
                                        <p:strVal val="solid"/>
                                      </p:to>
                                    </p:set>
                                    <p:set>
                                      <p:cBhvr>
                                        <p:cTn id="62" dur="2000" fill="hold"/>
                                        <p:tgtEl>
                                          <p:spTgt spid="32"/>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32"/>
                                        </p:tgtEl>
                                        <p:attrNameLst>
                                          <p:attrName>fillcolor</p:attrName>
                                        </p:attrNameLst>
                                      </p:cBhvr>
                                      <p:to>
                                        <a:srgbClr val="FF0000"/>
                                      </p:to>
                                    </p:animClr>
                                    <p:set>
                                      <p:cBhvr>
                                        <p:cTn id="67" dur="2000" fill="hold"/>
                                        <p:tgtEl>
                                          <p:spTgt spid="32"/>
                                        </p:tgtEl>
                                        <p:attrNameLst>
                                          <p:attrName>fill.type</p:attrName>
                                        </p:attrNameLst>
                                      </p:cBhvr>
                                      <p:to>
                                        <p:strVal val="solid"/>
                                      </p:to>
                                    </p:set>
                                    <p:set>
                                      <p:cBhvr>
                                        <p:cTn id="68" dur="2000" fill="hold"/>
                                        <p:tgtEl>
                                          <p:spTgt spid="32"/>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32"/>
                  </p:tgtEl>
                </p:cond>
              </p:nextCondLst>
            </p:seq>
            <p:seq concurrent="1" nextAc="seek">
              <p:cTn id="69" restart="whenNotActive" fill="hold" evtFilter="cancelBubble" nodeType="interactiveSeq">
                <p:stCondLst>
                  <p:cond evt="onClick" delay="0">
                    <p:tgtEl>
                      <p:spTgt spid="25"/>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32"/>
                                        </p:tgtEl>
                                        <p:attrNameLst>
                                          <p:attrName>fillcolor</p:attrName>
                                        </p:attrNameLst>
                                      </p:cBhvr>
                                      <p:to>
                                        <a:srgbClr val="FF0000"/>
                                      </p:to>
                                    </p:animClr>
                                    <p:set>
                                      <p:cBhvr>
                                        <p:cTn id="74" dur="2000" fill="hold"/>
                                        <p:tgtEl>
                                          <p:spTgt spid="32"/>
                                        </p:tgtEl>
                                        <p:attrNameLst>
                                          <p:attrName>fill.type</p:attrName>
                                        </p:attrNameLst>
                                      </p:cBhvr>
                                      <p:to>
                                        <p:strVal val="solid"/>
                                      </p:to>
                                    </p:set>
                                    <p:set>
                                      <p:cBhvr>
                                        <p:cTn id="75" dur="2000" fill="hold"/>
                                        <p:tgtEl>
                                          <p:spTgt spid="32"/>
                                        </p:tgtEl>
                                        <p:attrNameLst>
                                          <p:attrName>fill.on</p:attrName>
                                        </p:attrNameLst>
                                      </p:cBhvr>
                                      <p:to>
                                        <p:strVal val="true"/>
                                      </p:to>
                                    </p:set>
                                  </p:childTnLst>
                                </p:cTn>
                              </p:par>
                            </p:childTnLst>
                          </p:cTn>
                        </p:par>
                      </p:childTnLst>
                    </p:cTn>
                  </p:par>
                </p:childTnLst>
              </p:cTn>
              <p:nextCondLst>
                <p:cond evt="onClick" delay="0">
                  <p:tgtEl>
                    <p:spTgt spid="25"/>
                  </p:tgtEl>
                </p:cond>
              </p:nextCondLst>
            </p:seq>
          </p:childTnLst>
        </p:cTn>
      </p:par>
    </p:tnLst>
    <p:bldLst>
      <p:bldP spid="26" grpId="0" animBg="1"/>
      <p:bldP spid="27" grpId="0" animBg="1"/>
      <p:bldP spid="28" grpId="0" animBg="1"/>
      <p:bldP spid="29" grpId="0" animBg="1"/>
      <p:bldP spid="35" grpId="0" animBg="1"/>
      <p:bldP spid="43" grpId="0" animBg="1"/>
      <p:bldP spid="44" grpId="0" animBg="1"/>
      <p:bldP spid="45" grpId="0" animBg="1"/>
      <p:bldP spid="46" grpId="0" animBg="1"/>
      <p:bldP spid="47" grpId="0" animBg="1"/>
      <p:bldP spid="48" grpId="0" animBg="1"/>
      <p:bldP spid="33" grpId="0" animBg="1"/>
      <p:bldP spid="34" grpId="0" animBg="1"/>
      <p:bldP spid="40" grpId="0" animBg="1"/>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5602" name="Rectangle 2">
            <a:hlinkClick r:id="rId7" action="ppaction://hlinksldjump"/>
          </p:cNvPr>
          <p:cNvSpPr>
            <a:spLocks noChangeArrowheads="1"/>
          </p:cNvSpPr>
          <p:nvPr/>
        </p:nvSpPr>
        <p:spPr bwMode="auto">
          <a:xfrm>
            <a:off x="838200" y="983390"/>
            <a:ext cx="7620000" cy="4734353"/>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0066FF"/>
              </a:solidFill>
            </a:endParaRPr>
          </a:p>
        </p:txBody>
      </p:sp>
      <p:sp>
        <p:nvSpPr>
          <p:cNvPr id="25609"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FFFFFF"/>
                </a:solidFill>
              </a:rPr>
              <a:t>Timer: Click to  countdown</a:t>
            </a:r>
          </a:p>
        </p:txBody>
      </p:sp>
      <p:sp>
        <p:nvSpPr>
          <p:cNvPr id="35"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rgbClr val="FFFFFF"/>
                </a:solidFill>
              </a:rPr>
              <a:t>Click for the Correct Answer</a:t>
            </a:r>
            <a:endParaRPr lang="en-US" sz="1600" b="1" dirty="0">
              <a:solidFill>
                <a:srgbClr val="FFFFFF"/>
              </a:solidFill>
            </a:endParaRPr>
          </a:p>
        </p:txBody>
      </p:sp>
      <p:sp>
        <p:nvSpPr>
          <p:cNvPr id="30" name="Oval 29"/>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rgbClr val="FFFFFF"/>
                </a:solidFill>
              </a:rPr>
              <a:t>Times up</a:t>
            </a:r>
          </a:p>
        </p:txBody>
      </p:sp>
      <p:sp>
        <p:nvSpPr>
          <p:cNvPr id="31" name="Oval 30"/>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a:t>
            </a:r>
          </a:p>
        </p:txBody>
      </p:sp>
      <p:sp>
        <p:nvSpPr>
          <p:cNvPr id="32" name="Oval 31"/>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2</a:t>
            </a:r>
          </a:p>
        </p:txBody>
      </p:sp>
      <p:sp>
        <p:nvSpPr>
          <p:cNvPr id="33" name="Oval 32"/>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3</a:t>
            </a:r>
          </a:p>
        </p:txBody>
      </p:sp>
      <p:sp>
        <p:nvSpPr>
          <p:cNvPr id="48" name="Oval 47"/>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4</a:t>
            </a:r>
          </a:p>
        </p:txBody>
      </p:sp>
      <p:sp>
        <p:nvSpPr>
          <p:cNvPr id="49" name="Oval 48"/>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5</a:t>
            </a:r>
          </a:p>
        </p:txBody>
      </p:sp>
      <p:sp>
        <p:nvSpPr>
          <p:cNvPr id="50" name="Oval 49"/>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6</a:t>
            </a:r>
          </a:p>
        </p:txBody>
      </p:sp>
      <p:sp>
        <p:nvSpPr>
          <p:cNvPr id="51" name="Oval 50"/>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7</a:t>
            </a:r>
          </a:p>
        </p:txBody>
      </p:sp>
      <p:sp>
        <p:nvSpPr>
          <p:cNvPr id="52" name="Oval 51"/>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8</a:t>
            </a:r>
          </a:p>
        </p:txBody>
      </p:sp>
      <p:sp>
        <p:nvSpPr>
          <p:cNvPr id="53" name="Oval 52"/>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9</a:t>
            </a:r>
          </a:p>
        </p:txBody>
      </p:sp>
      <p:sp>
        <p:nvSpPr>
          <p:cNvPr id="54" name="Oval 2"/>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10</a:t>
            </a:r>
          </a:p>
        </p:txBody>
      </p:sp>
      <p:sp>
        <p:nvSpPr>
          <p:cNvPr id="36" name="TextBox 35"/>
          <p:cNvSpPr txBox="1"/>
          <p:nvPr/>
        </p:nvSpPr>
        <p:spPr>
          <a:xfrm>
            <a:off x="1514175" y="4552207"/>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D</a:t>
            </a:r>
            <a:endParaRPr lang="en-US" dirty="0">
              <a:solidFill>
                <a:srgbClr val="FFFFFF"/>
              </a:solidFill>
            </a:endParaRPr>
          </a:p>
        </p:txBody>
      </p:sp>
      <p:sp>
        <p:nvSpPr>
          <p:cNvPr id="37" name="TextBox 36"/>
          <p:cNvSpPr txBox="1"/>
          <p:nvPr/>
        </p:nvSpPr>
        <p:spPr>
          <a:xfrm>
            <a:off x="1507762" y="2530674"/>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A</a:t>
            </a:r>
            <a:endParaRPr lang="en-US" dirty="0">
              <a:solidFill>
                <a:srgbClr val="FFFFFF"/>
              </a:solidFill>
            </a:endParaRPr>
          </a:p>
        </p:txBody>
      </p:sp>
      <p:sp>
        <p:nvSpPr>
          <p:cNvPr id="38" name="TextBox 37"/>
          <p:cNvSpPr txBox="1"/>
          <p:nvPr/>
        </p:nvSpPr>
        <p:spPr>
          <a:xfrm>
            <a:off x="1507762" y="3866407"/>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C</a:t>
            </a:r>
            <a:endParaRPr lang="en-US" dirty="0">
              <a:solidFill>
                <a:srgbClr val="FFFFFF"/>
              </a:solidFill>
            </a:endParaRPr>
          </a:p>
        </p:txBody>
      </p:sp>
      <p:sp>
        <p:nvSpPr>
          <p:cNvPr id="39" name="TextBox 38"/>
          <p:cNvSpPr txBox="1"/>
          <p:nvPr/>
        </p:nvSpPr>
        <p:spPr>
          <a:xfrm>
            <a:off x="1507762" y="3180607"/>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B</a:t>
            </a:r>
            <a:endParaRPr lang="en-US" dirty="0">
              <a:solidFill>
                <a:srgbClr val="FFFFFF"/>
              </a:solidFill>
            </a:endParaRPr>
          </a:p>
        </p:txBody>
      </p:sp>
      <p:sp>
        <p:nvSpPr>
          <p:cNvPr id="42" name="Text Box 3"/>
          <p:cNvSpPr txBox="1">
            <a:spLocks noChangeArrowheads="1"/>
          </p:cNvSpPr>
          <p:nvPr/>
        </p:nvSpPr>
        <p:spPr bwMode="auto">
          <a:xfrm>
            <a:off x="2103697" y="2605520"/>
            <a:ext cx="609324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dirty="0" smtClean="0">
                <a:latin typeface="NewCaledonia"/>
              </a:rPr>
              <a:t>have </a:t>
            </a:r>
            <a:r>
              <a:rPr lang="en-US" sz="2000" dirty="0">
                <a:latin typeface="NewCaledonia"/>
              </a:rPr>
              <a:t>a strong attraction for each </a:t>
            </a:r>
            <a:r>
              <a:rPr lang="en-US" sz="2000" dirty="0" smtClean="0">
                <a:latin typeface="NewCaledonia"/>
              </a:rPr>
              <a:t>other</a:t>
            </a:r>
          </a:p>
          <a:p>
            <a:pPr algn="l"/>
            <a:endParaRPr lang="en-US" sz="2000" dirty="0">
              <a:latin typeface="NewCaledonia"/>
            </a:endParaRPr>
          </a:p>
          <a:p>
            <a:pPr algn="l"/>
            <a:r>
              <a:rPr lang="en-US" sz="2000" dirty="0" smtClean="0">
                <a:latin typeface="NewCaledonia"/>
              </a:rPr>
              <a:t>have </a:t>
            </a:r>
            <a:r>
              <a:rPr lang="en-US" sz="2000" dirty="0">
                <a:latin typeface="NewCaledonia"/>
              </a:rPr>
              <a:t>significant </a:t>
            </a:r>
            <a:r>
              <a:rPr lang="en-US" sz="2000" dirty="0" smtClean="0">
                <a:latin typeface="NewCaledonia"/>
              </a:rPr>
              <a:t>volume</a:t>
            </a:r>
          </a:p>
          <a:p>
            <a:pPr algn="l"/>
            <a:endParaRPr lang="en-US" sz="2800" dirty="0" smtClean="0">
              <a:solidFill>
                <a:srgbClr val="000000"/>
              </a:solidFill>
            </a:endParaRPr>
          </a:p>
          <a:p>
            <a:pPr algn="l"/>
            <a:r>
              <a:rPr lang="en-US" sz="2000" dirty="0">
                <a:latin typeface="NewCaledonia"/>
              </a:rPr>
              <a:t>are closely packed in a regular </a:t>
            </a:r>
            <a:r>
              <a:rPr lang="en-US" sz="2000" dirty="0" smtClean="0">
                <a:latin typeface="NewCaledonia"/>
              </a:rPr>
              <a:t>repeating pattern</a:t>
            </a:r>
            <a:endParaRPr lang="en-US" sz="2000" dirty="0">
              <a:solidFill>
                <a:srgbClr val="000000"/>
              </a:solidFill>
            </a:endParaRPr>
          </a:p>
          <a:p>
            <a:pPr algn="l"/>
            <a:endParaRPr lang="en-US" dirty="0" smtClean="0">
              <a:solidFill>
                <a:srgbClr val="000000"/>
              </a:solidFill>
            </a:endParaRPr>
          </a:p>
          <a:p>
            <a:pPr algn="l"/>
            <a:r>
              <a:rPr lang="en-US" sz="2000" dirty="0">
                <a:latin typeface="NewCaledonia"/>
              </a:rPr>
              <a:t>move in random, constant, </a:t>
            </a:r>
            <a:r>
              <a:rPr lang="en-US" sz="2000" dirty="0" smtClean="0">
                <a:latin typeface="NewCaledonia"/>
              </a:rPr>
              <a:t>straight-line motion</a:t>
            </a:r>
            <a:endParaRPr lang="en-US" sz="2000" dirty="0">
              <a:solidFill>
                <a:srgbClr val="000000"/>
              </a:solidFill>
            </a:endParaRPr>
          </a:p>
        </p:txBody>
      </p:sp>
      <p:sp>
        <p:nvSpPr>
          <p:cNvPr id="43" name="TextBox 42"/>
          <p:cNvSpPr txBox="1"/>
          <p:nvPr/>
        </p:nvSpPr>
        <p:spPr>
          <a:xfrm>
            <a:off x="1415143" y="1399878"/>
            <a:ext cx="6781800" cy="830997"/>
          </a:xfrm>
          <a:prstGeom prst="rect">
            <a:avLst/>
          </a:prstGeom>
          <a:solidFill>
            <a:srgbClr val="FFA7A7"/>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dirty="0">
                <a:solidFill>
                  <a:schemeClr val="tx1"/>
                </a:solidFill>
                <a:latin typeface="NewCaledonia"/>
              </a:rPr>
              <a:t>According to the kinetic molecular theory, the</a:t>
            </a:r>
          </a:p>
          <a:p>
            <a:pPr algn="l"/>
            <a:r>
              <a:rPr lang="en-US" dirty="0">
                <a:solidFill>
                  <a:schemeClr val="tx1"/>
                </a:solidFill>
                <a:latin typeface="NewCaledonia"/>
              </a:rPr>
              <a:t>molecules of an ideal </a:t>
            </a:r>
            <a:r>
              <a:rPr lang="en-US" dirty="0" smtClean="0">
                <a:solidFill>
                  <a:schemeClr val="tx1"/>
                </a:solidFill>
                <a:latin typeface="NewCaledonia"/>
              </a:rPr>
              <a:t>gas</a:t>
            </a:r>
            <a:endParaRPr lang="en-US" dirty="0">
              <a:solidFill>
                <a:schemeClr val="tx1"/>
              </a:solidFill>
            </a:endParaRPr>
          </a:p>
        </p:txBody>
      </p:sp>
      <p:sp>
        <p:nvSpPr>
          <p:cNvPr id="26" name="Text Box 6"/>
          <p:cNvSpPr txBox="1">
            <a:spLocks noChangeArrowheads="1"/>
          </p:cNvSpPr>
          <p:nvPr/>
        </p:nvSpPr>
        <p:spPr bwMode="auto">
          <a:xfrm>
            <a:off x="-11112" y="-38100"/>
            <a:ext cx="8240712" cy="954107"/>
          </a:xfrm>
          <a:prstGeom prst="rect">
            <a:avLst/>
          </a:prstGeom>
          <a:solidFill>
            <a:srgbClr val="FF0000"/>
          </a:solidFill>
          <a:ln>
            <a:solidFill>
              <a:srgbClr val="FF99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a:solidFill>
                  <a:srgbClr val="FFFFFF"/>
                </a:solidFill>
              </a:rPr>
              <a:t>Physical Behavior of Matter</a:t>
            </a:r>
          </a:p>
          <a:p>
            <a:pPr>
              <a:defRPr/>
            </a:pPr>
            <a:endParaRPr lang="en-US" sz="2800" b="1" dirty="0">
              <a:solidFill>
                <a:srgbClr val="FFFFFF"/>
              </a:solidFill>
            </a:endParaRPr>
          </a:p>
        </p:txBody>
      </p:sp>
      <p:sp>
        <p:nvSpPr>
          <p:cNvPr id="27" name="Rounded Rectangle 26"/>
          <p:cNvSpPr/>
          <p:nvPr/>
        </p:nvSpPr>
        <p:spPr bwMode="auto">
          <a:xfrm>
            <a:off x="8024765" y="-38100"/>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400</a:t>
            </a:r>
          </a:p>
          <a:p>
            <a:pPr>
              <a:defRPr/>
            </a:pPr>
            <a:r>
              <a:rPr lang="en-US" sz="1400" b="1" dirty="0" smtClean="0">
                <a:solidFill>
                  <a:srgbClr val="FFFFFF"/>
                </a:solidFill>
              </a:rPr>
              <a:t>Points</a:t>
            </a:r>
            <a:endParaRPr lang="en-US" sz="1400" b="1" dirty="0">
              <a:solidFill>
                <a:srgbClr val="FFFFFF"/>
              </a:solidFill>
            </a:endParaRPr>
          </a:p>
        </p:txBody>
      </p:sp>
      <p:sp>
        <p:nvSpPr>
          <p:cNvPr id="28" name="Right Arrow 27">
            <a:hlinkClick r:id="rId8"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1198146258"/>
      </p:ext>
    </p:extLst>
  </p:cSld>
  <p:clrMapOvr>
    <a:masterClrMapping/>
  </p:clrMapOvr>
  <p:transition spd="slow" advClick="0">
    <p:split orient="vert"/>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54"/>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53"/>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52"/>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51"/>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50"/>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49"/>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48"/>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33"/>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32"/>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31"/>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30"/>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54"/>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37"/>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7"/>
                  </p:tgtEl>
                </p:cond>
              </p:nextCondLst>
            </p:seq>
            <p:seq concurrent="1" nextAc="seek">
              <p:cTn id="46" restart="whenNotActive" fill="hold" evtFilter="cancelBubble" nodeType="interactiveSeq">
                <p:stCondLst>
                  <p:cond evt="onClick" delay="0">
                    <p:tgtEl>
                      <p:spTgt spid="38"/>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38"/>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8"/>
                  </p:tgtEl>
                </p:cond>
              </p:nextCondLst>
            </p:seq>
            <p:seq concurrent="1" nextAc="seek">
              <p:cTn id="51" restart="whenNotActive" fill="hold" evtFilter="cancelBubble" nodeType="interactiveSeq">
                <p:stCondLst>
                  <p:cond evt="onClick" delay="0">
                    <p:tgtEl>
                      <p:spTgt spid="3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36"/>
                                        </p:tgtEl>
                                        <p:attrNameLst>
                                          <p:attrName>fillcolor</p:attrName>
                                        </p:attrNameLst>
                                      </p:cBhvr>
                                      <p:to>
                                        <a:srgbClr val="FF0000"/>
                                      </p:to>
                                    </p:animClr>
                                    <p:set>
                                      <p:cBhvr>
                                        <p:cTn id="56" dur="2000" fill="hold"/>
                                        <p:tgtEl>
                                          <p:spTgt spid="36"/>
                                        </p:tgtEl>
                                        <p:attrNameLst>
                                          <p:attrName>fill.type</p:attrName>
                                        </p:attrNameLst>
                                      </p:cBhvr>
                                      <p:to>
                                        <p:strVal val="solid"/>
                                      </p:to>
                                    </p:set>
                                    <p:set>
                                      <p:cBhvr>
                                        <p:cTn id="57" dur="2000" fill="hold"/>
                                        <p:tgtEl>
                                          <p:spTgt spid="36"/>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6" name="APPLAUSE.WAV"/>
                                        </p:tgtEl>
                                      </p:cMediaNode>
                                    </p:audio>
                                  </p:subTnLst>
                                </p:cTn>
                              </p:par>
                              <p:par>
                                <p:cTn id="58" presetID="1" presetClass="emph" presetSubtype="2" fill="hold" nodeType="withEffect">
                                  <p:stCondLst>
                                    <p:cond delay="0"/>
                                  </p:stCondLst>
                                  <p:childTnLst>
                                    <p:animClr clrSpc="rgb" dir="cw">
                                      <p:cBhvr>
                                        <p:cTn id="59" dur="2000" fill="hold"/>
                                        <p:tgtEl>
                                          <p:spTgt spid="36"/>
                                        </p:tgtEl>
                                        <p:attrNameLst>
                                          <p:attrName>fillcolor</p:attrName>
                                        </p:attrNameLst>
                                      </p:cBhvr>
                                      <p:to>
                                        <a:srgbClr val="FF0000"/>
                                      </p:to>
                                    </p:animClr>
                                    <p:set>
                                      <p:cBhvr>
                                        <p:cTn id="60" dur="2000" fill="hold"/>
                                        <p:tgtEl>
                                          <p:spTgt spid="36"/>
                                        </p:tgtEl>
                                        <p:attrNameLst>
                                          <p:attrName>fill.type</p:attrName>
                                        </p:attrNameLst>
                                      </p:cBhvr>
                                      <p:to>
                                        <p:strVal val="solid"/>
                                      </p:to>
                                    </p:set>
                                    <p:set>
                                      <p:cBhvr>
                                        <p:cTn id="61" dur="2000" fill="hold"/>
                                        <p:tgtEl>
                                          <p:spTgt spid="36"/>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36"/>
                  </p:tgtEl>
                </p:cond>
              </p:nextCondLst>
            </p:seq>
            <p:seq concurrent="1" nextAc="seek">
              <p:cTn id="62" restart="whenNotActive" fill="hold" evtFilter="cancelBubble" nodeType="interactiveSeq">
                <p:stCondLst>
                  <p:cond evt="onClick" delay="0">
                    <p:tgtEl>
                      <p:spTgt spid="39"/>
                    </p:tgtEl>
                  </p:cond>
                </p:stCondLst>
                <p:endSync evt="end" delay="0">
                  <p:rtn val="all"/>
                </p:endSync>
                <p:childTnLst>
                  <p:par>
                    <p:cTn id="63" fill="hold">
                      <p:stCondLst>
                        <p:cond delay="0"/>
                      </p:stCondLst>
                      <p:childTnLst>
                        <p:par>
                          <p:cTn id="64" fill="hold">
                            <p:stCondLst>
                              <p:cond delay="0"/>
                            </p:stCondLst>
                            <p:childTnLst>
                              <p:par>
                                <p:cTn id="65" presetID="6" presetClass="emph" presetSubtype="0" autoRev="1" fill="hold" grpId="0" nodeType="clickEffect">
                                  <p:stCondLst>
                                    <p:cond delay="0"/>
                                  </p:stCondLst>
                                  <p:childTnLst>
                                    <p:animScale>
                                      <p:cBhvr>
                                        <p:cTn id="66" dur="1000" fill="hold"/>
                                        <p:tgtEl>
                                          <p:spTgt spid="39"/>
                                        </p:tgtEl>
                                      </p:cBhvr>
                                      <p:by x="150000" y="150000"/>
                                    </p:animScale>
                                  </p:childTnLst>
                                  <p:subTnLst>
                                    <p:audio>
                                      <p:cMediaNode>
                                        <p:cTn display="0" masterRel="sameClick">
                                          <p:stCondLst>
                                            <p:cond evt="begin" delay="0">
                                              <p:tn val="65"/>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9"/>
                  </p:tgtEl>
                </p:cond>
              </p:nextCondLst>
            </p:seq>
            <p:seq concurrent="1" nextAc="seek">
              <p:cTn id="67" restart="whenNotActive" fill="hold" evtFilter="cancelBubble" nodeType="interactiveSeq">
                <p:stCondLst>
                  <p:cond evt="onClick" delay="0">
                    <p:tgtEl>
                      <p:spTgt spid="35"/>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2000" fill="hold"/>
                                        <p:tgtEl>
                                          <p:spTgt spid="36"/>
                                        </p:tgtEl>
                                        <p:attrNameLst>
                                          <p:attrName>fillcolor</p:attrName>
                                        </p:attrNameLst>
                                      </p:cBhvr>
                                      <p:to>
                                        <a:srgbClr val="FF0000"/>
                                      </p:to>
                                    </p:animClr>
                                    <p:set>
                                      <p:cBhvr>
                                        <p:cTn id="72" dur="2000" fill="hold"/>
                                        <p:tgtEl>
                                          <p:spTgt spid="36"/>
                                        </p:tgtEl>
                                        <p:attrNameLst>
                                          <p:attrName>fill.type</p:attrName>
                                        </p:attrNameLst>
                                      </p:cBhvr>
                                      <p:to>
                                        <p:strVal val="solid"/>
                                      </p:to>
                                    </p:set>
                                    <p:set>
                                      <p:cBhvr>
                                        <p:cTn id="73" dur="2000" fill="hold"/>
                                        <p:tgtEl>
                                          <p:spTgt spid="36"/>
                                        </p:tgtEl>
                                        <p:attrNameLst>
                                          <p:attrName>fill.on</p:attrName>
                                        </p:attrNameLst>
                                      </p:cBhvr>
                                      <p:to>
                                        <p:strVal val="true"/>
                                      </p:to>
                                    </p:set>
                                  </p:childTnLst>
                                </p:cTn>
                              </p:par>
                            </p:childTnLst>
                          </p:cTn>
                        </p:par>
                      </p:childTnLst>
                    </p:cTn>
                  </p:par>
                </p:childTnLst>
              </p:cTn>
              <p:nextCondLst>
                <p:cond evt="onClick" delay="0">
                  <p:tgtEl>
                    <p:spTgt spid="35"/>
                  </p:tgtEl>
                </p:cond>
              </p:nextCondLst>
            </p:seq>
          </p:childTnLst>
        </p:cTn>
      </p:par>
    </p:tnLst>
    <p:bldLst>
      <p:bldP spid="30" grpId="0" animBg="1"/>
      <p:bldP spid="31" grpId="0" animBg="1"/>
      <p:bldP spid="32" grpId="0" animBg="1"/>
      <p:bldP spid="33" grpId="0" animBg="1"/>
      <p:bldP spid="48" grpId="0" animBg="1"/>
      <p:bldP spid="49" grpId="0" animBg="1"/>
      <p:bldP spid="50" grpId="0" animBg="1"/>
      <p:bldP spid="51" grpId="0" animBg="1"/>
      <p:bldP spid="52" grpId="0" animBg="1"/>
      <p:bldP spid="53" grpId="0" animBg="1"/>
      <p:bldP spid="54" grpId="0" animBg="1"/>
      <p:bldP spid="37" grpId="0" animBg="1"/>
      <p:bldP spid="38" grpId="0" animBg="1"/>
      <p:bldP spid="39"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6626" name="Rectangle 2">
            <a:hlinkClick r:id="rId7" action="ppaction://hlinksldjump"/>
          </p:cNvPr>
          <p:cNvSpPr>
            <a:spLocks noChangeArrowheads="1"/>
          </p:cNvSpPr>
          <p:nvPr/>
        </p:nvSpPr>
        <p:spPr bwMode="auto">
          <a:xfrm>
            <a:off x="838200" y="954107"/>
            <a:ext cx="7688263" cy="4684694"/>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000000"/>
              </a:solidFill>
            </a:endParaRPr>
          </a:p>
        </p:txBody>
      </p:sp>
      <p:sp>
        <p:nvSpPr>
          <p:cNvPr id="26633"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FFFFFF"/>
                </a:solidFill>
              </a:rPr>
              <a:t>Timer: Click to  countdown</a:t>
            </a:r>
          </a:p>
        </p:txBody>
      </p:sp>
      <p:sp>
        <p:nvSpPr>
          <p:cNvPr id="25"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rgbClr val="FFFFFF"/>
                </a:solidFill>
              </a:rPr>
              <a:t>Click for the Correct Answer</a:t>
            </a:r>
            <a:endParaRPr lang="en-US" sz="1600" b="1" dirty="0">
              <a:solidFill>
                <a:srgbClr val="FFFFFF"/>
              </a:solidFill>
            </a:endParaRPr>
          </a:p>
        </p:txBody>
      </p:sp>
      <p:sp>
        <p:nvSpPr>
          <p:cNvPr id="26" name="Oval 25"/>
          <p:cNvSpPr>
            <a:spLocks noChangeArrowheads="1"/>
          </p:cNvSpPr>
          <p:nvPr/>
        </p:nvSpPr>
        <p:spPr bwMode="auto">
          <a:xfrm>
            <a:off x="6858000" y="5281727"/>
            <a:ext cx="16684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rgbClr val="FFFFFF"/>
                </a:solidFill>
              </a:rPr>
              <a:t>Times up</a:t>
            </a:r>
          </a:p>
        </p:txBody>
      </p:sp>
      <p:sp>
        <p:nvSpPr>
          <p:cNvPr id="27" name="Oval 26"/>
          <p:cNvSpPr>
            <a:spLocks noChangeArrowheads="1"/>
          </p:cNvSpPr>
          <p:nvPr/>
        </p:nvSpPr>
        <p:spPr bwMode="auto">
          <a:xfrm>
            <a:off x="6858000" y="5281727"/>
            <a:ext cx="16684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a:t>
            </a:r>
          </a:p>
        </p:txBody>
      </p:sp>
      <p:sp>
        <p:nvSpPr>
          <p:cNvPr id="28" name="Oval 27"/>
          <p:cNvSpPr>
            <a:spLocks noChangeArrowheads="1"/>
          </p:cNvSpPr>
          <p:nvPr/>
        </p:nvSpPr>
        <p:spPr bwMode="auto">
          <a:xfrm>
            <a:off x="6858000" y="5281727"/>
            <a:ext cx="16684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2</a:t>
            </a:r>
          </a:p>
        </p:txBody>
      </p:sp>
      <p:sp>
        <p:nvSpPr>
          <p:cNvPr id="29" name="Oval 28"/>
          <p:cNvSpPr>
            <a:spLocks noChangeArrowheads="1"/>
          </p:cNvSpPr>
          <p:nvPr/>
        </p:nvSpPr>
        <p:spPr bwMode="auto">
          <a:xfrm>
            <a:off x="6858000" y="5281727"/>
            <a:ext cx="16684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3</a:t>
            </a:r>
          </a:p>
        </p:txBody>
      </p:sp>
      <p:sp>
        <p:nvSpPr>
          <p:cNvPr id="35" name="Oval 34"/>
          <p:cNvSpPr>
            <a:spLocks noChangeArrowheads="1"/>
          </p:cNvSpPr>
          <p:nvPr/>
        </p:nvSpPr>
        <p:spPr bwMode="auto">
          <a:xfrm>
            <a:off x="6858000" y="5281727"/>
            <a:ext cx="16684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4</a:t>
            </a:r>
          </a:p>
        </p:txBody>
      </p:sp>
      <p:sp>
        <p:nvSpPr>
          <p:cNvPr id="43" name="Oval 42"/>
          <p:cNvSpPr>
            <a:spLocks noChangeArrowheads="1"/>
          </p:cNvSpPr>
          <p:nvPr/>
        </p:nvSpPr>
        <p:spPr bwMode="auto">
          <a:xfrm>
            <a:off x="6858000" y="5281727"/>
            <a:ext cx="16684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5</a:t>
            </a:r>
          </a:p>
        </p:txBody>
      </p:sp>
      <p:sp>
        <p:nvSpPr>
          <p:cNvPr id="44" name="Oval 43"/>
          <p:cNvSpPr>
            <a:spLocks noChangeArrowheads="1"/>
          </p:cNvSpPr>
          <p:nvPr/>
        </p:nvSpPr>
        <p:spPr bwMode="auto">
          <a:xfrm>
            <a:off x="6858000" y="5281727"/>
            <a:ext cx="16684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6</a:t>
            </a:r>
          </a:p>
        </p:txBody>
      </p:sp>
      <p:sp>
        <p:nvSpPr>
          <p:cNvPr id="45" name="Oval 44"/>
          <p:cNvSpPr>
            <a:spLocks noChangeArrowheads="1"/>
          </p:cNvSpPr>
          <p:nvPr/>
        </p:nvSpPr>
        <p:spPr bwMode="auto">
          <a:xfrm>
            <a:off x="6858000" y="5281727"/>
            <a:ext cx="16684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7</a:t>
            </a:r>
          </a:p>
        </p:txBody>
      </p:sp>
      <p:sp>
        <p:nvSpPr>
          <p:cNvPr id="46" name="Oval 45"/>
          <p:cNvSpPr>
            <a:spLocks noChangeArrowheads="1"/>
          </p:cNvSpPr>
          <p:nvPr/>
        </p:nvSpPr>
        <p:spPr bwMode="auto">
          <a:xfrm>
            <a:off x="6858000" y="5281727"/>
            <a:ext cx="16684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8</a:t>
            </a:r>
          </a:p>
        </p:txBody>
      </p:sp>
      <p:sp>
        <p:nvSpPr>
          <p:cNvPr id="47" name="Oval 46"/>
          <p:cNvSpPr>
            <a:spLocks noChangeArrowheads="1"/>
          </p:cNvSpPr>
          <p:nvPr/>
        </p:nvSpPr>
        <p:spPr bwMode="auto">
          <a:xfrm>
            <a:off x="6858000" y="5281727"/>
            <a:ext cx="16684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9</a:t>
            </a:r>
          </a:p>
        </p:txBody>
      </p:sp>
      <p:sp>
        <p:nvSpPr>
          <p:cNvPr id="48" name="Oval 2"/>
          <p:cNvSpPr>
            <a:spLocks noChangeArrowheads="1"/>
          </p:cNvSpPr>
          <p:nvPr/>
        </p:nvSpPr>
        <p:spPr bwMode="auto">
          <a:xfrm>
            <a:off x="6858000" y="5281727"/>
            <a:ext cx="16684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10</a:t>
            </a:r>
          </a:p>
        </p:txBody>
      </p:sp>
      <p:sp>
        <p:nvSpPr>
          <p:cNvPr id="36" name="TextBox 35"/>
          <p:cNvSpPr txBox="1"/>
          <p:nvPr/>
        </p:nvSpPr>
        <p:spPr>
          <a:xfrm>
            <a:off x="1413848" y="3258692"/>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B</a:t>
            </a:r>
            <a:endParaRPr lang="en-US" dirty="0">
              <a:solidFill>
                <a:srgbClr val="FFFFFF"/>
              </a:solidFill>
            </a:endParaRPr>
          </a:p>
        </p:txBody>
      </p:sp>
      <p:sp>
        <p:nvSpPr>
          <p:cNvPr id="37" name="TextBox 36"/>
          <p:cNvSpPr txBox="1"/>
          <p:nvPr/>
        </p:nvSpPr>
        <p:spPr>
          <a:xfrm>
            <a:off x="1413848" y="2502642"/>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A</a:t>
            </a:r>
            <a:endParaRPr lang="en-US" dirty="0">
              <a:solidFill>
                <a:srgbClr val="FFFFFF"/>
              </a:solidFill>
            </a:endParaRPr>
          </a:p>
        </p:txBody>
      </p:sp>
      <p:sp>
        <p:nvSpPr>
          <p:cNvPr id="38" name="TextBox 37"/>
          <p:cNvSpPr txBox="1"/>
          <p:nvPr/>
        </p:nvSpPr>
        <p:spPr>
          <a:xfrm>
            <a:off x="1413848" y="4745614"/>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D</a:t>
            </a:r>
            <a:endParaRPr lang="en-US" dirty="0">
              <a:solidFill>
                <a:srgbClr val="FFFFFF"/>
              </a:solidFill>
            </a:endParaRPr>
          </a:p>
        </p:txBody>
      </p:sp>
      <p:sp>
        <p:nvSpPr>
          <p:cNvPr id="39" name="TextBox 38"/>
          <p:cNvSpPr txBox="1"/>
          <p:nvPr/>
        </p:nvSpPr>
        <p:spPr>
          <a:xfrm>
            <a:off x="1413848" y="4020693"/>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C</a:t>
            </a:r>
            <a:endParaRPr lang="en-US" dirty="0">
              <a:solidFill>
                <a:srgbClr val="FFFFFF"/>
              </a:solidFill>
            </a:endParaRPr>
          </a:p>
        </p:txBody>
      </p:sp>
      <p:sp>
        <p:nvSpPr>
          <p:cNvPr id="42" name="Text Box 3"/>
          <p:cNvSpPr txBox="1">
            <a:spLocks noChangeArrowheads="1"/>
          </p:cNvSpPr>
          <p:nvPr/>
        </p:nvSpPr>
        <p:spPr bwMode="auto">
          <a:xfrm>
            <a:off x="2009783" y="2590800"/>
            <a:ext cx="2814977" cy="262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dirty="0">
                <a:latin typeface="NewCaledonia"/>
              </a:rPr>
              <a:t>200.°C to 400.°</a:t>
            </a:r>
            <a:r>
              <a:rPr lang="en-US" sz="2000" dirty="0" smtClean="0">
                <a:latin typeface="NewCaledonia"/>
              </a:rPr>
              <a:t>C</a:t>
            </a:r>
          </a:p>
          <a:p>
            <a:pPr algn="l"/>
            <a:endParaRPr lang="en-US" sz="2800" dirty="0" smtClean="0">
              <a:solidFill>
                <a:srgbClr val="000000"/>
              </a:solidFill>
            </a:endParaRPr>
          </a:p>
          <a:p>
            <a:pPr algn="l"/>
            <a:r>
              <a:rPr lang="pl-PL" sz="2000" dirty="0">
                <a:latin typeface="NewCaledonia"/>
              </a:rPr>
              <a:t>200. K to 400. </a:t>
            </a:r>
            <a:r>
              <a:rPr lang="pl-PL" sz="2000" dirty="0" smtClean="0">
                <a:latin typeface="NewCaledonia"/>
              </a:rPr>
              <a:t>K</a:t>
            </a:r>
            <a:endParaRPr lang="en-US" sz="2000" dirty="0" smtClean="0">
              <a:latin typeface="NewCaledonia"/>
            </a:endParaRPr>
          </a:p>
          <a:p>
            <a:pPr algn="l"/>
            <a:endParaRPr lang="en-US" sz="2800" dirty="0" smtClean="0">
              <a:solidFill>
                <a:srgbClr val="000000"/>
              </a:solidFill>
            </a:endParaRPr>
          </a:p>
          <a:p>
            <a:pPr algn="l"/>
            <a:r>
              <a:rPr lang="pl-PL" sz="2000" dirty="0">
                <a:latin typeface="NewCaledonia"/>
              </a:rPr>
              <a:t>400. K to 200. K</a:t>
            </a:r>
            <a:endParaRPr lang="en-US" sz="2000" dirty="0">
              <a:solidFill>
                <a:srgbClr val="000000"/>
              </a:solidFill>
            </a:endParaRPr>
          </a:p>
          <a:p>
            <a:pPr algn="l"/>
            <a:endParaRPr lang="en-US" sz="1050" dirty="0" smtClean="0">
              <a:solidFill>
                <a:srgbClr val="000000"/>
              </a:solidFill>
            </a:endParaRPr>
          </a:p>
          <a:p>
            <a:pPr algn="l"/>
            <a:endParaRPr lang="en-US" sz="1800" dirty="0" smtClean="0">
              <a:solidFill>
                <a:srgbClr val="000000"/>
              </a:solidFill>
            </a:endParaRPr>
          </a:p>
          <a:p>
            <a:pPr algn="l"/>
            <a:r>
              <a:rPr lang="en-US" sz="2000" dirty="0">
                <a:latin typeface="NewCaledonia"/>
              </a:rPr>
              <a:t>400.°C to 200.°C</a:t>
            </a:r>
            <a:endParaRPr lang="en-US" sz="2000" dirty="0">
              <a:solidFill>
                <a:srgbClr val="000000"/>
              </a:solidFill>
            </a:endParaRPr>
          </a:p>
        </p:txBody>
      </p:sp>
      <p:sp>
        <p:nvSpPr>
          <p:cNvPr id="49" name="TextBox 48"/>
          <p:cNvSpPr txBox="1"/>
          <p:nvPr/>
        </p:nvSpPr>
        <p:spPr>
          <a:xfrm>
            <a:off x="1270945" y="1179203"/>
            <a:ext cx="6753819" cy="1015663"/>
          </a:xfrm>
          <a:prstGeom prst="rect">
            <a:avLst/>
          </a:prstGeom>
          <a:solidFill>
            <a:srgbClr val="FFA7A7"/>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sz="2000" dirty="0">
                <a:solidFill>
                  <a:schemeClr val="tx1"/>
                </a:solidFill>
              </a:rPr>
              <a:t>A sample of gas confined in a cylinder with </a:t>
            </a:r>
            <a:r>
              <a:rPr lang="en-US" sz="2000" dirty="0" smtClean="0">
                <a:solidFill>
                  <a:schemeClr val="tx1"/>
                </a:solidFill>
              </a:rPr>
              <a:t>a movable </a:t>
            </a:r>
            <a:r>
              <a:rPr lang="en-US" sz="2000" dirty="0">
                <a:solidFill>
                  <a:schemeClr val="tx1"/>
                </a:solidFill>
              </a:rPr>
              <a:t>piston is kept at constant pressure. </a:t>
            </a:r>
            <a:r>
              <a:rPr lang="en-US" sz="2000" dirty="0" smtClean="0">
                <a:solidFill>
                  <a:schemeClr val="tx1"/>
                </a:solidFill>
              </a:rPr>
              <a:t>The volume </a:t>
            </a:r>
            <a:r>
              <a:rPr lang="en-US" sz="2000" dirty="0">
                <a:solidFill>
                  <a:schemeClr val="tx1"/>
                </a:solidFill>
              </a:rPr>
              <a:t>of the gas doubles </a:t>
            </a:r>
            <a:r>
              <a:rPr lang="en-US" sz="2000" dirty="0" smtClean="0">
                <a:solidFill>
                  <a:schemeClr val="tx1"/>
                </a:solidFill>
              </a:rPr>
              <a:t>when the temperature of </a:t>
            </a:r>
            <a:r>
              <a:rPr lang="en-US" sz="2000" dirty="0">
                <a:solidFill>
                  <a:schemeClr val="tx1"/>
                </a:solidFill>
              </a:rPr>
              <a:t>the gas is changed </a:t>
            </a:r>
            <a:r>
              <a:rPr lang="en-US" sz="2000" dirty="0" smtClean="0">
                <a:solidFill>
                  <a:schemeClr val="tx1"/>
                </a:solidFill>
              </a:rPr>
              <a:t>from</a:t>
            </a:r>
            <a:endParaRPr lang="en-US" sz="2000" dirty="0">
              <a:solidFill>
                <a:schemeClr val="tx1"/>
              </a:solidFill>
            </a:endParaRPr>
          </a:p>
        </p:txBody>
      </p:sp>
      <p:sp>
        <p:nvSpPr>
          <p:cNvPr id="31" name="Text Box 6"/>
          <p:cNvSpPr txBox="1">
            <a:spLocks noChangeArrowheads="1"/>
          </p:cNvSpPr>
          <p:nvPr/>
        </p:nvSpPr>
        <p:spPr bwMode="auto">
          <a:xfrm>
            <a:off x="-11112" y="-38100"/>
            <a:ext cx="8240712" cy="954107"/>
          </a:xfrm>
          <a:prstGeom prst="rect">
            <a:avLst/>
          </a:prstGeom>
          <a:solidFill>
            <a:srgbClr val="FF0000"/>
          </a:solidFill>
          <a:ln>
            <a:solidFill>
              <a:srgbClr val="FF99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a:solidFill>
                  <a:srgbClr val="FFFFFF"/>
                </a:solidFill>
              </a:rPr>
              <a:t>Physical Behavior of Matter</a:t>
            </a:r>
          </a:p>
          <a:p>
            <a:pPr>
              <a:defRPr/>
            </a:pPr>
            <a:endParaRPr lang="en-US" sz="2800" b="1" dirty="0">
              <a:solidFill>
                <a:srgbClr val="FFFFFF"/>
              </a:solidFill>
            </a:endParaRPr>
          </a:p>
        </p:txBody>
      </p:sp>
      <p:sp>
        <p:nvSpPr>
          <p:cNvPr id="32" name="Rounded Rectangle 31"/>
          <p:cNvSpPr/>
          <p:nvPr/>
        </p:nvSpPr>
        <p:spPr bwMode="auto">
          <a:xfrm>
            <a:off x="8024765" y="-38100"/>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500</a:t>
            </a:r>
          </a:p>
          <a:p>
            <a:pPr>
              <a:defRPr/>
            </a:pPr>
            <a:r>
              <a:rPr lang="en-US" sz="1400" b="1" dirty="0" smtClean="0">
                <a:solidFill>
                  <a:srgbClr val="FFFFFF"/>
                </a:solidFill>
              </a:rPr>
              <a:t>Points</a:t>
            </a:r>
            <a:endParaRPr lang="en-US" sz="1400" b="1" dirty="0">
              <a:solidFill>
                <a:srgbClr val="FFFFFF"/>
              </a:solidFill>
            </a:endParaRPr>
          </a:p>
        </p:txBody>
      </p:sp>
      <p:sp>
        <p:nvSpPr>
          <p:cNvPr id="2" name="TextBox 1"/>
          <p:cNvSpPr txBox="1"/>
          <p:nvPr/>
        </p:nvSpPr>
        <p:spPr>
          <a:xfrm>
            <a:off x="93861" y="246221"/>
            <a:ext cx="780106" cy="707886"/>
          </a:xfrm>
          <a:prstGeom prst="rect">
            <a:avLst/>
          </a:prstGeom>
          <a:noFill/>
        </p:spPr>
        <p:txBody>
          <a:bodyPr wrap="square" rtlCol="0">
            <a:spAutoFit/>
          </a:bodyPr>
          <a:lstStyle/>
          <a:p>
            <a:pPr algn="l"/>
            <a:r>
              <a:rPr lang="en-US" sz="2000" b="1" dirty="0" smtClean="0">
                <a:solidFill>
                  <a:schemeClr val="bg1"/>
                </a:solidFill>
              </a:rPr>
              <a:t>Jan </a:t>
            </a:r>
          </a:p>
          <a:p>
            <a:pPr algn="l"/>
            <a:r>
              <a:rPr lang="en-US" sz="2000" b="1" dirty="0" smtClean="0">
                <a:solidFill>
                  <a:schemeClr val="bg1"/>
                </a:solidFill>
              </a:rPr>
              <a:t>2010</a:t>
            </a:r>
            <a:endParaRPr lang="en-US" sz="2000" b="1" dirty="0">
              <a:solidFill>
                <a:schemeClr val="bg1"/>
              </a:solidFill>
            </a:endParaRPr>
          </a:p>
        </p:txBody>
      </p:sp>
      <p:sp>
        <p:nvSpPr>
          <p:cNvPr id="33" name="Right Arrow 32">
            <a:hlinkClick r:id="rId8"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3395730971"/>
      </p:ext>
    </p:extLst>
  </p:cSld>
  <p:clrMapOvr>
    <a:masterClrMapping/>
  </p:clrMapOvr>
  <p:transition spd="slow" advClick="0">
    <p:blinds dir="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48"/>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47"/>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46"/>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45"/>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44"/>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43"/>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35"/>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29"/>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28"/>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27"/>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26"/>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48"/>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37"/>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7"/>
                  </p:tgtEl>
                </p:cond>
              </p:nextCondLst>
            </p:seq>
            <p:seq concurrent="1" nextAc="seek">
              <p:cTn id="46" restart="whenNotActive" fill="hold" evtFilter="cancelBubble" nodeType="interactiveSeq">
                <p:stCondLst>
                  <p:cond evt="onClick" delay="0">
                    <p:tgtEl>
                      <p:spTgt spid="38"/>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38"/>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8"/>
                  </p:tgtEl>
                </p:cond>
              </p:nextCondLst>
            </p:seq>
            <p:seq concurrent="1" nextAc="seek">
              <p:cTn id="51" restart="whenNotActive" fill="hold" evtFilter="cancelBubble" nodeType="interactiveSeq">
                <p:stCondLst>
                  <p:cond evt="onClick" delay="0">
                    <p:tgtEl>
                      <p:spTgt spid="39"/>
                    </p:tgtEl>
                  </p:cond>
                </p:stCondLst>
                <p:endSync evt="end" delay="0">
                  <p:rtn val="all"/>
                </p:endSync>
                <p:childTnLst>
                  <p:par>
                    <p:cTn id="52" fill="hold">
                      <p:stCondLst>
                        <p:cond delay="0"/>
                      </p:stCondLst>
                      <p:childTnLst>
                        <p:par>
                          <p:cTn id="53" fill="hold">
                            <p:stCondLst>
                              <p:cond delay="0"/>
                            </p:stCondLst>
                            <p:childTnLst>
                              <p:par>
                                <p:cTn id="54" presetID="6" presetClass="emph" presetSubtype="0" autoRev="1" fill="hold" grpId="0" nodeType="clickEffect">
                                  <p:stCondLst>
                                    <p:cond delay="0"/>
                                  </p:stCondLst>
                                  <p:childTnLst>
                                    <p:animScale>
                                      <p:cBhvr>
                                        <p:cTn id="55" dur="1000" fill="hold"/>
                                        <p:tgtEl>
                                          <p:spTgt spid="39"/>
                                        </p:tgtEl>
                                      </p:cBhvr>
                                      <p:by x="150000" y="150000"/>
                                    </p:animScale>
                                  </p:childTnLst>
                                  <p:subTnLst>
                                    <p:audio>
                                      <p:cMediaNode>
                                        <p:cTn display="0" masterRel="sameClick">
                                          <p:stCondLst>
                                            <p:cond evt="begin" delay="0">
                                              <p:tn val="5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9"/>
                  </p:tgtEl>
                </p:cond>
              </p:nextCondLst>
            </p:seq>
            <p:seq concurrent="1" nextAc="seek">
              <p:cTn id="56" restart="whenNotActive" fill="hold" evtFilter="cancelBubble" nodeType="interactiveSeq">
                <p:stCondLst>
                  <p:cond evt="onClick" delay="0">
                    <p:tgtEl>
                      <p:spTgt spid="36"/>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36"/>
                                        </p:tgtEl>
                                        <p:attrNameLst>
                                          <p:attrName>fillcolor</p:attrName>
                                        </p:attrNameLst>
                                      </p:cBhvr>
                                      <p:to>
                                        <a:srgbClr val="FF0000"/>
                                      </p:to>
                                    </p:animClr>
                                    <p:set>
                                      <p:cBhvr>
                                        <p:cTn id="61" dur="2000" fill="hold"/>
                                        <p:tgtEl>
                                          <p:spTgt spid="36"/>
                                        </p:tgtEl>
                                        <p:attrNameLst>
                                          <p:attrName>fill.type</p:attrName>
                                        </p:attrNameLst>
                                      </p:cBhvr>
                                      <p:to>
                                        <p:strVal val="solid"/>
                                      </p:to>
                                    </p:set>
                                    <p:set>
                                      <p:cBhvr>
                                        <p:cTn id="62" dur="2000" fill="hold"/>
                                        <p:tgtEl>
                                          <p:spTgt spid="36"/>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36"/>
                                        </p:tgtEl>
                                        <p:attrNameLst>
                                          <p:attrName>fillcolor</p:attrName>
                                        </p:attrNameLst>
                                      </p:cBhvr>
                                      <p:to>
                                        <a:srgbClr val="FF0000"/>
                                      </p:to>
                                    </p:animClr>
                                    <p:set>
                                      <p:cBhvr>
                                        <p:cTn id="67" dur="2000" fill="hold"/>
                                        <p:tgtEl>
                                          <p:spTgt spid="36"/>
                                        </p:tgtEl>
                                        <p:attrNameLst>
                                          <p:attrName>fill.type</p:attrName>
                                        </p:attrNameLst>
                                      </p:cBhvr>
                                      <p:to>
                                        <p:strVal val="solid"/>
                                      </p:to>
                                    </p:set>
                                    <p:set>
                                      <p:cBhvr>
                                        <p:cTn id="68" dur="2000" fill="hold"/>
                                        <p:tgtEl>
                                          <p:spTgt spid="36"/>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36"/>
                  </p:tgtEl>
                </p:cond>
              </p:nextCondLst>
            </p:seq>
            <p:seq concurrent="1" nextAc="seek">
              <p:cTn id="69" restart="whenNotActive" fill="hold" evtFilter="cancelBubble" nodeType="interactiveSeq">
                <p:stCondLst>
                  <p:cond evt="onClick" delay="0">
                    <p:tgtEl>
                      <p:spTgt spid="25"/>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36"/>
                                        </p:tgtEl>
                                        <p:attrNameLst>
                                          <p:attrName>fillcolor</p:attrName>
                                        </p:attrNameLst>
                                      </p:cBhvr>
                                      <p:to>
                                        <a:srgbClr val="FF0000"/>
                                      </p:to>
                                    </p:animClr>
                                    <p:set>
                                      <p:cBhvr>
                                        <p:cTn id="74" dur="2000" fill="hold"/>
                                        <p:tgtEl>
                                          <p:spTgt spid="36"/>
                                        </p:tgtEl>
                                        <p:attrNameLst>
                                          <p:attrName>fill.type</p:attrName>
                                        </p:attrNameLst>
                                      </p:cBhvr>
                                      <p:to>
                                        <p:strVal val="solid"/>
                                      </p:to>
                                    </p:set>
                                    <p:set>
                                      <p:cBhvr>
                                        <p:cTn id="75" dur="2000" fill="hold"/>
                                        <p:tgtEl>
                                          <p:spTgt spid="36"/>
                                        </p:tgtEl>
                                        <p:attrNameLst>
                                          <p:attrName>fill.on</p:attrName>
                                        </p:attrNameLst>
                                      </p:cBhvr>
                                      <p:to>
                                        <p:strVal val="true"/>
                                      </p:to>
                                    </p:set>
                                  </p:childTnLst>
                                </p:cTn>
                              </p:par>
                            </p:childTnLst>
                          </p:cTn>
                        </p:par>
                      </p:childTnLst>
                    </p:cTn>
                  </p:par>
                </p:childTnLst>
              </p:cTn>
              <p:nextCondLst>
                <p:cond evt="onClick" delay="0">
                  <p:tgtEl>
                    <p:spTgt spid="25"/>
                  </p:tgtEl>
                </p:cond>
              </p:nextCondLst>
            </p:seq>
          </p:childTnLst>
        </p:cTn>
      </p:par>
    </p:tnLst>
    <p:bldLst>
      <p:bldP spid="26" grpId="0" animBg="1"/>
      <p:bldP spid="27" grpId="0" animBg="1"/>
      <p:bldP spid="28" grpId="0" animBg="1"/>
      <p:bldP spid="29" grpId="0" animBg="1"/>
      <p:bldP spid="35" grpId="0" animBg="1"/>
      <p:bldP spid="43" grpId="0" animBg="1"/>
      <p:bldP spid="44" grpId="0" animBg="1"/>
      <p:bldP spid="45" grpId="0" animBg="1"/>
      <p:bldP spid="46" grpId="0" animBg="1"/>
      <p:bldP spid="47" grpId="0" animBg="1"/>
      <p:bldP spid="48" grpId="0" animBg="1"/>
      <p:bldP spid="37" grpId="0" animBg="1"/>
      <p:bldP spid="38" grpId="0" animBg="1"/>
      <p:bldP spid="39"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27650" name="Rectangle 2">
            <a:hlinkClick r:id="rId7" action="ppaction://hlinksldjump"/>
          </p:cNvPr>
          <p:cNvSpPr>
            <a:spLocks noChangeArrowheads="1"/>
          </p:cNvSpPr>
          <p:nvPr/>
        </p:nvSpPr>
        <p:spPr bwMode="auto">
          <a:xfrm>
            <a:off x="838200" y="980127"/>
            <a:ext cx="7303294" cy="4626668"/>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000000"/>
              </a:solidFill>
            </a:endParaRPr>
          </a:p>
        </p:txBody>
      </p:sp>
      <p:sp>
        <p:nvSpPr>
          <p:cNvPr id="27655"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00823B"/>
                </a:solidFill>
              </a:rPr>
              <a:t>Timer: Click to  countdown</a:t>
            </a:r>
          </a:p>
        </p:txBody>
      </p:sp>
      <p:sp>
        <p:nvSpPr>
          <p:cNvPr id="25"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rgbClr val="FFFFFF"/>
                </a:solidFill>
              </a:rPr>
              <a:t>Click for the Correct Answer</a:t>
            </a:r>
            <a:endParaRPr lang="en-US" sz="1600" b="1" dirty="0">
              <a:solidFill>
                <a:srgbClr val="FFFFFF"/>
              </a:solidFill>
            </a:endParaRPr>
          </a:p>
        </p:txBody>
      </p:sp>
      <p:sp>
        <p:nvSpPr>
          <p:cNvPr id="26" name="Oval 25"/>
          <p:cNvSpPr>
            <a:spLocks noChangeArrowheads="1"/>
          </p:cNvSpPr>
          <p:nvPr/>
        </p:nvSpPr>
        <p:spPr bwMode="auto">
          <a:xfrm>
            <a:off x="7010400" y="5278438"/>
            <a:ext cx="17002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rgbClr val="FFFFFF"/>
                </a:solidFill>
              </a:rPr>
              <a:t>Times up</a:t>
            </a:r>
          </a:p>
        </p:txBody>
      </p:sp>
      <p:sp>
        <p:nvSpPr>
          <p:cNvPr id="27" name="Oval 26"/>
          <p:cNvSpPr>
            <a:spLocks noChangeArrowheads="1"/>
          </p:cNvSpPr>
          <p:nvPr/>
        </p:nvSpPr>
        <p:spPr bwMode="auto">
          <a:xfrm>
            <a:off x="7010400" y="5278438"/>
            <a:ext cx="17002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a:t>
            </a:r>
          </a:p>
        </p:txBody>
      </p:sp>
      <p:sp>
        <p:nvSpPr>
          <p:cNvPr id="28" name="Oval 27"/>
          <p:cNvSpPr>
            <a:spLocks noChangeArrowheads="1"/>
          </p:cNvSpPr>
          <p:nvPr/>
        </p:nvSpPr>
        <p:spPr bwMode="auto">
          <a:xfrm>
            <a:off x="7010400" y="5278438"/>
            <a:ext cx="17002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2</a:t>
            </a:r>
          </a:p>
        </p:txBody>
      </p:sp>
      <p:sp>
        <p:nvSpPr>
          <p:cNvPr id="29" name="Oval 28"/>
          <p:cNvSpPr>
            <a:spLocks noChangeArrowheads="1"/>
          </p:cNvSpPr>
          <p:nvPr/>
        </p:nvSpPr>
        <p:spPr bwMode="auto">
          <a:xfrm>
            <a:off x="7010400" y="5278438"/>
            <a:ext cx="17002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3</a:t>
            </a:r>
          </a:p>
        </p:txBody>
      </p:sp>
      <p:sp>
        <p:nvSpPr>
          <p:cNvPr id="35" name="Oval 34"/>
          <p:cNvSpPr>
            <a:spLocks noChangeArrowheads="1"/>
          </p:cNvSpPr>
          <p:nvPr/>
        </p:nvSpPr>
        <p:spPr bwMode="auto">
          <a:xfrm>
            <a:off x="7010400" y="5278438"/>
            <a:ext cx="17002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4</a:t>
            </a:r>
          </a:p>
        </p:txBody>
      </p:sp>
      <p:sp>
        <p:nvSpPr>
          <p:cNvPr id="43" name="Oval 42"/>
          <p:cNvSpPr>
            <a:spLocks noChangeArrowheads="1"/>
          </p:cNvSpPr>
          <p:nvPr/>
        </p:nvSpPr>
        <p:spPr bwMode="auto">
          <a:xfrm>
            <a:off x="7010400" y="5278438"/>
            <a:ext cx="17002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5</a:t>
            </a:r>
          </a:p>
        </p:txBody>
      </p:sp>
      <p:sp>
        <p:nvSpPr>
          <p:cNvPr id="44" name="Oval 43"/>
          <p:cNvSpPr>
            <a:spLocks noChangeArrowheads="1"/>
          </p:cNvSpPr>
          <p:nvPr/>
        </p:nvSpPr>
        <p:spPr bwMode="auto">
          <a:xfrm>
            <a:off x="7010400" y="5278438"/>
            <a:ext cx="17002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6</a:t>
            </a:r>
          </a:p>
        </p:txBody>
      </p:sp>
      <p:sp>
        <p:nvSpPr>
          <p:cNvPr id="45" name="Oval 44"/>
          <p:cNvSpPr>
            <a:spLocks noChangeArrowheads="1"/>
          </p:cNvSpPr>
          <p:nvPr/>
        </p:nvSpPr>
        <p:spPr bwMode="auto">
          <a:xfrm>
            <a:off x="7010400" y="5278438"/>
            <a:ext cx="17002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7</a:t>
            </a:r>
          </a:p>
        </p:txBody>
      </p:sp>
      <p:sp>
        <p:nvSpPr>
          <p:cNvPr id="46" name="Oval 45"/>
          <p:cNvSpPr>
            <a:spLocks noChangeArrowheads="1"/>
          </p:cNvSpPr>
          <p:nvPr/>
        </p:nvSpPr>
        <p:spPr bwMode="auto">
          <a:xfrm>
            <a:off x="7010400" y="5278438"/>
            <a:ext cx="17002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8</a:t>
            </a:r>
          </a:p>
        </p:txBody>
      </p:sp>
      <p:sp>
        <p:nvSpPr>
          <p:cNvPr id="47" name="Oval 46"/>
          <p:cNvSpPr>
            <a:spLocks noChangeArrowheads="1"/>
          </p:cNvSpPr>
          <p:nvPr/>
        </p:nvSpPr>
        <p:spPr bwMode="auto">
          <a:xfrm>
            <a:off x="7010400" y="5278438"/>
            <a:ext cx="17002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9</a:t>
            </a:r>
          </a:p>
        </p:txBody>
      </p:sp>
      <p:sp>
        <p:nvSpPr>
          <p:cNvPr id="48" name="Oval 2"/>
          <p:cNvSpPr>
            <a:spLocks noChangeArrowheads="1"/>
          </p:cNvSpPr>
          <p:nvPr/>
        </p:nvSpPr>
        <p:spPr bwMode="auto">
          <a:xfrm>
            <a:off x="7010400" y="5278438"/>
            <a:ext cx="17002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10</a:t>
            </a:r>
          </a:p>
        </p:txBody>
      </p:sp>
      <p:sp>
        <p:nvSpPr>
          <p:cNvPr id="36" name="TextBox 35"/>
          <p:cNvSpPr txBox="1"/>
          <p:nvPr/>
        </p:nvSpPr>
        <p:spPr>
          <a:xfrm>
            <a:off x="1385264" y="3397214"/>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C</a:t>
            </a:r>
            <a:endParaRPr lang="en-US" dirty="0">
              <a:solidFill>
                <a:srgbClr val="FFFFFF"/>
              </a:solidFill>
            </a:endParaRPr>
          </a:p>
        </p:txBody>
      </p:sp>
      <p:sp>
        <p:nvSpPr>
          <p:cNvPr id="37" name="TextBox 36"/>
          <p:cNvSpPr txBox="1"/>
          <p:nvPr/>
        </p:nvSpPr>
        <p:spPr>
          <a:xfrm>
            <a:off x="1385264" y="1941433"/>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A</a:t>
            </a:r>
            <a:endParaRPr lang="en-US" dirty="0">
              <a:solidFill>
                <a:srgbClr val="FFFFFF"/>
              </a:solidFill>
            </a:endParaRPr>
          </a:p>
        </p:txBody>
      </p:sp>
      <p:sp>
        <p:nvSpPr>
          <p:cNvPr id="38" name="TextBox 37"/>
          <p:cNvSpPr txBox="1"/>
          <p:nvPr/>
        </p:nvSpPr>
        <p:spPr>
          <a:xfrm>
            <a:off x="1385264" y="4184405"/>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D</a:t>
            </a:r>
            <a:endParaRPr lang="en-US" dirty="0">
              <a:solidFill>
                <a:srgbClr val="FFFFFF"/>
              </a:solidFill>
            </a:endParaRPr>
          </a:p>
        </p:txBody>
      </p:sp>
      <p:sp>
        <p:nvSpPr>
          <p:cNvPr id="39" name="TextBox 38"/>
          <p:cNvSpPr txBox="1"/>
          <p:nvPr/>
        </p:nvSpPr>
        <p:spPr>
          <a:xfrm>
            <a:off x="1385264" y="2697484"/>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B</a:t>
            </a:r>
            <a:endParaRPr lang="en-US" dirty="0">
              <a:solidFill>
                <a:srgbClr val="FFFFFF"/>
              </a:solidFill>
            </a:endParaRPr>
          </a:p>
        </p:txBody>
      </p:sp>
      <p:sp>
        <p:nvSpPr>
          <p:cNvPr id="40" name="Text Box 6"/>
          <p:cNvSpPr txBox="1">
            <a:spLocks noChangeArrowheads="1"/>
          </p:cNvSpPr>
          <p:nvPr/>
        </p:nvSpPr>
        <p:spPr bwMode="auto">
          <a:xfrm>
            <a:off x="-10886" y="0"/>
            <a:ext cx="8164286" cy="954107"/>
          </a:xfrm>
          <a:prstGeom prst="rect">
            <a:avLst/>
          </a:prstGeom>
          <a:solidFill>
            <a:srgbClr val="CCFF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smtClean="0"/>
              <a:t>Properties of Solutions</a:t>
            </a:r>
          </a:p>
          <a:p>
            <a:pPr>
              <a:defRPr/>
            </a:pPr>
            <a:endParaRPr lang="en-US" sz="2800" b="1" dirty="0" smtClean="0">
              <a:solidFill>
                <a:srgbClr val="FFFFFF"/>
              </a:solidFill>
            </a:endParaRPr>
          </a:p>
        </p:txBody>
      </p:sp>
      <p:sp>
        <p:nvSpPr>
          <p:cNvPr id="41" name="Rounded Rectangle 40"/>
          <p:cNvSpPr/>
          <p:nvPr/>
        </p:nvSpPr>
        <p:spPr bwMode="auto">
          <a:xfrm>
            <a:off x="7996237"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100</a:t>
            </a:r>
          </a:p>
          <a:p>
            <a:pPr>
              <a:defRPr/>
            </a:pPr>
            <a:r>
              <a:rPr lang="en-US" sz="1400" b="1" dirty="0" smtClean="0">
                <a:solidFill>
                  <a:srgbClr val="FFFFFF"/>
                </a:solidFill>
              </a:rPr>
              <a:t> Points</a:t>
            </a:r>
            <a:endParaRPr lang="en-US" sz="1400" b="1" dirty="0">
              <a:solidFill>
                <a:srgbClr val="FFFFFF"/>
              </a:solidFill>
            </a:endParaRPr>
          </a:p>
        </p:txBody>
      </p:sp>
      <p:sp>
        <p:nvSpPr>
          <p:cNvPr id="42" name="Text Box 3"/>
          <p:cNvSpPr txBox="1">
            <a:spLocks noChangeArrowheads="1"/>
          </p:cNvSpPr>
          <p:nvPr/>
        </p:nvSpPr>
        <p:spPr bwMode="auto">
          <a:xfrm>
            <a:off x="1981200" y="1951125"/>
            <a:ext cx="281497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dirty="0" smtClean="0">
                <a:solidFill>
                  <a:srgbClr val="000000"/>
                </a:solidFill>
              </a:rPr>
              <a:t>propanone</a:t>
            </a:r>
          </a:p>
          <a:p>
            <a:pPr algn="l"/>
            <a:endParaRPr lang="en-US" sz="2800" dirty="0" smtClean="0">
              <a:solidFill>
                <a:srgbClr val="000000"/>
              </a:solidFill>
            </a:endParaRPr>
          </a:p>
          <a:p>
            <a:pPr algn="l"/>
            <a:r>
              <a:rPr lang="en-US" sz="2000" dirty="0" smtClean="0">
                <a:solidFill>
                  <a:srgbClr val="000000"/>
                </a:solidFill>
              </a:rPr>
              <a:t>water</a:t>
            </a:r>
          </a:p>
          <a:p>
            <a:pPr algn="l"/>
            <a:endParaRPr lang="en-US" sz="2800" dirty="0" smtClean="0">
              <a:solidFill>
                <a:srgbClr val="000000"/>
              </a:solidFill>
            </a:endParaRPr>
          </a:p>
          <a:p>
            <a:pPr algn="l"/>
            <a:r>
              <a:rPr lang="en-US" sz="2000" dirty="0"/>
              <a:t>ethanoic acid</a:t>
            </a:r>
            <a:endParaRPr lang="en-US" sz="2000" dirty="0">
              <a:solidFill>
                <a:srgbClr val="000000"/>
              </a:solidFill>
            </a:endParaRPr>
          </a:p>
          <a:p>
            <a:pPr algn="l"/>
            <a:endParaRPr lang="en-US" sz="3200" dirty="0" smtClean="0">
              <a:solidFill>
                <a:srgbClr val="000000"/>
              </a:solidFill>
            </a:endParaRPr>
          </a:p>
          <a:p>
            <a:pPr algn="l"/>
            <a:r>
              <a:rPr lang="en-US" sz="2000" dirty="0" smtClean="0">
                <a:solidFill>
                  <a:srgbClr val="000000"/>
                </a:solidFill>
              </a:rPr>
              <a:t>ethanol</a:t>
            </a:r>
            <a:endParaRPr lang="en-US" sz="2000" dirty="0">
              <a:solidFill>
                <a:srgbClr val="000000"/>
              </a:solidFill>
            </a:endParaRPr>
          </a:p>
        </p:txBody>
      </p:sp>
      <p:sp>
        <p:nvSpPr>
          <p:cNvPr id="49" name="TextBox 48"/>
          <p:cNvSpPr txBox="1"/>
          <p:nvPr/>
        </p:nvSpPr>
        <p:spPr>
          <a:xfrm>
            <a:off x="1143000" y="1316503"/>
            <a:ext cx="6629400" cy="400110"/>
          </a:xfrm>
          <a:prstGeom prst="rect">
            <a:avLst/>
          </a:prstGeom>
          <a:solidFill>
            <a:srgbClr val="E1FECE"/>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sz="2000" dirty="0">
                <a:solidFill>
                  <a:schemeClr val="tx1"/>
                </a:solidFill>
                <a:latin typeface="NewCaledonia"/>
              </a:rPr>
              <a:t>Which liquid has the </a:t>
            </a:r>
            <a:r>
              <a:rPr lang="en-US" sz="2000" i="1" dirty="0">
                <a:solidFill>
                  <a:schemeClr val="tx1"/>
                </a:solidFill>
                <a:latin typeface="NewCaledonia-Italic"/>
              </a:rPr>
              <a:t>lowest </a:t>
            </a:r>
            <a:r>
              <a:rPr lang="en-US" sz="2000" dirty="0">
                <a:solidFill>
                  <a:schemeClr val="tx1"/>
                </a:solidFill>
                <a:latin typeface="NewCaledonia"/>
              </a:rPr>
              <a:t>vapor pressure </a:t>
            </a:r>
            <a:r>
              <a:rPr lang="en-US" sz="2000" dirty="0" smtClean="0">
                <a:solidFill>
                  <a:schemeClr val="tx1"/>
                </a:solidFill>
                <a:latin typeface="NewCaledonia"/>
              </a:rPr>
              <a:t>at 65°C?</a:t>
            </a:r>
            <a:endParaRPr lang="en-US" dirty="0">
              <a:solidFill>
                <a:schemeClr val="tx1"/>
              </a:solidFill>
            </a:endParaRPr>
          </a:p>
        </p:txBody>
      </p:sp>
      <p:sp>
        <p:nvSpPr>
          <p:cNvPr id="2" name="TextBox 1"/>
          <p:cNvSpPr txBox="1"/>
          <p:nvPr/>
        </p:nvSpPr>
        <p:spPr>
          <a:xfrm>
            <a:off x="134294" y="243438"/>
            <a:ext cx="703906" cy="707886"/>
          </a:xfrm>
          <a:prstGeom prst="rect">
            <a:avLst/>
          </a:prstGeom>
          <a:noFill/>
        </p:spPr>
        <p:txBody>
          <a:bodyPr wrap="square" rtlCol="0">
            <a:spAutoFit/>
          </a:bodyPr>
          <a:lstStyle/>
          <a:p>
            <a:pPr algn="l"/>
            <a:r>
              <a:rPr lang="en-US" sz="2000" dirty="0" smtClean="0"/>
              <a:t>Jun 2008</a:t>
            </a:r>
            <a:endParaRPr lang="en-US" sz="2000" dirty="0"/>
          </a:p>
        </p:txBody>
      </p:sp>
      <p:sp>
        <p:nvSpPr>
          <p:cNvPr id="31" name="Right Arrow 30">
            <a:hlinkClick r:id="rId8"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2153454588"/>
      </p:ext>
    </p:extLst>
  </p:cSld>
  <p:clrMapOvr>
    <a:masterClrMapping/>
  </p:clrMapOvr>
  <p:transition spd="slow" advClick="0">
    <p:push dir="d"/>
    <p:sndAc>
      <p:stSnd>
        <p:snd r:embed="rId3" name="pu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48"/>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47"/>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46"/>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45"/>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44"/>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43"/>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35"/>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29"/>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28"/>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27"/>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26"/>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48"/>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37"/>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7"/>
                  </p:tgtEl>
                </p:cond>
              </p:nextCondLst>
            </p:seq>
            <p:seq concurrent="1" nextAc="seek">
              <p:cTn id="46" restart="whenNotActive" fill="hold" evtFilter="cancelBubble" nodeType="interactiveSeq">
                <p:stCondLst>
                  <p:cond evt="onClick" delay="0">
                    <p:tgtEl>
                      <p:spTgt spid="38"/>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38"/>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8"/>
                  </p:tgtEl>
                </p:cond>
              </p:nextCondLst>
            </p:seq>
            <p:seq concurrent="1" nextAc="seek">
              <p:cTn id="51" restart="whenNotActive" fill="hold" evtFilter="cancelBubble" nodeType="interactiveSeq">
                <p:stCondLst>
                  <p:cond evt="onClick" delay="0">
                    <p:tgtEl>
                      <p:spTgt spid="39"/>
                    </p:tgtEl>
                  </p:cond>
                </p:stCondLst>
                <p:endSync evt="end" delay="0">
                  <p:rtn val="all"/>
                </p:endSync>
                <p:childTnLst>
                  <p:par>
                    <p:cTn id="52" fill="hold">
                      <p:stCondLst>
                        <p:cond delay="0"/>
                      </p:stCondLst>
                      <p:childTnLst>
                        <p:par>
                          <p:cTn id="53" fill="hold">
                            <p:stCondLst>
                              <p:cond delay="0"/>
                            </p:stCondLst>
                            <p:childTnLst>
                              <p:par>
                                <p:cTn id="54" presetID="6" presetClass="emph" presetSubtype="0" autoRev="1" fill="hold" grpId="0" nodeType="clickEffect">
                                  <p:stCondLst>
                                    <p:cond delay="0"/>
                                  </p:stCondLst>
                                  <p:childTnLst>
                                    <p:animScale>
                                      <p:cBhvr>
                                        <p:cTn id="55" dur="1000" fill="hold"/>
                                        <p:tgtEl>
                                          <p:spTgt spid="39"/>
                                        </p:tgtEl>
                                      </p:cBhvr>
                                      <p:by x="150000" y="150000"/>
                                    </p:animScale>
                                  </p:childTnLst>
                                  <p:subTnLst>
                                    <p:audio>
                                      <p:cMediaNode>
                                        <p:cTn display="0" masterRel="sameClick">
                                          <p:stCondLst>
                                            <p:cond evt="begin" delay="0">
                                              <p:tn val="5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9"/>
                  </p:tgtEl>
                </p:cond>
              </p:nextCondLst>
            </p:seq>
            <p:seq concurrent="1" nextAc="seek">
              <p:cTn id="56" restart="whenNotActive" fill="hold" evtFilter="cancelBubble" nodeType="interactiveSeq">
                <p:stCondLst>
                  <p:cond evt="onClick" delay="0">
                    <p:tgtEl>
                      <p:spTgt spid="25"/>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36"/>
                                        </p:tgtEl>
                                        <p:attrNameLst>
                                          <p:attrName>fillcolor</p:attrName>
                                        </p:attrNameLst>
                                      </p:cBhvr>
                                      <p:to>
                                        <a:srgbClr val="66FF66"/>
                                      </p:to>
                                    </p:animClr>
                                    <p:set>
                                      <p:cBhvr>
                                        <p:cTn id="61" dur="2000" fill="hold"/>
                                        <p:tgtEl>
                                          <p:spTgt spid="36"/>
                                        </p:tgtEl>
                                        <p:attrNameLst>
                                          <p:attrName>fill.type</p:attrName>
                                        </p:attrNameLst>
                                      </p:cBhvr>
                                      <p:to>
                                        <p:strVal val="solid"/>
                                      </p:to>
                                    </p:set>
                                    <p:set>
                                      <p:cBhvr>
                                        <p:cTn id="62" dur="2000" fill="hold"/>
                                        <p:tgtEl>
                                          <p:spTgt spid="36"/>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36"/>
                                        </p:tgtEl>
                                        <p:attrNameLst>
                                          <p:attrName>fillcolor</p:attrName>
                                        </p:attrNameLst>
                                      </p:cBhvr>
                                      <p:to>
                                        <a:srgbClr val="FF9933"/>
                                      </p:to>
                                    </p:animClr>
                                    <p:set>
                                      <p:cBhvr>
                                        <p:cTn id="67" dur="2000" fill="hold"/>
                                        <p:tgtEl>
                                          <p:spTgt spid="36"/>
                                        </p:tgtEl>
                                        <p:attrNameLst>
                                          <p:attrName>fill.type</p:attrName>
                                        </p:attrNameLst>
                                      </p:cBhvr>
                                      <p:to>
                                        <p:strVal val="solid"/>
                                      </p:to>
                                    </p:set>
                                    <p:set>
                                      <p:cBhvr>
                                        <p:cTn id="68" dur="2000" fill="hold"/>
                                        <p:tgtEl>
                                          <p:spTgt spid="36"/>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69" restart="whenNotActive" fill="hold" evtFilter="cancelBubble" nodeType="interactiveSeq">
                <p:stCondLst>
                  <p:cond evt="onClick" delay="0">
                    <p:tgtEl>
                      <p:spTgt spid="36"/>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36"/>
                                        </p:tgtEl>
                                        <p:attrNameLst>
                                          <p:attrName>fillcolor</p:attrName>
                                        </p:attrNameLst>
                                      </p:cBhvr>
                                      <p:to>
                                        <a:srgbClr val="66FF66"/>
                                      </p:to>
                                    </p:animClr>
                                    <p:set>
                                      <p:cBhvr>
                                        <p:cTn id="74" dur="2000" fill="hold"/>
                                        <p:tgtEl>
                                          <p:spTgt spid="36"/>
                                        </p:tgtEl>
                                        <p:attrNameLst>
                                          <p:attrName>fill.type</p:attrName>
                                        </p:attrNameLst>
                                      </p:cBhvr>
                                      <p:to>
                                        <p:strVal val="solid"/>
                                      </p:to>
                                    </p:set>
                                    <p:set>
                                      <p:cBhvr>
                                        <p:cTn id="75" dur="2000" fill="hold"/>
                                        <p:tgtEl>
                                          <p:spTgt spid="36"/>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36"/>
                  </p:tgtEl>
                </p:cond>
              </p:nextCondLst>
            </p:seq>
          </p:childTnLst>
        </p:cTn>
      </p:par>
    </p:tnLst>
    <p:bldLst>
      <p:bldP spid="26" grpId="0" animBg="1"/>
      <p:bldP spid="27" grpId="0" animBg="1"/>
      <p:bldP spid="28" grpId="0" animBg="1"/>
      <p:bldP spid="29" grpId="0" animBg="1"/>
      <p:bldP spid="35" grpId="0" animBg="1"/>
      <p:bldP spid="43" grpId="0" animBg="1"/>
      <p:bldP spid="44" grpId="0" animBg="1"/>
      <p:bldP spid="45" grpId="0" animBg="1"/>
      <p:bldP spid="46" grpId="0" animBg="1"/>
      <p:bldP spid="47" grpId="0" animBg="1"/>
      <p:bldP spid="48" grpId="0" animBg="1"/>
      <p:bldP spid="37" grpId="0" animBg="1"/>
      <p:bldP spid="38" grpId="0" animBg="1"/>
      <p:bldP spid="39"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28674" name="Rectangle 2">
            <a:hlinkClick r:id="rId7" action="ppaction://hlinksldjump"/>
          </p:cNvPr>
          <p:cNvSpPr>
            <a:spLocks noChangeArrowheads="1"/>
          </p:cNvSpPr>
          <p:nvPr/>
        </p:nvSpPr>
        <p:spPr bwMode="auto">
          <a:xfrm>
            <a:off x="858570" y="973723"/>
            <a:ext cx="7467600" cy="4674092"/>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000000"/>
              </a:solidFill>
            </a:endParaRPr>
          </a:p>
        </p:txBody>
      </p:sp>
      <p:sp>
        <p:nvSpPr>
          <p:cNvPr id="28679"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00823B"/>
                </a:solidFill>
              </a:rPr>
              <a:t>Timer: Click to  countdown</a:t>
            </a:r>
          </a:p>
        </p:txBody>
      </p:sp>
      <p:sp>
        <p:nvSpPr>
          <p:cNvPr id="31"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rgbClr val="FFFFFF"/>
                </a:solidFill>
              </a:rPr>
              <a:t>Click for the Correct Answer</a:t>
            </a:r>
            <a:endParaRPr lang="en-US" sz="1600" b="1" dirty="0">
              <a:solidFill>
                <a:srgbClr val="FFFFFF"/>
              </a:solidFill>
            </a:endParaRPr>
          </a:p>
        </p:txBody>
      </p:sp>
      <p:sp>
        <p:nvSpPr>
          <p:cNvPr id="25" name="Oval 24"/>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rgbClr val="FFFFFF"/>
                </a:solidFill>
              </a:rPr>
              <a:t>Times up</a:t>
            </a:r>
          </a:p>
        </p:txBody>
      </p:sp>
      <p:sp>
        <p:nvSpPr>
          <p:cNvPr id="26" name="Oval 25"/>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a:t>
            </a:r>
          </a:p>
        </p:txBody>
      </p:sp>
      <p:sp>
        <p:nvSpPr>
          <p:cNvPr id="27" name="Oval 26"/>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2</a:t>
            </a:r>
          </a:p>
        </p:txBody>
      </p:sp>
      <p:sp>
        <p:nvSpPr>
          <p:cNvPr id="28" name="Oval 27"/>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3</a:t>
            </a:r>
          </a:p>
        </p:txBody>
      </p:sp>
      <p:sp>
        <p:nvSpPr>
          <p:cNvPr id="29" name="Oval 28"/>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4</a:t>
            </a:r>
          </a:p>
        </p:txBody>
      </p:sp>
      <p:sp>
        <p:nvSpPr>
          <p:cNvPr id="43" name="Oval 42"/>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5</a:t>
            </a:r>
          </a:p>
        </p:txBody>
      </p:sp>
      <p:sp>
        <p:nvSpPr>
          <p:cNvPr id="44" name="Oval 43"/>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6</a:t>
            </a:r>
          </a:p>
        </p:txBody>
      </p:sp>
      <p:sp>
        <p:nvSpPr>
          <p:cNvPr id="45" name="Oval 44"/>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7</a:t>
            </a:r>
          </a:p>
        </p:txBody>
      </p:sp>
      <p:sp>
        <p:nvSpPr>
          <p:cNvPr id="46" name="Oval 45"/>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8</a:t>
            </a:r>
          </a:p>
        </p:txBody>
      </p:sp>
      <p:sp>
        <p:nvSpPr>
          <p:cNvPr id="47" name="Oval 46"/>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9</a:t>
            </a:r>
          </a:p>
        </p:txBody>
      </p:sp>
      <p:sp>
        <p:nvSpPr>
          <p:cNvPr id="48" name="Oval 2"/>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10</a:t>
            </a:r>
          </a:p>
        </p:txBody>
      </p:sp>
      <p:sp>
        <p:nvSpPr>
          <p:cNvPr id="36" name="TextBox 35"/>
          <p:cNvSpPr txBox="1"/>
          <p:nvPr/>
        </p:nvSpPr>
        <p:spPr>
          <a:xfrm>
            <a:off x="1546911" y="4496527"/>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D</a:t>
            </a:r>
            <a:endParaRPr lang="en-US" dirty="0">
              <a:solidFill>
                <a:srgbClr val="FFFFFF"/>
              </a:solidFill>
            </a:endParaRPr>
          </a:p>
        </p:txBody>
      </p:sp>
      <p:sp>
        <p:nvSpPr>
          <p:cNvPr id="37" name="TextBox 36"/>
          <p:cNvSpPr txBox="1"/>
          <p:nvPr/>
        </p:nvSpPr>
        <p:spPr>
          <a:xfrm>
            <a:off x="1546911" y="2280029"/>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A</a:t>
            </a:r>
            <a:endParaRPr lang="en-US" dirty="0">
              <a:solidFill>
                <a:srgbClr val="FFFFFF"/>
              </a:solidFill>
            </a:endParaRPr>
          </a:p>
        </p:txBody>
      </p:sp>
      <p:sp>
        <p:nvSpPr>
          <p:cNvPr id="38" name="TextBox 37"/>
          <p:cNvSpPr txBox="1"/>
          <p:nvPr/>
        </p:nvSpPr>
        <p:spPr>
          <a:xfrm>
            <a:off x="1531723" y="3734527"/>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C</a:t>
            </a:r>
            <a:endParaRPr lang="en-US" dirty="0">
              <a:solidFill>
                <a:srgbClr val="FFFFFF"/>
              </a:solidFill>
            </a:endParaRPr>
          </a:p>
        </p:txBody>
      </p:sp>
      <p:sp>
        <p:nvSpPr>
          <p:cNvPr id="39" name="TextBox 38"/>
          <p:cNvSpPr txBox="1"/>
          <p:nvPr/>
        </p:nvSpPr>
        <p:spPr>
          <a:xfrm>
            <a:off x="1546911" y="3036080"/>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B</a:t>
            </a:r>
            <a:endParaRPr lang="en-US" dirty="0">
              <a:solidFill>
                <a:srgbClr val="FFFFFF"/>
              </a:solidFill>
            </a:endParaRPr>
          </a:p>
        </p:txBody>
      </p:sp>
      <p:sp>
        <p:nvSpPr>
          <p:cNvPr id="40" name="Text Box 6"/>
          <p:cNvSpPr txBox="1">
            <a:spLocks noChangeArrowheads="1"/>
          </p:cNvSpPr>
          <p:nvPr/>
        </p:nvSpPr>
        <p:spPr bwMode="auto">
          <a:xfrm>
            <a:off x="-10886" y="0"/>
            <a:ext cx="8164286" cy="954107"/>
          </a:xfrm>
          <a:prstGeom prst="rect">
            <a:avLst/>
          </a:prstGeom>
          <a:solidFill>
            <a:srgbClr val="CCFF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a:t>Properties of Solutions</a:t>
            </a:r>
          </a:p>
          <a:p>
            <a:pPr>
              <a:defRPr/>
            </a:pPr>
            <a:endParaRPr lang="en-US" sz="2800" b="1" dirty="0" smtClean="0">
              <a:solidFill>
                <a:srgbClr val="FFFFFF"/>
              </a:solidFill>
            </a:endParaRPr>
          </a:p>
        </p:txBody>
      </p:sp>
      <p:sp>
        <p:nvSpPr>
          <p:cNvPr id="41" name="Rounded Rectangle 40"/>
          <p:cNvSpPr/>
          <p:nvPr/>
        </p:nvSpPr>
        <p:spPr bwMode="auto">
          <a:xfrm>
            <a:off x="7996237"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200</a:t>
            </a:r>
          </a:p>
          <a:p>
            <a:pPr>
              <a:defRPr/>
            </a:pPr>
            <a:r>
              <a:rPr lang="en-US" sz="1400" b="1" dirty="0" smtClean="0">
                <a:solidFill>
                  <a:srgbClr val="FFFFFF"/>
                </a:solidFill>
              </a:rPr>
              <a:t> Points</a:t>
            </a:r>
            <a:endParaRPr lang="en-US" sz="1400" b="1" dirty="0">
              <a:solidFill>
                <a:srgbClr val="FFFFFF"/>
              </a:solidFill>
            </a:endParaRPr>
          </a:p>
        </p:txBody>
      </p:sp>
      <p:sp>
        <p:nvSpPr>
          <p:cNvPr id="42" name="Text Box 3"/>
          <p:cNvSpPr txBox="1">
            <a:spLocks noChangeArrowheads="1"/>
          </p:cNvSpPr>
          <p:nvPr/>
        </p:nvSpPr>
        <p:spPr bwMode="auto">
          <a:xfrm>
            <a:off x="2160934" y="2303619"/>
            <a:ext cx="281497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dirty="0"/>
              <a:t>NaCl(aq</a:t>
            </a:r>
            <a:r>
              <a:rPr lang="en-US" sz="2000" dirty="0" smtClean="0"/>
              <a:t>)</a:t>
            </a:r>
          </a:p>
          <a:p>
            <a:pPr algn="l"/>
            <a:endParaRPr lang="en-US" sz="3200" dirty="0" smtClean="0">
              <a:solidFill>
                <a:srgbClr val="000000"/>
              </a:solidFill>
            </a:endParaRPr>
          </a:p>
          <a:p>
            <a:pPr algn="l"/>
            <a:r>
              <a:rPr lang="en-US" sz="2000" dirty="0"/>
              <a:t>MgCl</a:t>
            </a:r>
            <a:r>
              <a:rPr lang="en-US" sz="2000" baseline="-25000" dirty="0"/>
              <a:t>2</a:t>
            </a:r>
            <a:r>
              <a:rPr lang="en-US" sz="2000" dirty="0"/>
              <a:t>(aq</a:t>
            </a:r>
            <a:r>
              <a:rPr lang="en-US" sz="2000" dirty="0" smtClean="0"/>
              <a:t>)</a:t>
            </a:r>
          </a:p>
          <a:p>
            <a:pPr algn="l"/>
            <a:endParaRPr lang="en-US" sz="2800" dirty="0" smtClean="0">
              <a:solidFill>
                <a:srgbClr val="000000"/>
              </a:solidFill>
            </a:endParaRPr>
          </a:p>
          <a:p>
            <a:pPr algn="l"/>
            <a:r>
              <a:rPr lang="en-US" sz="2000" dirty="0"/>
              <a:t>NiCl</a:t>
            </a:r>
            <a:r>
              <a:rPr lang="en-US" sz="2000" baseline="-25000" dirty="0"/>
              <a:t>2</a:t>
            </a:r>
            <a:r>
              <a:rPr lang="en-US" sz="2000" dirty="0"/>
              <a:t>(aq</a:t>
            </a:r>
            <a:r>
              <a:rPr lang="en-US" sz="2000" dirty="0" smtClean="0"/>
              <a:t>)</a:t>
            </a:r>
          </a:p>
          <a:p>
            <a:pPr algn="l"/>
            <a:endParaRPr lang="en-US" sz="1600" dirty="0">
              <a:solidFill>
                <a:srgbClr val="000000"/>
              </a:solidFill>
            </a:endParaRPr>
          </a:p>
          <a:p>
            <a:pPr algn="l"/>
            <a:endParaRPr lang="en-US" sz="900" dirty="0" smtClean="0">
              <a:solidFill>
                <a:srgbClr val="000000"/>
              </a:solidFill>
            </a:endParaRPr>
          </a:p>
          <a:p>
            <a:pPr algn="l"/>
            <a:r>
              <a:rPr lang="en-US" sz="2000" dirty="0" smtClean="0"/>
              <a:t>AgCl(aq</a:t>
            </a:r>
            <a:r>
              <a:rPr lang="en-US" sz="2000" dirty="0"/>
              <a:t>)</a:t>
            </a:r>
            <a:endParaRPr lang="en-US" sz="2000" dirty="0">
              <a:solidFill>
                <a:srgbClr val="000000"/>
              </a:solidFill>
            </a:endParaRPr>
          </a:p>
        </p:txBody>
      </p:sp>
      <p:sp>
        <p:nvSpPr>
          <p:cNvPr id="49" name="TextBox 48"/>
          <p:cNvSpPr txBox="1"/>
          <p:nvPr/>
        </p:nvSpPr>
        <p:spPr>
          <a:xfrm>
            <a:off x="1313410" y="1258405"/>
            <a:ext cx="6459386" cy="707886"/>
          </a:xfrm>
          <a:prstGeom prst="rect">
            <a:avLst/>
          </a:prstGeom>
          <a:solidFill>
            <a:srgbClr val="E1FECE"/>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sz="2000" dirty="0">
                <a:solidFill>
                  <a:schemeClr val="tx1"/>
                </a:solidFill>
              </a:rPr>
              <a:t>Based on Reference Table </a:t>
            </a:r>
            <a:r>
              <a:rPr lang="en-US" sz="2000" i="1" dirty="0">
                <a:solidFill>
                  <a:schemeClr val="tx1"/>
                </a:solidFill>
              </a:rPr>
              <a:t>F</a:t>
            </a:r>
            <a:r>
              <a:rPr lang="en-US" sz="2000" dirty="0">
                <a:solidFill>
                  <a:schemeClr val="tx1"/>
                </a:solidFill>
              </a:rPr>
              <a:t>, which of these </a:t>
            </a:r>
            <a:r>
              <a:rPr lang="en-US" sz="2000" dirty="0" smtClean="0">
                <a:solidFill>
                  <a:schemeClr val="tx1"/>
                </a:solidFill>
              </a:rPr>
              <a:t>saturated solutions has </a:t>
            </a:r>
            <a:r>
              <a:rPr lang="en-US" sz="2000" dirty="0">
                <a:solidFill>
                  <a:schemeClr val="tx1"/>
                </a:solidFill>
              </a:rPr>
              <a:t>the </a:t>
            </a:r>
            <a:r>
              <a:rPr lang="en-US" sz="2000" i="1" dirty="0">
                <a:solidFill>
                  <a:schemeClr val="tx1"/>
                </a:solidFill>
              </a:rPr>
              <a:t>lowest </a:t>
            </a:r>
            <a:r>
              <a:rPr lang="en-US" sz="2000" dirty="0">
                <a:solidFill>
                  <a:schemeClr val="tx1"/>
                </a:solidFill>
              </a:rPr>
              <a:t>concentration </a:t>
            </a:r>
            <a:r>
              <a:rPr lang="en-US" sz="2000" dirty="0" smtClean="0">
                <a:solidFill>
                  <a:schemeClr val="tx1"/>
                </a:solidFill>
              </a:rPr>
              <a:t>of dissolved </a:t>
            </a:r>
            <a:r>
              <a:rPr lang="en-US" sz="2000" dirty="0">
                <a:solidFill>
                  <a:schemeClr val="tx1"/>
                </a:solidFill>
              </a:rPr>
              <a:t>ions</a:t>
            </a:r>
            <a:r>
              <a:rPr lang="en-US" sz="2000" dirty="0" smtClean="0">
                <a:solidFill>
                  <a:schemeClr val="tx1"/>
                </a:solidFill>
              </a:rPr>
              <a:t>?</a:t>
            </a:r>
            <a:endParaRPr lang="en-US" sz="2800" dirty="0">
              <a:solidFill>
                <a:schemeClr val="tx1"/>
              </a:solidFill>
            </a:endParaRPr>
          </a:p>
        </p:txBody>
      </p:sp>
      <p:sp>
        <p:nvSpPr>
          <p:cNvPr id="2" name="TextBox 1"/>
          <p:cNvSpPr txBox="1"/>
          <p:nvPr/>
        </p:nvSpPr>
        <p:spPr>
          <a:xfrm>
            <a:off x="-10886" y="243438"/>
            <a:ext cx="1001486" cy="707886"/>
          </a:xfrm>
          <a:prstGeom prst="rect">
            <a:avLst/>
          </a:prstGeom>
          <a:noFill/>
        </p:spPr>
        <p:txBody>
          <a:bodyPr wrap="square" rtlCol="0">
            <a:spAutoFit/>
          </a:bodyPr>
          <a:lstStyle/>
          <a:p>
            <a:r>
              <a:rPr lang="en-US" sz="2000" b="1" dirty="0" smtClean="0"/>
              <a:t>Jan 2005</a:t>
            </a:r>
            <a:endParaRPr lang="en-US" sz="2000" b="1" dirty="0"/>
          </a:p>
        </p:txBody>
      </p:sp>
      <p:sp>
        <p:nvSpPr>
          <p:cNvPr id="32" name="Right Arrow 31">
            <a:hlinkClick r:id="rId8"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342538810"/>
      </p:ext>
    </p:extLst>
  </p:cSld>
  <p:clrMapOvr>
    <a:masterClrMapping/>
  </p:clrMapOvr>
  <p:transition spd="slow" advClick="0">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48"/>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47"/>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46"/>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45"/>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44"/>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43"/>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29"/>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28"/>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27"/>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26"/>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2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48"/>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37"/>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7"/>
                  </p:tgtEl>
                </p:cond>
              </p:nextCondLst>
            </p:seq>
            <p:seq concurrent="1" nextAc="seek">
              <p:cTn id="46" restart="whenNotActive" fill="hold" evtFilter="cancelBubble" nodeType="interactiveSeq">
                <p:stCondLst>
                  <p:cond evt="onClick" delay="0">
                    <p:tgtEl>
                      <p:spTgt spid="38"/>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38"/>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8"/>
                  </p:tgtEl>
                </p:cond>
              </p:nextCondLst>
            </p:seq>
            <p:seq concurrent="1" nextAc="seek">
              <p:cTn id="51" restart="whenNotActive" fill="hold" evtFilter="cancelBubble" nodeType="interactiveSeq">
                <p:stCondLst>
                  <p:cond evt="onClick" delay="0">
                    <p:tgtEl>
                      <p:spTgt spid="3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36"/>
                                        </p:tgtEl>
                                        <p:attrNameLst>
                                          <p:attrName>fillcolor</p:attrName>
                                        </p:attrNameLst>
                                      </p:cBhvr>
                                      <p:to>
                                        <a:srgbClr val="66FF66"/>
                                      </p:to>
                                    </p:animClr>
                                    <p:set>
                                      <p:cBhvr>
                                        <p:cTn id="56" dur="2000" fill="hold"/>
                                        <p:tgtEl>
                                          <p:spTgt spid="36"/>
                                        </p:tgtEl>
                                        <p:attrNameLst>
                                          <p:attrName>fill.type</p:attrName>
                                        </p:attrNameLst>
                                      </p:cBhvr>
                                      <p:to>
                                        <p:strVal val="solid"/>
                                      </p:to>
                                    </p:set>
                                    <p:set>
                                      <p:cBhvr>
                                        <p:cTn id="57" dur="2000" fill="hold"/>
                                        <p:tgtEl>
                                          <p:spTgt spid="36"/>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6" name="APPLAUSE.WAV"/>
                                        </p:tgtEl>
                                      </p:cMediaNode>
                                    </p:audio>
                                  </p:subTnLst>
                                </p:cTn>
                              </p:par>
                            </p:childTnLst>
                          </p:cTn>
                        </p:par>
                      </p:childTnLst>
                    </p:cTn>
                  </p:par>
                  <p:par>
                    <p:cTn id="58" fill="hold">
                      <p:stCondLst>
                        <p:cond delay="indefinite"/>
                      </p:stCondLst>
                      <p:childTnLst>
                        <p:par>
                          <p:cTn id="59" fill="hold">
                            <p:stCondLst>
                              <p:cond delay="0"/>
                            </p:stCondLst>
                            <p:childTnLst>
                              <p:par>
                                <p:cTn id="60" presetID="1" presetClass="emph" presetSubtype="2" fill="hold" nodeType="clickEffect">
                                  <p:stCondLst>
                                    <p:cond delay="0"/>
                                  </p:stCondLst>
                                  <p:childTnLst>
                                    <p:animClr clrSpc="rgb" dir="cw">
                                      <p:cBhvr>
                                        <p:cTn id="61" dur="2000" fill="hold"/>
                                        <p:tgtEl>
                                          <p:spTgt spid="36"/>
                                        </p:tgtEl>
                                        <p:attrNameLst>
                                          <p:attrName>fillcolor</p:attrName>
                                        </p:attrNameLst>
                                      </p:cBhvr>
                                      <p:to>
                                        <a:srgbClr val="66FF66"/>
                                      </p:to>
                                    </p:animClr>
                                    <p:set>
                                      <p:cBhvr>
                                        <p:cTn id="62" dur="2000" fill="hold"/>
                                        <p:tgtEl>
                                          <p:spTgt spid="36"/>
                                        </p:tgtEl>
                                        <p:attrNameLst>
                                          <p:attrName>fill.type</p:attrName>
                                        </p:attrNameLst>
                                      </p:cBhvr>
                                      <p:to>
                                        <p:strVal val="solid"/>
                                      </p:to>
                                    </p:set>
                                    <p:set>
                                      <p:cBhvr>
                                        <p:cTn id="63" dur="2000" fill="hold"/>
                                        <p:tgtEl>
                                          <p:spTgt spid="36"/>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36"/>
                  </p:tgtEl>
                </p:cond>
              </p:nextCondLst>
            </p:seq>
            <p:seq concurrent="1" nextAc="seek">
              <p:cTn id="64" restart="whenNotActive" fill="hold" evtFilter="cancelBubble" nodeType="interactiveSeq">
                <p:stCondLst>
                  <p:cond evt="onClick" delay="0">
                    <p:tgtEl>
                      <p:spTgt spid="39"/>
                    </p:tgtEl>
                  </p:cond>
                </p:stCondLst>
                <p:endSync evt="end" delay="0">
                  <p:rtn val="all"/>
                </p:endSync>
                <p:childTnLst>
                  <p:par>
                    <p:cTn id="65" fill="hold">
                      <p:stCondLst>
                        <p:cond delay="0"/>
                      </p:stCondLst>
                      <p:childTnLst>
                        <p:par>
                          <p:cTn id="66" fill="hold">
                            <p:stCondLst>
                              <p:cond delay="0"/>
                            </p:stCondLst>
                            <p:childTnLst>
                              <p:par>
                                <p:cTn id="67" presetID="6" presetClass="emph" presetSubtype="0" autoRev="1" fill="hold" grpId="0" nodeType="clickEffect">
                                  <p:stCondLst>
                                    <p:cond delay="0"/>
                                  </p:stCondLst>
                                  <p:childTnLst>
                                    <p:animScale>
                                      <p:cBhvr>
                                        <p:cTn id="68" dur="1000" fill="hold"/>
                                        <p:tgtEl>
                                          <p:spTgt spid="39"/>
                                        </p:tgtEl>
                                      </p:cBhvr>
                                      <p:by x="150000" y="150000"/>
                                    </p:animScale>
                                  </p:childTnLst>
                                  <p:subTnLst>
                                    <p:audio>
                                      <p:cMediaNode>
                                        <p:cTn display="0" masterRel="sameClick">
                                          <p:stCondLst>
                                            <p:cond evt="begin" delay="0">
                                              <p:tn val="67"/>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9"/>
                  </p:tgtEl>
                </p:cond>
              </p:nextCondLst>
            </p:seq>
            <p:seq concurrent="1" nextAc="seek">
              <p:cTn id="69" restart="whenNotActive" fill="hold" evtFilter="cancelBubble" nodeType="interactiveSeq">
                <p:stCondLst>
                  <p:cond evt="onClick" delay="0">
                    <p:tgtEl>
                      <p:spTgt spid="31"/>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36"/>
                                        </p:tgtEl>
                                        <p:attrNameLst>
                                          <p:attrName>fillcolor</p:attrName>
                                        </p:attrNameLst>
                                      </p:cBhvr>
                                      <p:to>
                                        <a:srgbClr val="66FF66"/>
                                      </p:to>
                                    </p:animClr>
                                    <p:set>
                                      <p:cBhvr>
                                        <p:cTn id="74" dur="2000" fill="hold"/>
                                        <p:tgtEl>
                                          <p:spTgt spid="36"/>
                                        </p:tgtEl>
                                        <p:attrNameLst>
                                          <p:attrName>fill.type</p:attrName>
                                        </p:attrNameLst>
                                      </p:cBhvr>
                                      <p:to>
                                        <p:strVal val="solid"/>
                                      </p:to>
                                    </p:set>
                                    <p:set>
                                      <p:cBhvr>
                                        <p:cTn id="75" dur="2000" fill="hold"/>
                                        <p:tgtEl>
                                          <p:spTgt spid="36"/>
                                        </p:tgtEl>
                                        <p:attrNameLst>
                                          <p:attrName>fill.on</p:attrName>
                                        </p:attrNameLst>
                                      </p:cBhvr>
                                      <p:to>
                                        <p:strVal val="true"/>
                                      </p:to>
                                    </p:set>
                                  </p:childTnLst>
                                </p:cTn>
                              </p:par>
                            </p:childTnLst>
                          </p:cTn>
                        </p:par>
                      </p:childTnLst>
                    </p:cTn>
                  </p:par>
                </p:childTnLst>
              </p:cTn>
              <p:nextCondLst>
                <p:cond evt="onClick" delay="0">
                  <p:tgtEl>
                    <p:spTgt spid="31"/>
                  </p:tgtEl>
                </p:cond>
              </p:nextCondLst>
            </p:seq>
          </p:childTnLst>
        </p:cTn>
      </p:par>
    </p:tnLst>
    <p:bldLst>
      <p:bldP spid="25" grpId="0" animBg="1"/>
      <p:bldP spid="26" grpId="0" animBg="1"/>
      <p:bldP spid="27" grpId="0" animBg="1"/>
      <p:bldP spid="28" grpId="0" animBg="1"/>
      <p:bldP spid="29" grpId="0" animBg="1"/>
      <p:bldP spid="43" grpId="0" animBg="1"/>
      <p:bldP spid="44" grpId="0" animBg="1"/>
      <p:bldP spid="45" grpId="0" animBg="1"/>
      <p:bldP spid="46" grpId="0" animBg="1"/>
      <p:bldP spid="47" grpId="0" animBg="1"/>
      <p:bldP spid="48" grpId="0" animBg="1"/>
      <p:bldP spid="37" grpId="0" animBg="1"/>
      <p:bldP spid="38" grpId="0" animBg="1"/>
      <p:bldP spid="39" grpId="0" animBg="1"/>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19458" name="Rectangle 2">
            <a:hlinkClick r:id="rId4" action="ppaction://hlinksldjump"/>
          </p:cNvPr>
          <p:cNvSpPr>
            <a:spLocks noChangeArrowheads="1"/>
          </p:cNvSpPr>
          <p:nvPr/>
        </p:nvSpPr>
        <p:spPr bwMode="auto">
          <a:xfrm>
            <a:off x="1039402" y="990600"/>
            <a:ext cx="7190197" cy="4684693"/>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AAE2CA">
                  <a:lumMod val="20000"/>
                  <a:lumOff val="80000"/>
                </a:srgbClr>
              </a:solidFill>
            </a:endParaRPr>
          </a:p>
        </p:txBody>
      </p:sp>
      <p:sp>
        <p:nvSpPr>
          <p:cNvPr id="72707" name="Text Box 3"/>
          <p:cNvSpPr txBox="1">
            <a:spLocks noChangeArrowheads="1"/>
          </p:cNvSpPr>
          <p:nvPr/>
        </p:nvSpPr>
        <p:spPr bwMode="auto">
          <a:xfrm>
            <a:off x="1301239" y="1597728"/>
            <a:ext cx="6486728" cy="278537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7000" dirty="0" smtClean="0">
                <a:solidFill>
                  <a:srgbClr val="0066FF"/>
                </a:solidFill>
                <a:latin typeface="Arial Black" pitchFamily="34" charset="0"/>
              </a:rPr>
              <a:t>DAILY</a:t>
            </a:r>
          </a:p>
          <a:p>
            <a:pPr>
              <a:spcBef>
                <a:spcPct val="50000"/>
              </a:spcBef>
            </a:pPr>
            <a:r>
              <a:rPr lang="en-US" sz="7000" dirty="0" smtClean="0">
                <a:solidFill>
                  <a:srgbClr val="0066FF"/>
                </a:solidFill>
                <a:latin typeface="Arial Black" pitchFamily="34" charset="0"/>
              </a:rPr>
              <a:t> </a:t>
            </a:r>
            <a:r>
              <a:rPr lang="en-US" sz="7000" dirty="0">
                <a:solidFill>
                  <a:srgbClr val="0066FF"/>
                </a:solidFill>
                <a:latin typeface="Arial Black" pitchFamily="34" charset="0"/>
              </a:rPr>
              <a:t>DOUBLE</a:t>
            </a:r>
            <a:endParaRPr lang="en-US" sz="7000" dirty="0">
              <a:solidFill>
                <a:srgbClr val="0066FF"/>
              </a:solidFill>
            </a:endParaRPr>
          </a:p>
        </p:txBody>
      </p:sp>
      <p:sp>
        <p:nvSpPr>
          <p:cNvPr id="72709" name="Text Box 5">
            <a:hlinkClick r:id="rId5" action="ppaction://hlinksldjump"/>
          </p:cNvPr>
          <p:cNvSpPr txBox="1">
            <a:spLocks noChangeArrowheads="1"/>
          </p:cNvSpPr>
          <p:nvPr/>
        </p:nvSpPr>
        <p:spPr bwMode="auto">
          <a:xfrm>
            <a:off x="1509132" y="1625930"/>
            <a:ext cx="6187068" cy="2831544"/>
          </a:xfrm>
          <a:prstGeom prst="rect">
            <a:avLst/>
          </a:prstGeom>
          <a:solidFill>
            <a:schemeClr val="bg1"/>
          </a:solidFill>
          <a:ln w="9525">
            <a:noFill/>
            <a:miter lim="800000"/>
            <a:headEnd/>
            <a:tailEnd/>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7000" dirty="0">
                <a:solidFill>
                  <a:srgbClr val="0066FF"/>
                </a:solidFill>
                <a:latin typeface="Arial Black" pitchFamily="34" charset="0"/>
              </a:rPr>
              <a:t>DAILY </a:t>
            </a:r>
            <a:endParaRPr lang="en-US" sz="7000" dirty="0" smtClean="0">
              <a:solidFill>
                <a:srgbClr val="0066FF"/>
              </a:solidFill>
              <a:latin typeface="Arial Black" pitchFamily="34" charset="0"/>
            </a:endParaRPr>
          </a:p>
          <a:p>
            <a:pPr>
              <a:spcBef>
                <a:spcPct val="50000"/>
              </a:spcBef>
            </a:pPr>
            <a:r>
              <a:rPr lang="en-US" sz="7000" dirty="0" smtClean="0">
                <a:solidFill>
                  <a:srgbClr val="0066FF"/>
                </a:solidFill>
                <a:latin typeface="Arial Black" pitchFamily="34" charset="0"/>
              </a:rPr>
              <a:t>   </a:t>
            </a:r>
            <a:r>
              <a:rPr lang="en-US" sz="1600" dirty="0" smtClean="0">
                <a:solidFill>
                  <a:srgbClr val="0066FF"/>
                </a:solidFill>
                <a:latin typeface="Arial Black" pitchFamily="34" charset="0"/>
              </a:rPr>
              <a:t>    </a:t>
            </a:r>
            <a:r>
              <a:rPr lang="en-US" sz="7000" dirty="0" smtClean="0">
                <a:solidFill>
                  <a:srgbClr val="0066FF"/>
                </a:solidFill>
                <a:latin typeface="Arial Black" pitchFamily="34" charset="0"/>
              </a:rPr>
              <a:t>D</a:t>
            </a:r>
            <a:r>
              <a:rPr lang="en-US" sz="6600" dirty="0" smtClean="0">
                <a:solidFill>
                  <a:srgbClr val="0066FF"/>
                </a:solidFill>
                <a:latin typeface="Arial Black" pitchFamily="34" charset="0"/>
              </a:rPr>
              <a:t>   </a:t>
            </a:r>
            <a:r>
              <a:rPr lang="en-US" sz="7000" dirty="0" smtClean="0">
                <a:solidFill>
                  <a:srgbClr val="0066FF"/>
                </a:solidFill>
                <a:latin typeface="Arial Black" pitchFamily="34" charset="0"/>
              </a:rPr>
              <a:t>UBLE</a:t>
            </a:r>
            <a:endParaRPr lang="en-US" sz="7000" dirty="0">
              <a:solidFill>
                <a:srgbClr val="0066FF"/>
              </a:solidFill>
            </a:endParaRPr>
          </a:p>
        </p:txBody>
      </p:sp>
      <p:sp>
        <p:nvSpPr>
          <p:cNvPr id="72710" name="Text Box 6"/>
          <p:cNvSpPr txBox="1">
            <a:spLocks noChangeArrowheads="1"/>
          </p:cNvSpPr>
          <p:nvPr/>
        </p:nvSpPr>
        <p:spPr bwMode="auto">
          <a:xfrm>
            <a:off x="1039403" y="4941887"/>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solidFill>
                  <a:srgbClr val="0066FF"/>
                </a:solidFill>
              </a:rPr>
              <a:t>This question is worth </a:t>
            </a:r>
            <a:r>
              <a:rPr lang="en-US" dirty="0" smtClean="0">
                <a:solidFill>
                  <a:srgbClr val="0066FF"/>
                </a:solidFill>
              </a:rPr>
              <a:t>600 Points</a:t>
            </a:r>
            <a:endParaRPr lang="en-US" sz="1600" dirty="0">
              <a:solidFill>
                <a:srgbClr val="0066FF"/>
              </a:solidFill>
            </a:endParaRPr>
          </a:p>
        </p:txBody>
      </p:sp>
      <p:sp>
        <p:nvSpPr>
          <p:cNvPr id="7" name="Text Box 6"/>
          <p:cNvSpPr txBox="1">
            <a:spLocks noChangeArrowheads="1"/>
          </p:cNvSpPr>
          <p:nvPr/>
        </p:nvSpPr>
        <p:spPr bwMode="auto">
          <a:xfrm>
            <a:off x="-10886" y="0"/>
            <a:ext cx="8697686" cy="954107"/>
          </a:xfrm>
          <a:prstGeom prst="rect">
            <a:avLst/>
          </a:prstGeom>
          <a:solidFill>
            <a:srgbClr val="CCFF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a:t>Properties of Solutions</a:t>
            </a:r>
          </a:p>
          <a:p>
            <a:pPr>
              <a:defRPr/>
            </a:pPr>
            <a:endParaRPr lang="en-US" sz="2800" b="1" dirty="0" smtClean="0">
              <a:solidFill>
                <a:srgbClr val="FFFFFF"/>
              </a:solidFill>
            </a:endParaRPr>
          </a:p>
        </p:txBody>
      </p:sp>
      <p:sp>
        <p:nvSpPr>
          <p:cNvPr id="9" name="Rounded Rectangle 8"/>
          <p:cNvSpPr/>
          <p:nvPr/>
        </p:nvSpPr>
        <p:spPr bwMode="auto">
          <a:xfrm>
            <a:off x="7996237"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300</a:t>
            </a:r>
          </a:p>
          <a:p>
            <a:pPr>
              <a:defRPr/>
            </a:pPr>
            <a:r>
              <a:rPr lang="en-US" sz="1400" b="1" dirty="0" smtClean="0">
                <a:solidFill>
                  <a:srgbClr val="FFFFFF"/>
                </a:solidFill>
              </a:rPr>
              <a:t> Points</a:t>
            </a:r>
            <a:endParaRPr lang="en-US" sz="1400" b="1" dirty="0">
              <a:solidFill>
                <a:srgbClr val="FFFFFF"/>
              </a:solidFill>
            </a:endParaRPr>
          </a:p>
        </p:txBody>
      </p:sp>
      <p:sp>
        <p:nvSpPr>
          <p:cNvPr id="10" name="Right Arrow 9">
            <a:hlinkClick r:id="rId6"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
        <p:nvSpPr>
          <p:cNvPr id="2" name="Donut 1"/>
          <p:cNvSpPr/>
          <p:nvPr/>
        </p:nvSpPr>
        <p:spPr bwMode="auto">
          <a:xfrm>
            <a:off x="3810000" y="3429000"/>
            <a:ext cx="734603" cy="685800"/>
          </a:xfrm>
          <a:prstGeom prst="donut">
            <a:avLst/>
          </a:prstGeom>
          <a:solidFill>
            <a:srgbClr val="CCFF3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30684004"/>
      </p:ext>
    </p:extLst>
  </p:cSld>
  <p:clrMapOvr>
    <a:masterClrMapping/>
  </p:clrMapOvr>
  <p:transition advClick="0">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1" presetClass="entr" presetSubtype="0" fill="hold" grpId="0" nodeType="afterEffect">
                                  <p:stCondLst>
                                    <p:cond delay="0"/>
                                  </p:stCondLst>
                                  <p:childTnLst>
                                    <p:set>
                                      <p:cBhvr>
                                        <p:cTn id="6" dur="1000">
                                          <p:stCondLst>
                                            <p:cond delay="0"/>
                                          </p:stCondLst>
                                        </p:cTn>
                                        <p:tgtEl>
                                          <p:spTgt spid="72707"/>
                                        </p:tgtEl>
                                        <p:attrNameLst>
                                          <p:attrName>style.visibility</p:attrName>
                                        </p:attrNameLst>
                                      </p:cBhvr>
                                      <p:to>
                                        <p:strVal val="visible"/>
                                      </p:to>
                                    </p:set>
                                  </p:childTnLst>
                                </p:cTn>
                              </p:par>
                            </p:childTnLst>
                          </p:cTn>
                        </p:par>
                        <p:par>
                          <p:cTn id="7" fill="hold" nodeType="afterGroup">
                            <p:stCondLst>
                              <p:cond delay="1000"/>
                            </p:stCondLst>
                            <p:childTnLst>
                              <p:par>
                                <p:cTn id="8" presetID="11" presetClass="entr" presetSubtype="0" repeatCount="indefinite" fill="remove" grpId="0" nodeType="afterEffect">
                                  <p:stCondLst>
                                    <p:cond delay="500"/>
                                  </p:stCondLst>
                                  <p:endCondLst>
                                    <p:cond evt="onNext" delay="0">
                                      <p:tgtEl>
                                        <p:sldTgt/>
                                      </p:tgtEl>
                                    </p:cond>
                                  </p:endCondLst>
                                  <p:childTnLst>
                                    <p:set>
                                      <p:cBhvr>
                                        <p:cTn id="9" dur="2000">
                                          <p:stCondLst>
                                            <p:cond delay="0"/>
                                          </p:stCondLst>
                                        </p:cTn>
                                        <p:tgtEl>
                                          <p:spTgt spid="72709"/>
                                        </p:tgtEl>
                                        <p:attrNameLst>
                                          <p:attrName>style.visibility</p:attrName>
                                        </p:attrNameLst>
                                      </p:cBhvr>
                                      <p:to>
                                        <p:strVal val="visible"/>
                                      </p:to>
                                    </p:set>
                                  </p:childTnLst>
                                </p:cTn>
                              </p:par>
                              <p:par>
                                <p:cTn id="10" presetID="4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par>
                                <p:cTn id="15" presetID="1" presetClass="entr" presetSubtype="0" fill="hold" grpId="0" nodeType="withEffect">
                                  <p:stCondLst>
                                    <p:cond delay="1000"/>
                                  </p:stCondLst>
                                  <p:childTnLst>
                                    <p:set>
                                      <p:cBhvr>
                                        <p:cTn id="16" dur="1" fill="hold">
                                          <p:stCondLst>
                                            <p:cond delay="499"/>
                                          </p:stCondLst>
                                        </p:cTn>
                                        <p:tgtEl>
                                          <p:spTgt spid="72710"/>
                                        </p:tgtEl>
                                        <p:attrNameLst>
                                          <p:attrName>style.visibility</p:attrName>
                                        </p:attrNameLst>
                                      </p:cBhvr>
                                      <p:to>
                                        <p:strVal val="visible"/>
                                      </p:to>
                                    </p:set>
                                  </p:childTnLst>
                                </p:cTn>
                              </p:par>
                            </p:childTnLst>
                          </p:cTn>
                        </p:par>
                        <p:par>
                          <p:cTn id="17" fill="hold">
                            <p:stCondLst>
                              <p:cond delay="3500"/>
                            </p:stCondLst>
                            <p:childTnLst>
                              <p:par>
                                <p:cTn id="18" presetID="1" presetClass="entr" presetSubtype="0" fill="hold" grpId="0" nodeType="afterEffect">
                                  <p:stCondLst>
                                    <p:cond delay="0"/>
                                  </p:stCondLst>
                                  <p:childTnLst>
                                    <p:set>
                                      <p:cBhvr>
                                        <p:cTn id="19" dur="1" fill="hold">
                                          <p:stCondLst>
                                            <p:cond delay="124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utoUpdateAnimBg="0"/>
      <p:bldP spid="72709" grpId="0" animBg="1" autoUpdateAnimBg="0"/>
      <p:bldP spid="72710" grpId="0" autoUpdateAnimBg="0"/>
      <p:bldP spid="10"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29698" name="Rectangle 2">
            <a:hlinkClick r:id="rId7" action="ppaction://hlinksldjump"/>
          </p:cNvPr>
          <p:cNvSpPr>
            <a:spLocks noChangeArrowheads="1"/>
          </p:cNvSpPr>
          <p:nvPr/>
        </p:nvSpPr>
        <p:spPr bwMode="auto">
          <a:xfrm>
            <a:off x="801029" y="1006813"/>
            <a:ext cx="7391400" cy="4555788"/>
          </a:xfrm>
          <a:prstGeom prst="rect">
            <a:avLst/>
          </a:prstGeom>
          <a:solidFill>
            <a:schemeClr val="accent5">
              <a:lumMod val="20000"/>
              <a:lumOff val="80000"/>
            </a:schemeClr>
          </a:solidFill>
          <a:ln w="57150">
            <a:solidFill>
              <a:srgbClr val="00823B"/>
            </a:solidFill>
            <a:miter lim="800000"/>
            <a:headEnd/>
            <a:tailEnd/>
          </a:ln>
        </p:spPr>
        <p:txBody>
          <a:bodyPr wrap="none" anchor="ctr"/>
          <a:lstStyle/>
          <a:p>
            <a:endParaRPr lang="en-US">
              <a:solidFill>
                <a:srgbClr val="000000"/>
              </a:solidFill>
            </a:endParaRPr>
          </a:p>
        </p:txBody>
      </p:sp>
      <p:sp>
        <p:nvSpPr>
          <p:cNvPr id="29703"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00823B"/>
                </a:solidFill>
              </a:rPr>
              <a:t>Timer: Click to  countdown</a:t>
            </a:r>
          </a:p>
        </p:txBody>
      </p:sp>
      <p:sp>
        <p:nvSpPr>
          <p:cNvPr id="31"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rgbClr val="FFFFFF"/>
                </a:solidFill>
              </a:rPr>
              <a:t>Click for the Correct Answer</a:t>
            </a:r>
            <a:endParaRPr lang="en-US" sz="1600" b="1" dirty="0">
              <a:solidFill>
                <a:srgbClr val="FFFFFF"/>
              </a:solidFill>
            </a:endParaRPr>
          </a:p>
        </p:txBody>
      </p:sp>
      <p:sp>
        <p:nvSpPr>
          <p:cNvPr id="29" name="Oval 28"/>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rgbClr val="FFFFFF"/>
                </a:solidFill>
              </a:rPr>
              <a:t>Times up</a:t>
            </a:r>
          </a:p>
        </p:txBody>
      </p:sp>
      <p:sp>
        <p:nvSpPr>
          <p:cNvPr id="32" name="Oval 31"/>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a:t>
            </a:r>
          </a:p>
        </p:txBody>
      </p:sp>
      <p:sp>
        <p:nvSpPr>
          <p:cNvPr id="33" name="Oval 32"/>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2</a:t>
            </a:r>
          </a:p>
        </p:txBody>
      </p:sp>
      <p:sp>
        <p:nvSpPr>
          <p:cNvPr id="34" name="Oval 33"/>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3</a:t>
            </a:r>
          </a:p>
        </p:txBody>
      </p:sp>
      <p:sp>
        <p:nvSpPr>
          <p:cNvPr id="35" name="Oval 34"/>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4</a:t>
            </a:r>
          </a:p>
        </p:txBody>
      </p:sp>
      <p:sp>
        <p:nvSpPr>
          <p:cNvPr id="44" name="Oval 43"/>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5</a:t>
            </a:r>
          </a:p>
        </p:txBody>
      </p:sp>
      <p:sp>
        <p:nvSpPr>
          <p:cNvPr id="45" name="Oval 44"/>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6</a:t>
            </a:r>
          </a:p>
        </p:txBody>
      </p:sp>
      <p:sp>
        <p:nvSpPr>
          <p:cNvPr id="46" name="Oval 45"/>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7</a:t>
            </a:r>
          </a:p>
        </p:txBody>
      </p:sp>
      <p:sp>
        <p:nvSpPr>
          <p:cNvPr id="47" name="Oval 46"/>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8</a:t>
            </a:r>
          </a:p>
        </p:txBody>
      </p:sp>
      <p:sp>
        <p:nvSpPr>
          <p:cNvPr id="48" name="Oval 47"/>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9</a:t>
            </a:r>
          </a:p>
        </p:txBody>
      </p:sp>
      <p:sp>
        <p:nvSpPr>
          <p:cNvPr id="49" name="Oval 2"/>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10</a:t>
            </a:r>
          </a:p>
        </p:txBody>
      </p:sp>
      <p:sp>
        <p:nvSpPr>
          <p:cNvPr id="36" name="TextBox 35"/>
          <p:cNvSpPr txBox="1"/>
          <p:nvPr/>
        </p:nvSpPr>
        <p:spPr>
          <a:xfrm>
            <a:off x="1366621" y="3336942"/>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B</a:t>
            </a:r>
            <a:endParaRPr lang="en-US" dirty="0">
              <a:solidFill>
                <a:srgbClr val="FFFFFF"/>
              </a:solidFill>
            </a:endParaRPr>
          </a:p>
        </p:txBody>
      </p:sp>
      <p:sp>
        <p:nvSpPr>
          <p:cNvPr id="37" name="TextBox 36"/>
          <p:cNvSpPr txBox="1"/>
          <p:nvPr/>
        </p:nvSpPr>
        <p:spPr>
          <a:xfrm>
            <a:off x="1366621" y="4147626"/>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C</a:t>
            </a:r>
            <a:endParaRPr lang="en-US" dirty="0">
              <a:solidFill>
                <a:srgbClr val="FFFFFF"/>
              </a:solidFill>
            </a:endParaRPr>
          </a:p>
        </p:txBody>
      </p:sp>
      <p:sp>
        <p:nvSpPr>
          <p:cNvPr id="38" name="TextBox 37"/>
          <p:cNvSpPr txBox="1"/>
          <p:nvPr/>
        </p:nvSpPr>
        <p:spPr>
          <a:xfrm>
            <a:off x="1366621" y="2648374"/>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A</a:t>
            </a:r>
            <a:endParaRPr lang="en-US" dirty="0">
              <a:solidFill>
                <a:srgbClr val="FFFFFF"/>
              </a:solidFill>
            </a:endParaRPr>
          </a:p>
        </p:txBody>
      </p:sp>
      <p:sp>
        <p:nvSpPr>
          <p:cNvPr id="39" name="TextBox 38"/>
          <p:cNvSpPr txBox="1"/>
          <p:nvPr/>
        </p:nvSpPr>
        <p:spPr>
          <a:xfrm>
            <a:off x="1366621" y="4817577"/>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D</a:t>
            </a:r>
            <a:endParaRPr lang="en-US" dirty="0">
              <a:solidFill>
                <a:srgbClr val="FFFFFF"/>
              </a:solidFill>
            </a:endParaRPr>
          </a:p>
        </p:txBody>
      </p:sp>
      <p:sp>
        <p:nvSpPr>
          <p:cNvPr id="40" name="Text Box 6"/>
          <p:cNvSpPr txBox="1">
            <a:spLocks noChangeArrowheads="1"/>
          </p:cNvSpPr>
          <p:nvPr/>
        </p:nvSpPr>
        <p:spPr bwMode="auto">
          <a:xfrm>
            <a:off x="-10886" y="0"/>
            <a:ext cx="8164286" cy="954107"/>
          </a:xfrm>
          <a:prstGeom prst="rect">
            <a:avLst/>
          </a:prstGeom>
          <a:solidFill>
            <a:srgbClr val="CCFF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a:t>Properties of Solutions</a:t>
            </a:r>
          </a:p>
          <a:p>
            <a:pPr>
              <a:defRPr/>
            </a:pPr>
            <a:endParaRPr lang="en-US" sz="2800" b="1" dirty="0" smtClean="0">
              <a:solidFill>
                <a:srgbClr val="FFFFFF"/>
              </a:solidFill>
            </a:endParaRPr>
          </a:p>
        </p:txBody>
      </p:sp>
      <p:sp>
        <p:nvSpPr>
          <p:cNvPr id="41" name="Rounded Rectangle 40"/>
          <p:cNvSpPr/>
          <p:nvPr/>
        </p:nvSpPr>
        <p:spPr bwMode="auto">
          <a:xfrm>
            <a:off x="7996237"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600</a:t>
            </a:r>
          </a:p>
          <a:p>
            <a:pPr>
              <a:defRPr/>
            </a:pPr>
            <a:r>
              <a:rPr lang="en-US" sz="1400" b="1" dirty="0" smtClean="0">
                <a:solidFill>
                  <a:srgbClr val="FFFFFF"/>
                </a:solidFill>
              </a:rPr>
              <a:t> Points</a:t>
            </a:r>
            <a:endParaRPr lang="en-US" sz="1400" b="1" dirty="0">
              <a:solidFill>
                <a:srgbClr val="FFFFFF"/>
              </a:solidFill>
            </a:endParaRPr>
          </a:p>
        </p:txBody>
      </p:sp>
      <p:sp>
        <p:nvSpPr>
          <p:cNvPr id="3" name="TextBox 2"/>
          <p:cNvSpPr txBox="1"/>
          <p:nvPr/>
        </p:nvSpPr>
        <p:spPr>
          <a:xfrm>
            <a:off x="2841625" y="423030"/>
            <a:ext cx="3962400" cy="584775"/>
          </a:xfrm>
          <a:prstGeom prst="rect">
            <a:avLst/>
          </a:prstGeom>
          <a:noFill/>
        </p:spPr>
        <p:txBody>
          <a:bodyPr wrap="square" rtlCol="0">
            <a:spAutoFit/>
          </a:bodyPr>
          <a:lstStyle/>
          <a:p>
            <a:pPr algn="l"/>
            <a:r>
              <a:rPr lang="en-US" sz="3200" b="1" dirty="0" smtClean="0">
                <a:solidFill>
                  <a:srgbClr val="0066FF"/>
                </a:solidFill>
              </a:rPr>
              <a:t>   Daily Double</a:t>
            </a:r>
            <a:endParaRPr lang="en-US" sz="3200" b="1" dirty="0">
              <a:solidFill>
                <a:srgbClr val="0066FF"/>
              </a:solidFill>
            </a:endParaRPr>
          </a:p>
        </p:txBody>
      </p:sp>
      <p:sp>
        <p:nvSpPr>
          <p:cNvPr id="43" name="Text Box 3"/>
          <p:cNvSpPr txBox="1">
            <a:spLocks noChangeArrowheads="1"/>
          </p:cNvSpPr>
          <p:nvPr/>
        </p:nvSpPr>
        <p:spPr bwMode="auto">
          <a:xfrm>
            <a:off x="2028973" y="2643172"/>
            <a:ext cx="281497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dirty="0" smtClean="0">
                <a:latin typeface="+mj-lt"/>
              </a:rPr>
              <a:t>NaCl</a:t>
            </a:r>
          </a:p>
          <a:p>
            <a:pPr algn="l"/>
            <a:endParaRPr lang="en-US" sz="2800" dirty="0">
              <a:solidFill>
                <a:srgbClr val="000000"/>
              </a:solidFill>
              <a:latin typeface="+mj-lt"/>
            </a:endParaRPr>
          </a:p>
          <a:p>
            <a:pPr algn="l"/>
            <a:r>
              <a:rPr lang="en-US" sz="2000" dirty="0">
                <a:latin typeface="+mj-lt"/>
              </a:rPr>
              <a:t>NaNO</a:t>
            </a:r>
            <a:r>
              <a:rPr lang="en-US" sz="2000" baseline="-25000" dirty="0">
                <a:latin typeface="+mj-lt"/>
              </a:rPr>
              <a:t>3</a:t>
            </a:r>
            <a:endParaRPr lang="en-US" sz="2000" baseline="-25000" dirty="0">
              <a:solidFill>
                <a:srgbClr val="000000"/>
              </a:solidFill>
              <a:latin typeface="+mj-lt"/>
            </a:endParaRPr>
          </a:p>
          <a:p>
            <a:pPr algn="l"/>
            <a:endParaRPr lang="en-US" sz="3200" dirty="0" smtClean="0">
              <a:solidFill>
                <a:srgbClr val="000000"/>
              </a:solidFill>
              <a:latin typeface="+mj-lt"/>
            </a:endParaRPr>
          </a:p>
          <a:p>
            <a:pPr algn="l"/>
            <a:r>
              <a:rPr lang="en-US" sz="2000" dirty="0" smtClean="0">
                <a:latin typeface="+mj-lt"/>
              </a:rPr>
              <a:t>KCl</a:t>
            </a:r>
          </a:p>
          <a:p>
            <a:pPr algn="l"/>
            <a:endParaRPr lang="en-US" dirty="0">
              <a:solidFill>
                <a:srgbClr val="000000"/>
              </a:solidFill>
              <a:latin typeface="+mj-lt"/>
            </a:endParaRPr>
          </a:p>
          <a:p>
            <a:pPr algn="l"/>
            <a:r>
              <a:rPr lang="en-US" sz="2000" dirty="0" smtClean="0">
                <a:latin typeface="+mj-lt"/>
              </a:rPr>
              <a:t>KNO</a:t>
            </a:r>
            <a:r>
              <a:rPr lang="en-US" sz="2000" baseline="-25000" dirty="0" smtClean="0">
                <a:latin typeface="+mj-lt"/>
              </a:rPr>
              <a:t>3</a:t>
            </a:r>
            <a:endParaRPr lang="en-US" sz="2000" baseline="-25000" dirty="0">
              <a:solidFill>
                <a:srgbClr val="000000"/>
              </a:solidFill>
              <a:latin typeface="+mj-lt"/>
            </a:endParaRPr>
          </a:p>
        </p:txBody>
      </p:sp>
      <p:sp>
        <p:nvSpPr>
          <p:cNvPr id="50" name="TextBox 49"/>
          <p:cNvSpPr txBox="1"/>
          <p:nvPr/>
        </p:nvSpPr>
        <p:spPr>
          <a:xfrm>
            <a:off x="1271588" y="1348966"/>
            <a:ext cx="6019800" cy="1015663"/>
          </a:xfrm>
          <a:prstGeom prst="rect">
            <a:avLst/>
          </a:prstGeom>
          <a:solidFill>
            <a:srgbClr val="E1FECE"/>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sz="2000" dirty="0">
                <a:solidFill>
                  <a:schemeClr val="tx1"/>
                </a:solidFill>
                <a:latin typeface="NewCaledonia"/>
              </a:rPr>
              <a:t>An unsaturated solution is formed </a:t>
            </a:r>
            <a:r>
              <a:rPr lang="en-US" sz="2000" dirty="0" smtClean="0">
                <a:solidFill>
                  <a:schemeClr val="tx1"/>
                </a:solidFill>
                <a:latin typeface="NewCaledonia"/>
              </a:rPr>
              <a:t>when 80</a:t>
            </a:r>
            <a:r>
              <a:rPr lang="en-US" sz="2000" dirty="0">
                <a:solidFill>
                  <a:schemeClr val="tx1"/>
                </a:solidFill>
                <a:latin typeface="NewCaledonia"/>
              </a:rPr>
              <a:t>. grams of a salt is dissolved in 100. grams </a:t>
            </a:r>
            <a:r>
              <a:rPr lang="en-US" sz="2000" dirty="0" smtClean="0">
                <a:solidFill>
                  <a:schemeClr val="tx1"/>
                </a:solidFill>
                <a:latin typeface="NewCaledonia"/>
              </a:rPr>
              <a:t>of water </a:t>
            </a:r>
            <a:r>
              <a:rPr lang="en-US" sz="2000" dirty="0">
                <a:solidFill>
                  <a:schemeClr val="tx1"/>
                </a:solidFill>
                <a:latin typeface="NewCaledonia"/>
              </a:rPr>
              <a:t>at 40.°C. This salt could be</a:t>
            </a:r>
            <a:endParaRPr lang="en-US" sz="2000" dirty="0">
              <a:solidFill>
                <a:schemeClr val="tx1"/>
              </a:solidFill>
            </a:endParaRPr>
          </a:p>
        </p:txBody>
      </p:sp>
      <p:sp>
        <p:nvSpPr>
          <p:cNvPr id="2" name="TextBox 1"/>
          <p:cNvSpPr txBox="1"/>
          <p:nvPr/>
        </p:nvSpPr>
        <p:spPr>
          <a:xfrm>
            <a:off x="-10886" y="298927"/>
            <a:ext cx="838200" cy="707886"/>
          </a:xfrm>
          <a:prstGeom prst="rect">
            <a:avLst/>
          </a:prstGeom>
          <a:noFill/>
        </p:spPr>
        <p:txBody>
          <a:bodyPr wrap="square" rtlCol="0">
            <a:spAutoFit/>
          </a:bodyPr>
          <a:lstStyle/>
          <a:p>
            <a:pPr algn="l"/>
            <a:r>
              <a:rPr lang="en-US" sz="2000" b="1" dirty="0" smtClean="0"/>
              <a:t>Aug 2007</a:t>
            </a:r>
            <a:endParaRPr lang="en-US" sz="2000" b="1" dirty="0"/>
          </a:p>
        </p:txBody>
      </p:sp>
      <p:sp>
        <p:nvSpPr>
          <p:cNvPr id="27" name="Right Arrow 26">
            <a:hlinkClick r:id="rId8"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3387843205"/>
      </p:ext>
    </p:extLst>
  </p:cSld>
  <p:clrMapOvr>
    <a:masterClrMapping/>
  </p:clrMapOvr>
  <p:transition spd="slow" advClick="0">
    <p:checker/>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49"/>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48"/>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47"/>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46"/>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45"/>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44"/>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35"/>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34"/>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33"/>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32"/>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29"/>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49"/>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37"/>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7"/>
                  </p:tgtEl>
                </p:cond>
              </p:nextCondLst>
            </p:seq>
            <p:seq concurrent="1" nextAc="seek">
              <p:cTn id="46" restart="whenNotActive" fill="hold" evtFilter="cancelBubble" nodeType="interactiveSeq">
                <p:stCondLst>
                  <p:cond evt="onClick" delay="0">
                    <p:tgtEl>
                      <p:spTgt spid="38"/>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38"/>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8"/>
                  </p:tgtEl>
                </p:cond>
              </p:nextCondLst>
            </p:seq>
            <p:seq concurrent="1" nextAc="seek">
              <p:cTn id="51" restart="whenNotActive" fill="hold" evtFilter="cancelBubble" nodeType="interactiveSeq">
                <p:stCondLst>
                  <p:cond evt="onClick" delay="0">
                    <p:tgtEl>
                      <p:spTgt spid="39"/>
                    </p:tgtEl>
                  </p:cond>
                </p:stCondLst>
                <p:endSync evt="end" delay="0">
                  <p:rtn val="all"/>
                </p:endSync>
                <p:childTnLst>
                  <p:par>
                    <p:cTn id="52" fill="hold">
                      <p:stCondLst>
                        <p:cond delay="0"/>
                      </p:stCondLst>
                      <p:childTnLst>
                        <p:par>
                          <p:cTn id="53" fill="hold">
                            <p:stCondLst>
                              <p:cond delay="0"/>
                            </p:stCondLst>
                            <p:childTnLst>
                              <p:par>
                                <p:cTn id="54" presetID="6" presetClass="emph" presetSubtype="0" autoRev="1" fill="hold" grpId="0" nodeType="clickEffect">
                                  <p:stCondLst>
                                    <p:cond delay="0"/>
                                  </p:stCondLst>
                                  <p:childTnLst>
                                    <p:animScale>
                                      <p:cBhvr>
                                        <p:cTn id="55" dur="1000" fill="hold"/>
                                        <p:tgtEl>
                                          <p:spTgt spid="39"/>
                                        </p:tgtEl>
                                      </p:cBhvr>
                                      <p:by x="150000" y="150000"/>
                                    </p:animScale>
                                  </p:childTnLst>
                                  <p:subTnLst>
                                    <p:audio>
                                      <p:cMediaNode>
                                        <p:cTn display="0" masterRel="sameClick">
                                          <p:stCondLst>
                                            <p:cond evt="begin" delay="0">
                                              <p:tn val="5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9"/>
                  </p:tgtEl>
                </p:cond>
              </p:nextCondLst>
            </p:seq>
            <p:seq concurrent="1" nextAc="seek">
              <p:cTn id="56" restart="whenNotActive" fill="hold" evtFilter="cancelBubble" nodeType="interactiveSeq">
                <p:stCondLst>
                  <p:cond evt="onClick" delay="0">
                    <p:tgtEl>
                      <p:spTgt spid="36"/>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36"/>
                                        </p:tgtEl>
                                        <p:attrNameLst>
                                          <p:attrName>fillcolor</p:attrName>
                                        </p:attrNameLst>
                                      </p:cBhvr>
                                      <p:to>
                                        <a:srgbClr val="66FF66"/>
                                      </p:to>
                                    </p:animClr>
                                    <p:set>
                                      <p:cBhvr>
                                        <p:cTn id="61" dur="2000" fill="hold"/>
                                        <p:tgtEl>
                                          <p:spTgt spid="36"/>
                                        </p:tgtEl>
                                        <p:attrNameLst>
                                          <p:attrName>fill.type</p:attrName>
                                        </p:attrNameLst>
                                      </p:cBhvr>
                                      <p:to>
                                        <p:strVal val="solid"/>
                                      </p:to>
                                    </p:set>
                                    <p:set>
                                      <p:cBhvr>
                                        <p:cTn id="62" dur="2000" fill="hold"/>
                                        <p:tgtEl>
                                          <p:spTgt spid="36"/>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36"/>
                                        </p:tgtEl>
                                        <p:attrNameLst>
                                          <p:attrName>fillcolor</p:attrName>
                                        </p:attrNameLst>
                                      </p:cBhvr>
                                      <p:to>
                                        <a:srgbClr val="66FF66"/>
                                      </p:to>
                                    </p:animClr>
                                    <p:set>
                                      <p:cBhvr>
                                        <p:cTn id="65" dur="2000" fill="hold"/>
                                        <p:tgtEl>
                                          <p:spTgt spid="36"/>
                                        </p:tgtEl>
                                        <p:attrNameLst>
                                          <p:attrName>fill.type</p:attrName>
                                        </p:attrNameLst>
                                      </p:cBhvr>
                                      <p:to>
                                        <p:strVal val="solid"/>
                                      </p:to>
                                    </p:set>
                                    <p:set>
                                      <p:cBhvr>
                                        <p:cTn id="66" dur="2000" fill="hold"/>
                                        <p:tgtEl>
                                          <p:spTgt spid="36"/>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36"/>
                  </p:tgtEl>
                </p:cond>
              </p:nextCondLst>
            </p:seq>
            <p:seq concurrent="1" nextAc="seek">
              <p:cTn id="67" restart="whenNotActive" fill="hold" evtFilter="cancelBubble" nodeType="interactiveSeq">
                <p:stCondLst>
                  <p:cond evt="onClick" delay="0">
                    <p:tgtEl>
                      <p:spTgt spid="31"/>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2000" fill="hold"/>
                                        <p:tgtEl>
                                          <p:spTgt spid="36"/>
                                        </p:tgtEl>
                                        <p:attrNameLst>
                                          <p:attrName>fillcolor</p:attrName>
                                        </p:attrNameLst>
                                      </p:cBhvr>
                                      <p:to>
                                        <a:srgbClr val="66FF66"/>
                                      </p:to>
                                    </p:animClr>
                                    <p:set>
                                      <p:cBhvr>
                                        <p:cTn id="72" dur="2000" fill="hold"/>
                                        <p:tgtEl>
                                          <p:spTgt spid="36"/>
                                        </p:tgtEl>
                                        <p:attrNameLst>
                                          <p:attrName>fill.type</p:attrName>
                                        </p:attrNameLst>
                                      </p:cBhvr>
                                      <p:to>
                                        <p:strVal val="solid"/>
                                      </p:to>
                                    </p:set>
                                    <p:set>
                                      <p:cBhvr>
                                        <p:cTn id="73" dur="2000" fill="hold"/>
                                        <p:tgtEl>
                                          <p:spTgt spid="36"/>
                                        </p:tgtEl>
                                        <p:attrNameLst>
                                          <p:attrName>fill.on</p:attrName>
                                        </p:attrNameLst>
                                      </p:cBhvr>
                                      <p:to>
                                        <p:strVal val="true"/>
                                      </p:to>
                                    </p:set>
                                  </p:childTnLst>
                                </p:cTn>
                              </p:par>
                            </p:childTnLst>
                          </p:cTn>
                        </p:par>
                      </p:childTnLst>
                    </p:cTn>
                  </p:par>
                </p:childTnLst>
              </p:cTn>
              <p:nextCondLst>
                <p:cond evt="onClick" delay="0">
                  <p:tgtEl>
                    <p:spTgt spid="31"/>
                  </p:tgtEl>
                </p:cond>
              </p:nextCondLst>
            </p:seq>
          </p:childTnLst>
        </p:cTn>
      </p:par>
    </p:tnLst>
    <p:bldLst>
      <p:bldP spid="29" grpId="0" animBg="1"/>
      <p:bldP spid="32" grpId="0" animBg="1"/>
      <p:bldP spid="33" grpId="0" animBg="1"/>
      <p:bldP spid="34" grpId="0" animBg="1"/>
      <p:bldP spid="35" grpId="0" animBg="1"/>
      <p:bldP spid="44" grpId="0" animBg="1"/>
      <p:bldP spid="45" grpId="0" animBg="1"/>
      <p:bldP spid="46" grpId="0" animBg="1"/>
      <p:bldP spid="47" grpId="0" animBg="1"/>
      <p:bldP spid="48" grpId="0" animBg="1"/>
      <p:bldP spid="49" grpId="0" animBg="1"/>
      <p:bldP spid="37" grpId="0" animBg="1"/>
      <p:bldP spid="38" grpId="0" animBg="1"/>
      <p:bldP spid="39"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30722" name="Rectangle 2">
            <a:hlinkClick r:id="rId7" action="ppaction://hlinksldjump"/>
          </p:cNvPr>
          <p:cNvSpPr>
            <a:spLocks noChangeArrowheads="1"/>
          </p:cNvSpPr>
          <p:nvPr/>
        </p:nvSpPr>
        <p:spPr bwMode="auto">
          <a:xfrm>
            <a:off x="838199" y="963400"/>
            <a:ext cx="7367907" cy="4557712"/>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000000"/>
              </a:solidFill>
            </a:endParaRPr>
          </a:p>
        </p:txBody>
      </p:sp>
      <p:sp>
        <p:nvSpPr>
          <p:cNvPr id="30727"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00823B"/>
                </a:solidFill>
              </a:rPr>
              <a:t>Timer: Click to  countdown</a:t>
            </a:r>
          </a:p>
        </p:txBody>
      </p:sp>
      <p:sp>
        <p:nvSpPr>
          <p:cNvPr id="30" name="TextBox 1"/>
          <p:cNvSpPr txBox="1">
            <a:spLocks noChangeArrowheads="1"/>
          </p:cNvSpPr>
          <p:nvPr/>
        </p:nvSpPr>
        <p:spPr bwMode="auto">
          <a:xfrm>
            <a:off x="62385" y="466725"/>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b="1" dirty="0">
                <a:solidFill>
                  <a:srgbClr val="FFFF00"/>
                </a:solidFill>
              </a:rPr>
              <a:t>Daily Double</a:t>
            </a:r>
          </a:p>
        </p:txBody>
      </p:sp>
      <p:sp>
        <p:nvSpPr>
          <p:cNvPr id="31" name="TextBox 1"/>
          <p:cNvSpPr txBox="1">
            <a:spLocks noChangeArrowheads="1"/>
          </p:cNvSpPr>
          <p:nvPr/>
        </p:nvSpPr>
        <p:spPr bwMode="auto">
          <a:xfrm>
            <a:off x="6804025" y="492144"/>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b="1" dirty="0">
                <a:solidFill>
                  <a:srgbClr val="FFFF00"/>
                </a:solidFill>
              </a:rPr>
              <a:t>Daily Double</a:t>
            </a:r>
          </a:p>
        </p:txBody>
      </p:sp>
      <p:sp>
        <p:nvSpPr>
          <p:cNvPr id="33"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rgbClr val="FFFFFF"/>
                </a:solidFill>
              </a:rPr>
              <a:t>Click for the Correct Answer</a:t>
            </a:r>
            <a:endParaRPr lang="en-US" sz="1600" b="1" dirty="0">
              <a:solidFill>
                <a:srgbClr val="FFFFFF"/>
              </a:solidFill>
            </a:endParaRPr>
          </a:p>
        </p:txBody>
      </p:sp>
      <p:sp>
        <p:nvSpPr>
          <p:cNvPr id="27" name="Oval 26"/>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rgbClr val="FFFFFF"/>
                </a:solidFill>
              </a:rPr>
              <a:t>Times up</a:t>
            </a:r>
          </a:p>
        </p:txBody>
      </p:sp>
      <p:sp>
        <p:nvSpPr>
          <p:cNvPr id="28" name="Oval 27"/>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a:t>
            </a:r>
          </a:p>
        </p:txBody>
      </p:sp>
      <p:sp>
        <p:nvSpPr>
          <p:cNvPr id="29" name="Oval 28"/>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2</a:t>
            </a:r>
          </a:p>
        </p:txBody>
      </p:sp>
      <p:sp>
        <p:nvSpPr>
          <p:cNvPr id="45" name="Oval 44"/>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3</a:t>
            </a:r>
          </a:p>
        </p:txBody>
      </p:sp>
      <p:sp>
        <p:nvSpPr>
          <p:cNvPr id="46" name="Oval 45"/>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4</a:t>
            </a:r>
          </a:p>
        </p:txBody>
      </p:sp>
      <p:sp>
        <p:nvSpPr>
          <p:cNvPr id="47" name="Oval 46"/>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5</a:t>
            </a:r>
          </a:p>
        </p:txBody>
      </p:sp>
      <p:sp>
        <p:nvSpPr>
          <p:cNvPr id="48" name="Oval 47"/>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6</a:t>
            </a:r>
          </a:p>
        </p:txBody>
      </p:sp>
      <p:sp>
        <p:nvSpPr>
          <p:cNvPr id="49" name="Oval 48"/>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7</a:t>
            </a:r>
          </a:p>
        </p:txBody>
      </p:sp>
      <p:sp>
        <p:nvSpPr>
          <p:cNvPr id="50" name="Oval 49"/>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8</a:t>
            </a:r>
          </a:p>
        </p:txBody>
      </p:sp>
      <p:sp>
        <p:nvSpPr>
          <p:cNvPr id="51" name="Oval 50"/>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9</a:t>
            </a:r>
          </a:p>
        </p:txBody>
      </p:sp>
      <p:sp>
        <p:nvSpPr>
          <p:cNvPr id="52" name="Oval 2"/>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10</a:t>
            </a:r>
          </a:p>
        </p:txBody>
      </p:sp>
      <p:sp>
        <p:nvSpPr>
          <p:cNvPr id="36" name="TextBox 35"/>
          <p:cNvSpPr txBox="1"/>
          <p:nvPr/>
        </p:nvSpPr>
        <p:spPr>
          <a:xfrm>
            <a:off x="1058737" y="2575079"/>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A</a:t>
            </a:r>
            <a:endParaRPr lang="en-US" dirty="0">
              <a:solidFill>
                <a:srgbClr val="FFFFFF"/>
              </a:solidFill>
            </a:endParaRPr>
          </a:p>
        </p:txBody>
      </p:sp>
      <p:sp>
        <p:nvSpPr>
          <p:cNvPr id="37" name="TextBox 36"/>
          <p:cNvSpPr txBox="1"/>
          <p:nvPr/>
        </p:nvSpPr>
        <p:spPr>
          <a:xfrm>
            <a:off x="1058737" y="4101312"/>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C</a:t>
            </a:r>
            <a:endParaRPr lang="en-US" dirty="0">
              <a:solidFill>
                <a:srgbClr val="FFFFFF"/>
              </a:solidFill>
            </a:endParaRPr>
          </a:p>
        </p:txBody>
      </p:sp>
      <p:sp>
        <p:nvSpPr>
          <p:cNvPr id="38" name="TextBox 37"/>
          <p:cNvSpPr txBox="1"/>
          <p:nvPr/>
        </p:nvSpPr>
        <p:spPr>
          <a:xfrm>
            <a:off x="1053242" y="4818051"/>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D</a:t>
            </a:r>
            <a:endParaRPr lang="en-US" dirty="0">
              <a:solidFill>
                <a:srgbClr val="FFFFFF"/>
              </a:solidFill>
            </a:endParaRPr>
          </a:p>
        </p:txBody>
      </p:sp>
      <p:sp>
        <p:nvSpPr>
          <p:cNvPr id="39" name="TextBox 38"/>
          <p:cNvSpPr txBox="1"/>
          <p:nvPr/>
        </p:nvSpPr>
        <p:spPr>
          <a:xfrm>
            <a:off x="1053242" y="3331130"/>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B</a:t>
            </a:r>
            <a:endParaRPr lang="en-US" dirty="0">
              <a:solidFill>
                <a:srgbClr val="FFFFFF"/>
              </a:solidFill>
            </a:endParaRPr>
          </a:p>
        </p:txBody>
      </p:sp>
      <p:sp>
        <p:nvSpPr>
          <p:cNvPr id="40" name="Text Box 6"/>
          <p:cNvSpPr txBox="1">
            <a:spLocks noChangeArrowheads="1"/>
          </p:cNvSpPr>
          <p:nvPr/>
        </p:nvSpPr>
        <p:spPr bwMode="auto">
          <a:xfrm>
            <a:off x="-10886" y="0"/>
            <a:ext cx="8164286" cy="954107"/>
          </a:xfrm>
          <a:prstGeom prst="rect">
            <a:avLst/>
          </a:prstGeom>
          <a:solidFill>
            <a:srgbClr val="CCFF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a:t>Properties of Solutions</a:t>
            </a:r>
          </a:p>
          <a:p>
            <a:pPr>
              <a:defRPr/>
            </a:pPr>
            <a:endParaRPr lang="en-US" sz="2800" b="1" dirty="0" smtClean="0">
              <a:solidFill>
                <a:srgbClr val="FFFFFF"/>
              </a:solidFill>
            </a:endParaRPr>
          </a:p>
        </p:txBody>
      </p:sp>
      <p:sp>
        <p:nvSpPr>
          <p:cNvPr id="41" name="Rounded Rectangle 40"/>
          <p:cNvSpPr/>
          <p:nvPr/>
        </p:nvSpPr>
        <p:spPr bwMode="auto">
          <a:xfrm>
            <a:off x="7996237"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400</a:t>
            </a:r>
          </a:p>
          <a:p>
            <a:pPr>
              <a:defRPr/>
            </a:pPr>
            <a:r>
              <a:rPr lang="en-US" sz="1400" b="1" dirty="0" smtClean="0">
                <a:solidFill>
                  <a:srgbClr val="FFFFFF"/>
                </a:solidFill>
              </a:rPr>
              <a:t> Points</a:t>
            </a:r>
            <a:endParaRPr lang="en-US" sz="1400" b="1" dirty="0">
              <a:solidFill>
                <a:srgbClr val="FFFFFF"/>
              </a:solidFill>
            </a:endParaRPr>
          </a:p>
        </p:txBody>
      </p:sp>
      <p:sp>
        <p:nvSpPr>
          <p:cNvPr id="42" name="Text Box 3"/>
          <p:cNvSpPr txBox="1">
            <a:spLocks noChangeArrowheads="1"/>
          </p:cNvSpPr>
          <p:nvPr/>
        </p:nvSpPr>
        <p:spPr bwMode="auto">
          <a:xfrm>
            <a:off x="1662774" y="2667000"/>
            <a:ext cx="5946664"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dirty="0">
                <a:latin typeface="+mj-lt"/>
              </a:rPr>
              <a:t>lower freezing point and a higher </a:t>
            </a:r>
            <a:r>
              <a:rPr lang="en-US" sz="2000" dirty="0" smtClean="0">
                <a:latin typeface="+mj-lt"/>
              </a:rPr>
              <a:t>boiling point</a:t>
            </a:r>
          </a:p>
          <a:p>
            <a:pPr algn="l"/>
            <a:endParaRPr lang="en-US" dirty="0" smtClean="0">
              <a:solidFill>
                <a:srgbClr val="000000"/>
              </a:solidFill>
              <a:latin typeface="+mj-lt"/>
            </a:endParaRPr>
          </a:p>
          <a:p>
            <a:pPr algn="l"/>
            <a:r>
              <a:rPr lang="en-US" sz="2000" dirty="0">
                <a:latin typeface="+mj-lt"/>
              </a:rPr>
              <a:t>lower freezing point and a lower </a:t>
            </a:r>
            <a:r>
              <a:rPr lang="en-US" sz="2000" dirty="0" smtClean="0">
                <a:latin typeface="+mj-lt"/>
              </a:rPr>
              <a:t>boiling point</a:t>
            </a:r>
          </a:p>
          <a:p>
            <a:pPr algn="l"/>
            <a:endParaRPr lang="en-US" sz="3600" dirty="0" smtClean="0">
              <a:latin typeface="+mj-lt"/>
            </a:endParaRPr>
          </a:p>
          <a:p>
            <a:pPr algn="l"/>
            <a:r>
              <a:rPr lang="en-US" sz="2000" dirty="0" smtClean="0">
                <a:latin typeface="+mj-lt"/>
              </a:rPr>
              <a:t>higher </a:t>
            </a:r>
            <a:r>
              <a:rPr lang="en-US" sz="2000" dirty="0">
                <a:latin typeface="+mj-lt"/>
              </a:rPr>
              <a:t>freezing point and a higher </a:t>
            </a:r>
            <a:r>
              <a:rPr lang="en-US" sz="2000" dirty="0" smtClean="0">
                <a:latin typeface="+mj-lt"/>
              </a:rPr>
              <a:t>boiling point</a:t>
            </a:r>
          </a:p>
          <a:p>
            <a:pPr algn="l"/>
            <a:endParaRPr lang="en-US" dirty="0" smtClean="0">
              <a:latin typeface="+mj-lt"/>
            </a:endParaRPr>
          </a:p>
          <a:p>
            <a:pPr lvl="0" algn="l"/>
            <a:r>
              <a:rPr lang="en-US" sz="2000" dirty="0">
                <a:solidFill>
                  <a:srgbClr val="000000"/>
                </a:solidFill>
                <a:latin typeface="Times New Roman"/>
              </a:rPr>
              <a:t>higher freezing point and a lower boiling </a:t>
            </a:r>
            <a:r>
              <a:rPr lang="en-US" sz="2000" dirty="0" smtClean="0">
                <a:solidFill>
                  <a:srgbClr val="000000"/>
                </a:solidFill>
                <a:latin typeface="Times New Roman"/>
              </a:rPr>
              <a:t>point </a:t>
            </a:r>
            <a:endParaRPr lang="en-US" sz="2000" dirty="0">
              <a:solidFill>
                <a:srgbClr val="000000"/>
              </a:solidFill>
              <a:latin typeface="Times New Roman"/>
            </a:endParaRPr>
          </a:p>
          <a:p>
            <a:pPr algn="l"/>
            <a:endParaRPr lang="en-US" sz="2000" dirty="0">
              <a:solidFill>
                <a:srgbClr val="000000"/>
              </a:solidFill>
              <a:latin typeface="+mj-lt"/>
            </a:endParaRPr>
          </a:p>
        </p:txBody>
      </p:sp>
      <p:sp>
        <p:nvSpPr>
          <p:cNvPr id="53" name="TextBox 52"/>
          <p:cNvSpPr txBox="1"/>
          <p:nvPr/>
        </p:nvSpPr>
        <p:spPr>
          <a:xfrm>
            <a:off x="1010984" y="1266936"/>
            <a:ext cx="6837616" cy="1015663"/>
          </a:xfrm>
          <a:prstGeom prst="rect">
            <a:avLst/>
          </a:prstGeom>
          <a:solidFill>
            <a:srgbClr val="E1FECE"/>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sz="2000" dirty="0">
                <a:solidFill>
                  <a:schemeClr val="tx1"/>
                </a:solidFill>
                <a:latin typeface="NewCaledonia"/>
              </a:rPr>
              <a:t>Compared to the freezing point and </a:t>
            </a:r>
            <a:r>
              <a:rPr lang="en-US" sz="2000" dirty="0" smtClean="0">
                <a:solidFill>
                  <a:schemeClr val="tx1"/>
                </a:solidFill>
                <a:latin typeface="NewCaledonia"/>
              </a:rPr>
              <a:t>boiling point </a:t>
            </a:r>
            <a:r>
              <a:rPr lang="en-US" sz="2000" dirty="0">
                <a:solidFill>
                  <a:schemeClr val="tx1"/>
                </a:solidFill>
                <a:latin typeface="NewCaledonia"/>
              </a:rPr>
              <a:t>of water at 1 atmosphere, a solution of </a:t>
            </a:r>
            <a:r>
              <a:rPr lang="en-US" sz="2000" dirty="0" smtClean="0">
                <a:solidFill>
                  <a:schemeClr val="tx1"/>
                </a:solidFill>
                <a:latin typeface="NewCaledonia"/>
              </a:rPr>
              <a:t>a salt </a:t>
            </a:r>
            <a:r>
              <a:rPr lang="en-US" sz="2000" dirty="0">
                <a:solidFill>
                  <a:schemeClr val="tx1"/>
                </a:solidFill>
                <a:latin typeface="NewCaledonia"/>
              </a:rPr>
              <a:t>and water at </a:t>
            </a:r>
            <a:r>
              <a:rPr lang="en-US" sz="2000" dirty="0" smtClean="0">
                <a:solidFill>
                  <a:schemeClr val="tx1"/>
                </a:solidFill>
                <a:latin typeface="NewCaledonia"/>
              </a:rPr>
              <a:t>               1 </a:t>
            </a:r>
            <a:r>
              <a:rPr lang="en-US" sz="2000" dirty="0">
                <a:solidFill>
                  <a:schemeClr val="tx1"/>
                </a:solidFill>
                <a:latin typeface="NewCaledonia"/>
              </a:rPr>
              <a:t>atmosphere has a</a:t>
            </a:r>
            <a:endParaRPr lang="en-US" sz="2000" dirty="0" smtClean="0">
              <a:solidFill>
                <a:schemeClr val="tx1"/>
              </a:solidFill>
            </a:endParaRPr>
          </a:p>
        </p:txBody>
      </p:sp>
      <p:sp>
        <p:nvSpPr>
          <p:cNvPr id="3" name="TextBox 2"/>
          <p:cNvSpPr txBox="1"/>
          <p:nvPr/>
        </p:nvSpPr>
        <p:spPr>
          <a:xfrm>
            <a:off x="8062" y="255514"/>
            <a:ext cx="830137" cy="707886"/>
          </a:xfrm>
          <a:prstGeom prst="rect">
            <a:avLst/>
          </a:prstGeom>
          <a:noFill/>
        </p:spPr>
        <p:txBody>
          <a:bodyPr wrap="square" rtlCol="0">
            <a:spAutoFit/>
          </a:bodyPr>
          <a:lstStyle/>
          <a:p>
            <a:r>
              <a:rPr lang="en-US" sz="2000" b="1" dirty="0" smtClean="0"/>
              <a:t>Jun 2009</a:t>
            </a:r>
            <a:endParaRPr lang="en-US" sz="2000" b="1" dirty="0"/>
          </a:p>
        </p:txBody>
      </p:sp>
      <p:sp>
        <p:nvSpPr>
          <p:cNvPr id="34" name="Right Arrow 33">
            <a:hlinkClick r:id="rId8"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3872720385"/>
      </p:ext>
    </p:extLst>
  </p:cSld>
  <p:clrMapOvr>
    <a:masterClrMapping/>
  </p:clrMapOvr>
  <p:transition spd="slow" advClick="0">
    <p:split orient="vert"/>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52"/>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51"/>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50"/>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49"/>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48"/>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47"/>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46"/>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29"/>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28"/>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27"/>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52"/>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37"/>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7"/>
                  </p:tgtEl>
                </p:cond>
              </p:nextCondLst>
            </p:seq>
            <p:seq concurrent="1" nextAc="seek">
              <p:cTn id="46" restart="whenNotActive" fill="hold" evtFilter="cancelBubble" nodeType="interactiveSeq">
                <p:stCondLst>
                  <p:cond evt="onClick" delay="0">
                    <p:tgtEl>
                      <p:spTgt spid="38"/>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38"/>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8"/>
                  </p:tgtEl>
                </p:cond>
              </p:nextCondLst>
            </p:seq>
            <p:seq concurrent="1" nextAc="seek">
              <p:cTn id="51" restart="whenNotActive" fill="hold" evtFilter="cancelBubble" nodeType="interactiveSeq">
                <p:stCondLst>
                  <p:cond evt="onClick" delay="0">
                    <p:tgtEl>
                      <p:spTgt spid="39"/>
                    </p:tgtEl>
                  </p:cond>
                </p:stCondLst>
                <p:endSync evt="end" delay="0">
                  <p:rtn val="all"/>
                </p:endSync>
                <p:childTnLst>
                  <p:par>
                    <p:cTn id="52" fill="hold">
                      <p:stCondLst>
                        <p:cond delay="0"/>
                      </p:stCondLst>
                      <p:childTnLst>
                        <p:par>
                          <p:cTn id="53" fill="hold">
                            <p:stCondLst>
                              <p:cond delay="0"/>
                            </p:stCondLst>
                            <p:childTnLst>
                              <p:par>
                                <p:cTn id="54" presetID="6" presetClass="emph" presetSubtype="0" autoRev="1" fill="hold" grpId="0" nodeType="clickEffect">
                                  <p:stCondLst>
                                    <p:cond delay="0"/>
                                  </p:stCondLst>
                                  <p:childTnLst>
                                    <p:animScale>
                                      <p:cBhvr>
                                        <p:cTn id="55" dur="1000" fill="hold"/>
                                        <p:tgtEl>
                                          <p:spTgt spid="39"/>
                                        </p:tgtEl>
                                      </p:cBhvr>
                                      <p:by x="150000" y="150000"/>
                                    </p:animScale>
                                  </p:childTnLst>
                                  <p:subTnLst>
                                    <p:audio>
                                      <p:cMediaNode>
                                        <p:cTn display="0" masterRel="sameClick">
                                          <p:stCondLst>
                                            <p:cond evt="begin" delay="0">
                                              <p:tn val="5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9"/>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36"/>
                                        </p:tgtEl>
                                        <p:attrNameLst>
                                          <p:attrName>fillcolor</p:attrName>
                                        </p:attrNameLst>
                                      </p:cBhvr>
                                      <p:to>
                                        <a:srgbClr val="FF9933"/>
                                      </p:to>
                                    </p:animClr>
                                    <p:set>
                                      <p:cBhvr>
                                        <p:cTn id="61" dur="2000" fill="hold"/>
                                        <p:tgtEl>
                                          <p:spTgt spid="36"/>
                                        </p:tgtEl>
                                        <p:attrNameLst>
                                          <p:attrName>fill.type</p:attrName>
                                        </p:attrNameLst>
                                      </p:cBhvr>
                                      <p:to>
                                        <p:strVal val="solid"/>
                                      </p:to>
                                    </p:set>
                                    <p:set>
                                      <p:cBhvr>
                                        <p:cTn id="62" dur="2000" fill="hold"/>
                                        <p:tgtEl>
                                          <p:spTgt spid="36"/>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36"/>
                                        </p:tgtEl>
                                        <p:attrNameLst>
                                          <p:attrName>fillcolor</p:attrName>
                                        </p:attrNameLst>
                                      </p:cBhvr>
                                      <p:to>
                                        <a:srgbClr val="66FF66"/>
                                      </p:to>
                                    </p:animClr>
                                    <p:set>
                                      <p:cBhvr>
                                        <p:cTn id="67" dur="2000" fill="hold"/>
                                        <p:tgtEl>
                                          <p:spTgt spid="36"/>
                                        </p:tgtEl>
                                        <p:attrNameLst>
                                          <p:attrName>fill.type</p:attrName>
                                        </p:attrNameLst>
                                      </p:cBhvr>
                                      <p:to>
                                        <p:strVal val="solid"/>
                                      </p:to>
                                    </p:set>
                                    <p:set>
                                      <p:cBhvr>
                                        <p:cTn id="68" dur="2000" fill="hold"/>
                                        <p:tgtEl>
                                          <p:spTgt spid="36"/>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69" restart="whenNotActive" fill="hold" evtFilter="cancelBubble" nodeType="interactiveSeq">
                <p:stCondLst>
                  <p:cond evt="onClick" delay="0">
                    <p:tgtEl>
                      <p:spTgt spid="36"/>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36"/>
                                        </p:tgtEl>
                                        <p:attrNameLst>
                                          <p:attrName>fillcolor</p:attrName>
                                        </p:attrNameLst>
                                      </p:cBhvr>
                                      <p:to>
                                        <a:srgbClr val="66FF66"/>
                                      </p:to>
                                    </p:animClr>
                                    <p:set>
                                      <p:cBhvr>
                                        <p:cTn id="74" dur="2000" fill="hold"/>
                                        <p:tgtEl>
                                          <p:spTgt spid="36"/>
                                        </p:tgtEl>
                                        <p:attrNameLst>
                                          <p:attrName>fill.type</p:attrName>
                                        </p:attrNameLst>
                                      </p:cBhvr>
                                      <p:to>
                                        <p:strVal val="solid"/>
                                      </p:to>
                                    </p:set>
                                    <p:set>
                                      <p:cBhvr>
                                        <p:cTn id="75" dur="2000" fill="hold"/>
                                        <p:tgtEl>
                                          <p:spTgt spid="36"/>
                                        </p:tgtEl>
                                        <p:attrNameLst>
                                          <p:attrName>fill.on</p:attrName>
                                        </p:attrNameLst>
                                      </p:cBhvr>
                                      <p:to>
                                        <p:strVal val="true"/>
                                      </p:to>
                                    </p:set>
                                  </p:childTnLst>
                                  <p:subTnLst>
                                    <p:audio>
                                      <p:cMediaNode>
                                        <p:cTn display="0" masterRel="sameClick">
                                          <p:stCondLst>
                                            <p:cond evt="begin" delay="0">
                                              <p:tn val="72"/>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36"/>
                  </p:tgtEl>
                </p:cond>
              </p:nextCondLst>
            </p:seq>
          </p:childTnLst>
        </p:cTn>
      </p:par>
    </p:tnLst>
    <p:bldLst>
      <p:bldP spid="27" grpId="0" animBg="1"/>
      <p:bldP spid="28" grpId="0" animBg="1"/>
      <p:bldP spid="29" grpId="0" animBg="1"/>
      <p:bldP spid="45" grpId="0" animBg="1"/>
      <p:bldP spid="46" grpId="0" animBg="1"/>
      <p:bldP spid="47" grpId="0" animBg="1"/>
      <p:bldP spid="48" grpId="0" animBg="1"/>
      <p:bldP spid="49" grpId="0" animBg="1"/>
      <p:bldP spid="50" grpId="0" animBg="1"/>
      <p:bldP spid="51" grpId="0" animBg="1"/>
      <p:bldP spid="52" grpId="0" animBg="1"/>
      <p:bldP spid="37" grpId="0" animBg="1"/>
      <p:bldP spid="38" grpId="0" animBg="1"/>
      <p:bldP spid="39"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Rectangle 8"/>
          <p:cNvSpPr/>
          <p:nvPr/>
        </p:nvSpPr>
        <p:spPr>
          <a:xfrm>
            <a:off x="1937848" y="308517"/>
            <a:ext cx="5834551" cy="1754326"/>
          </a:xfrm>
          <a:prstGeom prst="rect">
            <a:avLst/>
          </a:prstGeom>
        </p:spPr>
        <p:txBody>
          <a:bodyPr wrap="square">
            <a:spAutoFit/>
          </a:bodyPr>
          <a:lstStyle/>
          <a:p>
            <a:pPr>
              <a:defRPr/>
            </a:pPr>
            <a:r>
              <a:rPr lang="en-US" sz="5400" b="1" dirty="0" smtClean="0">
                <a:solidFill>
                  <a:srgbClr val="FF0000"/>
                </a:solidFill>
              </a:rPr>
              <a:t>Best of Luck </a:t>
            </a:r>
          </a:p>
          <a:p>
            <a:pPr>
              <a:defRPr/>
            </a:pPr>
            <a:r>
              <a:rPr lang="en-US" sz="5400" b="1" dirty="0" smtClean="0">
                <a:solidFill>
                  <a:srgbClr val="FF0000"/>
                </a:solidFill>
              </a:rPr>
              <a:t>to all teams</a:t>
            </a:r>
            <a:endParaRPr lang="en-US" sz="5400" b="1" dirty="0">
              <a:solidFill>
                <a:srgbClr val="FF0000"/>
              </a:solidFill>
            </a:endParaRPr>
          </a:p>
        </p:txBody>
      </p:sp>
      <p:sp>
        <p:nvSpPr>
          <p:cNvPr id="2" name="TextBox 1"/>
          <p:cNvSpPr txBox="1"/>
          <p:nvPr/>
        </p:nvSpPr>
        <p:spPr>
          <a:xfrm>
            <a:off x="857816" y="5486121"/>
            <a:ext cx="2636704" cy="338554"/>
          </a:xfrm>
          <a:prstGeom prst="rect">
            <a:avLst/>
          </a:prstGeom>
          <a:noFill/>
        </p:spPr>
        <p:txBody>
          <a:bodyPr wrap="square" rtlCol="0">
            <a:spAutoFit/>
          </a:bodyPr>
          <a:lstStyle/>
          <a:p>
            <a:r>
              <a:rPr lang="en-US" sz="1600" b="1" dirty="0" smtClean="0">
                <a:solidFill>
                  <a:schemeClr val="tx2"/>
                </a:solidFill>
              </a:rPr>
              <a:t>Multiple Choice Questions</a:t>
            </a:r>
            <a:endParaRPr lang="en-US" sz="1600" b="1" dirty="0">
              <a:solidFill>
                <a:schemeClr val="tx2"/>
              </a:solidFill>
            </a:endParaRPr>
          </a:p>
        </p:txBody>
      </p:sp>
      <p:sp>
        <p:nvSpPr>
          <p:cNvPr id="6" name="TextBox 5"/>
          <p:cNvSpPr txBox="1"/>
          <p:nvPr/>
        </p:nvSpPr>
        <p:spPr>
          <a:xfrm>
            <a:off x="5848599" y="5532287"/>
            <a:ext cx="2689952" cy="584775"/>
          </a:xfrm>
          <a:prstGeom prst="rect">
            <a:avLst/>
          </a:prstGeom>
          <a:noFill/>
        </p:spPr>
        <p:txBody>
          <a:bodyPr wrap="square" rtlCol="0">
            <a:spAutoFit/>
          </a:bodyPr>
          <a:lstStyle/>
          <a:p>
            <a:r>
              <a:rPr lang="en-US" sz="1600" b="1" dirty="0" smtClean="0">
                <a:solidFill>
                  <a:schemeClr val="tx2"/>
                </a:solidFill>
              </a:rPr>
              <a:t>Constructed Response (Short </a:t>
            </a:r>
            <a:r>
              <a:rPr lang="en-US" sz="1600" b="1" dirty="0">
                <a:solidFill>
                  <a:schemeClr val="tx2"/>
                </a:solidFill>
              </a:rPr>
              <a:t>A</a:t>
            </a:r>
            <a:r>
              <a:rPr lang="en-US" sz="1600" b="1" dirty="0" smtClean="0">
                <a:solidFill>
                  <a:schemeClr val="tx2"/>
                </a:solidFill>
              </a:rPr>
              <a:t>nswers)</a:t>
            </a:r>
            <a:endParaRPr lang="en-US" sz="1600" b="1" dirty="0">
              <a:solidFill>
                <a:schemeClr val="tx2"/>
              </a:solidFill>
            </a:endParaRPr>
          </a:p>
        </p:txBody>
      </p:sp>
      <p:sp>
        <p:nvSpPr>
          <p:cNvPr id="8" name="TextBox 7">
            <a:hlinkClick r:id="rId4" action="ppaction://hlinksldjump"/>
          </p:cNvPr>
          <p:cNvSpPr txBox="1"/>
          <p:nvPr/>
        </p:nvSpPr>
        <p:spPr>
          <a:xfrm>
            <a:off x="857816" y="4597062"/>
            <a:ext cx="2590800" cy="830997"/>
          </a:xfrm>
          <a:prstGeom prst="rect">
            <a:avLst/>
          </a:prstGeom>
          <a:solidFill>
            <a:srgbClr val="0066FF"/>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defRPr/>
            </a:pPr>
            <a:r>
              <a:rPr lang="en-US" b="1" dirty="0" smtClean="0">
                <a:solidFill>
                  <a:srgbClr val="FF0000"/>
                </a:solidFill>
              </a:rPr>
              <a:t>Jeopardy </a:t>
            </a:r>
            <a:endParaRPr lang="en-US" b="1" dirty="0">
              <a:solidFill>
                <a:srgbClr val="FF0000"/>
              </a:solidFill>
            </a:endParaRPr>
          </a:p>
          <a:p>
            <a:pPr>
              <a:defRPr/>
            </a:pPr>
            <a:r>
              <a:rPr lang="en-US" b="1" dirty="0" smtClean="0">
                <a:solidFill>
                  <a:srgbClr val="FF0000"/>
                </a:solidFill>
              </a:rPr>
              <a:t>Round</a:t>
            </a:r>
            <a:endParaRPr lang="en-US" b="1" dirty="0">
              <a:solidFill>
                <a:srgbClr val="FF0000"/>
              </a:solidFill>
            </a:endParaRPr>
          </a:p>
        </p:txBody>
      </p:sp>
      <p:sp>
        <p:nvSpPr>
          <p:cNvPr id="10" name="TextBox 9">
            <a:hlinkClick r:id="rId5" action="ppaction://hlinksldjump"/>
          </p:cNvPr>
          <p:cNvSpPr txBox="1"/>
          <p:nvPr/>
        </p:nvSpPr>
        <p:spPr>
          <a:xfrm>
            <a:off x="5927911" y="4655124"/>
            <a:ext cx="2531327" cy="830997"/>
          </a:xfrm>
          <a:prstGeom prst="rect">
            <a:avLst/>
          </a:prstGeom>
          <a:solidFill>
            <a:srgbClr val="0066FF"/>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defRPr/>
            </a:pPr>
            <a:r>
              <a:rPr lang="en-US" b="1" dirty="0" smtClean="0">
                <a:solidFill>
                  <a:srgbClr val="FF0000"/>
                </a:solidFill>
              </a:rPr>
              <a:t>Double Jeopardy </a:t>
            </a:r>
            <a:endParaRPr lang="en-US" b="1" dirty="0">
              <a:solidFill>
                <a:srgbClr val="FF0000"/>
              </a:solidFill>
            </a:endParaRPr>
          </a:p>
          <a:p>
            <a:pPr>
              <a:defRPr/>
            </a:pPr>
            <a:r>
              <a:rPr lang="en-US" b="1" dirty="0" smtClean="0">
                <a:solidFill>
                  <a:srgbClr val="FF0000"/>
                </a:solidFill>
              </a:rPr>
              <a:t>Round</a:t>
            </a:r>
            <a:endParaRPr lang="en-US" b="1" dirty="0">
              <a:solidFill>
                <a:srgbClr val="FF0000"/>
              </a:solidFill>
            </a:endParaRPr>
          </a:p>
        </p:txBody>
      </p:sp>
      <p:sp>
        <p:nvSpPr>
          <p:cNvPr id="3" name="TextBox 2"/>
          <p:cNvSpPr txBox="1"/>
          <p:nvPr/>
        </p:nvSpPr>
        <p:spPr>
          <a:xfrm>
            <a:off x="2438400" y="2438400"/>
            <a:ext cx="4191000" cy="1323439"/>
          </a:xfrm>
          <a:prstGeom prst="rect">
            <a:avLst/>
          </a:prstGeom>
          <a:noFill/>
        </p:spPr>
        <p:txBody>
          <a:bodyPr wrap="square" rtlCol="0">
            <a:spAutoFit/>
          </a:bodyPr>
          <a:lstStyle/>
          <a:p>
            <a:r>
              <a:rPr lang="en-US" sz="2000" dirty="0" smtClean="0">
                <a:solidFill>
                  <a:schemeClr val="tx2"/>
                </a:solidFill>
              </a:rPr>
              <a:t>You may need the followings:</a:t>
            </a:r>
          </a:p>
          <a:p>
            <a:r>
              <a:rPr lang="en-US" sz="2000" dirty="0" smtClean="0">
                <a:solidFill>
                  <a:schemeClr val="tx2"/>
                </a:solidFill>
                <a:hlinkClick r:id="rId6"/>
              </a:rPr>
              <a:t>NYS Chemistry Reference Table</a:t>
            </a:r>
            <a:endParaRPr lang="en-US" sz="2000" dirty="0" smtClean="0">
              <a:solidFill>
                <a:schemeClr val="tx2"/>
              </a:solidFill>
            </a:endParaRPr>
          </a:p>
          <a:p>
            <a:r>
              <a:rPr lang="en-US" sz="2000" dirty="0" smtClean="0">
                <a:solidFill>
                  <a:schemeClr val="tx2"/>
                </a:solidFill>
              </a:rPr>
              <a:t>Calculator</a:t>
            </a:r>
          </a:p>
          <a:p>
            <a:r>
              <a:rPr lang="en-US" sz="2000" dirty="0" smtClean="0">
                <a:solidFill>
                  <a:schemeClr val="tx2"/>
                </a:solidFill>
              </a:rPr>
              <a:t>Scrap paper</a:t>
            </a:r>
            <a:endParaRPr lang="en-US" sz="2000" dirty="0">
              <a:solidFill>
                <a:schemeClr val="tx2"/>
              </a:solidFill>
            </a:endParaRPr>
          </a:p>
        </p:txBody>
      </p:sp>
    </p:spTree>
  </p:cSld>
  <p:clrMapOvr>
    <a:overrideClrMapping bg1="dk2" tx1="lt1" bg2="dk1" tx2="lt2" accent1="accent1" accent2="accent2" accent3="accent3" accent4="accent4" accent5="accent5" accent6="accent6" hlink="hlink" folHlink="folHlink"/>
  </p:clrMapOvr>
  <p:transition advClick="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6"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31746" name="Rectangle 2">
            <a:hlinkClick r:id="rId7" action="ppaction://hlinksldjump"/>
          </p:cNvPr>
          <p:cNvSpPr>
            <a:spLocks noChangeArrowheads="1"/>
          </p:cNvSpPr>
          <p:nvPr/>
        </p:nvSpPr>
        <p:spPr bwMode="auto">
          <a:xfrm>
            <a:off x="838200" y="971597"/>
            <a:ext cx="7467600" cy="4608494"/>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000000"/>
              </a:solidFill>
            </a:endParaRPr>
          </a:p>
        </p:txBody>
      </p:sp>
      <p:sp>
        <p:nvSpPr>
          <p:cNvPr id="31752"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00823B"/>
                </a:solidFill>
              </a:rPr>
              <a:t>Timer: Click to  countdown</a:t>
            </a:r>
          </a:p>
        </p:txBody>
      </p:sp>
      <p:sp>
        <p:nvSpPr>
          <p:cNvPr id="25"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rgbClr val="FFFFFF"/>
                </a:solidFill>
              </a:rPr>
              <a:t>Click for the Correct Answer</a:t>
            </a:r>
            <a:endParaRPr lang="en-US" sz="1600" b="1" dirty="0">
              <a:solidFill>
                <a:srgbClr val="FFFFFF"/>
              </a:solidFill>
            </a:endParaRPr>
          </a:p>
        </p:txBody>
      </p:sp>
      <p:sp>
        <p:nvSpPr>
          <p:cNvPr id="30" name="Oval 29"/>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rgbClr val="FFFFFF"/>
                </a:solidFill>
              </a:rPr>
              <a:t>Times up</a:t>
            </a:r>
          </a:p>
        </p:txBody>
      </p:sp>
      <p:sp>
        <p:nvSpPr>
          <p:cNvPr id="31" name="Oval 30"/>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a:t>
            </a:r>
          </a:p>
        </p:txBody>
      </p:sp>
      <p:sp>
        <p:nvSpPr>
          <p:cNvPr id="32" name="Oval 31"/>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2</a:t>
            </a:r>
          </a:p>
        </p:txBody>
      </p:sp>
      <p:sp>
        <p:nvSpPr>
          <p:cNvPr id="33" name="Oval 3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3</a:t>
            </a:r>
          </a:p>
        </p:txBody>
      </p:sp>
      <p:sp>
        <p:nvSpPr>
          <p:cNvPr id="35" name="Oval 34"/>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4</a:t>
            </a:r>
          </a:p>
        </p:txBody>
      </p:sp>
      <p:sp>
        <p:nvSpPr>
          <p:cNvPr id="43" name="Oval 4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5</a:t>
            </a:r>
          </a:p>
        </p:txBody>
      </p:sp>
      <p:sp>
        <p:nvSpPr>
          <p:cNvPr id="44" name="Oval 43"/>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6</a:t>
            </a:r>
          </a:p>
        </p:txBody>
      </p:sp>
      <p:sp>
        <p:nvSpPr>
          <p:cNvPr id="45" name="Oval 44"/>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7</a:t>
            </a:r>
          </a:p>
        </p:txBody>
      </p:sp>
      <p:sp>
        <p:nvSpPr>
          <p:cNvPr id="46" name="Oval 45"/>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8</a:t>
            </a:r>
          </a:p>
        </p:txBody>
      </p:sp>
      <p:sp>
        <p:nvSpPr>
          <p:cNvPr id="47" name="Oval 46"/>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9</a:t>
            </a:r>
          </a:p>
        </p:txBody>
      </p:sp>
      <p:sp>
        <p:nvSpPr>
          <p:cNvPr id="48" name="Oval 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10</a:t>
            </a:r>
          </a:p>
        </p:txBody>
      </p:sp>
      <p:sp>
        <p:nvSpPr>
          <p:cNvPr id="36" name="TextBox 35"/>
          <p:cNvSpPr txBox="1"/>
          <p:nvPr/>
        </p:nvSpPr>
        <p:spPr>
          <a:xfrm>
            <a:off x="1244960" y="3985218"/>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C</a:t>
            </a:r>
            <a:endParaRPr lang="en-US" dirty="0">
              <a:solidFill>
                <a:srgbClr val="FFFFFF"/>
              </a:solidFill>
            </a:endParaRPr>
          </a:p>
        </p:txBody>
      </p:sp>
      <p:sp>
        <p:nvSpPr>
          <p:cNvPr id="37" name="TextBox 36"/>
          <p:cNvSpPr txBox="1"/>
          <p:nvPr/>
        </p:nvSpPr>
        <p:spPr>
          <a:xfrm>
            <a:off x="1223624" y="2685141"/>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A</a:t>
            </a:r>
            <a:endParaRPr lang="en-US" dirty="0">
              <a:solidFill>
                <a:srgbClr val="FFFFFF"/>
              </a:solidFill>
            </a:endParaRPr>
          </a:p>
        </p:txBody>
      </p:sp>
      <p:sp>
        <p:nvSpPr>
          <p:cNvPr id="38" name="TextBox 37"/>
          <p:cNvSpPr txBox="1"/>
          <p:nvPr/>
        </p:nvSpPr>
        <p:spPr>
          <a:xfrm>
            <a:off x="1244960" y="4708955"/>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D</a:t>
            </a:r>
            <a:endParaRPr lang="en-US" dirty="0">
              <a:solidFill>
                <a:srgbClr val="FFFFFF"/>
              </a:solidFill>
            </a:endParaRPr>
          </a:p>
        </p:txBody>
      </p:sp>
      <p:sp>
        <p:nvSpPr>
          <p:cNvPr id="39" name="TextBox 38"/>
          <p:cNvSpPr txBox="1"/>
          <p:nvPr/>
        </p:nvSpPr>
        <p:spPr>
          <a:xfrm>
            <a:off x="1244960" y="3329478"/>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rgbClr val="FFFFFF"/>
                </a:solidFill>
              </a:rPr>
              <a:t>B</a:t>
            </a:r>
            <a:endParaRPr lang="en-US" dirty="0">
              <a:solidFill>
                <a:srgbClr val="FFFFFF"/>
              </a:solidFill>
            </a:endParaRPr>
          </a:p>
        </p:txBody>
      </p:sp>
      <p:sp>
        <p:nvSpPr>
          <p:cNvPr id="40" name="Text Box 6"/>
          <p:cNvSpPr txBox="1">
            <a:spLocks noChangeArrowheads="1"/>
          </p:cNvSpPr>
          <p:nvPr/>
        </p:nvSpPr>
        <p:spPr bwMode="auto">
          <a:xfrm>
            <a:off x="-10886" y="0"/>
            <a:ext cx="8164286" cy="954107"/>
          </a:xfrm>
          <a:prstGeom prst="rect">
            <a:avLst/>
          </a:prstGeom>
          <a:solidFill>
            <a:srgbClr val="CCFF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a:t>Properties of Solutions</a:t>
            </a:r>
          </a:p>
          <a:p>
            <a:pPr>
              <a:defRPr/>
            </a:pPr>
            <a:endParaRPr lang="en-US" sz="2800" b="1" dirty="0" smtClean="0">
              <a:solidFill>
                <a:srgbClr val="FFFFFF"/>
              </a:solidFill>
            </a:endParaRPr>
          </a:p>
        </p:txBody>
      </p:sp>
      <p:sp>
        <p:nvSpPr>
          <p:cNvPr id="41" name="Rounded Rectangle 40"/>
          <p:cNvSpPr/>
          <p:nvPr/>
        </p:nvSpPr>
        <p:spPr bwMode="auto">
          <a:xfrm>
            <a:off x="7996237" y="-1"/>
            <a:ext cx="1173210" cy="951325"/>
          </a:xfrm>
          <a:prstGeom prst="roundRect">
            <a:avLst/>
          </a:prstGeom>
          <a:solidFill>
            <a:srgbClr val="0066FF"/>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500</a:t>
            </a:r>
          </a:p>
          <a:p>
            <a:pPr>
              <a:defRPr/>
            </a:pPr>
            <a:r>
              <a:rPr lang="en-US" sz="1400" b="1" dirty="0" smtClean="0">
                <a:solidFill>
                  <a:srgbClr val="FFFFFF"/>
                </a:solidFill>
              </a:rPr>
              <a:t> Points</a:t>
            </a:r>
            <a:endParaRPr lang="en-US" sz="1400" b="1" dirty="0">
              <a:solidFill>
                <a:srgbClr val="FFFFFF"/>
              </a:solidFill>
            </a:endParaRPr>
          </a:p>
        </p:txBody>
      </p:sp>
      <p:sp>
        <p:nvSpPr>
          <p:cNvPr id="42" name="Text Box 3"/>
          <p:cNvSpPr txBox="1">
            <a:spLocks noChangeArrowheads="1"/>
          </p:cNvSpPr>
          <p:nvPr/>
        </p:nvSpPr>
        <p:spPr bwMode="auto">
          <a:xfrm>
            <a:off x="1833045" y="2758946"/>
            <a:ext cx="2814977" cy="234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dirty="0">
                <a:latin typeface="NewCaledonia"/>
              </a:rPr>
              <a:t>0.50 </a:t>
            </a:r>
            <a:r>
              <a:rPr lang="en-US" sz="2000" dirty="0" err="1" smtClean="0">
                <a:latin typeface="NewCaledonia"/>
              </a:rPr>
              <a:t>mol</a:t>
            </a:r>
            <a:endParaRPr lang="en-US" sz="2000" dirty="0" smtClean="0">
              <a:latin typeface="NewCaledonia"/>
            </a:endParaRPr>
          </a:p>
          <a:p>
            <a:pPr algn="l"/>
            <a:endParaRPr lang="en-US" dirty="0" smtClean="0">
              <a:solidFill>
                <a:srgbClr val="000000"/>
              </a:solidFill>
            </a:endParaRPr>
          </a:p>
          <a:p>
            <a:pPr algn="l"/>
            <a:r>
              <a:rPr lang="en-US" sz="2000" dirty="0">
                <a:latin typeface="NewCaledonia"/>
              </a:rPr>
              <a:t>2.0 </a:t>
            </a:r>
            <a:r>
              <a:rPr lang="en-US" sz="2000" dirty="0" err="1">
                <a:latin typeface="NewCaledonia"/>
              </a:rPr>
              <a:t>mol</a:t>
            </a:r>
            <a:endParaRPr lang="en-US" sz="2800" dirty="0" smtClean="0">
              <a:solidFill>
                <a:srgbClr val="000000"/>
              </a:solidFill>
            </a:endParaRPr>
          </a:p>
          <a:p>
            <a:pPr algn="l"/>
            <a:endParaRPr lang="en-US" sz="2000" dirty="0" smtClean="0">
              <a:latin typeface="NewCaledonia"/>
            </a:endParaRPr>
          </a:p>
          <a:p>
            <a:pPr algn="l"/>
            <a:r>
              <a:rPr lang="en-US" sz="2000" dirty="0" smtClean="0">
                <a:latin typeface="NewCaledonia"/>
              </a:rPr>
              <a:t>3.0 </a:t>
            </a:r>
            <a:r>
              <a:rPr lang="en-US" sz="2000" dirty="0" err="1">
                <a:latin typeface="NewCaledonia"/>
              </a:rPr>
              <a:t>mol</a:t>
            </a:r>
            <a:endParaRPr lang="en-US" sz="2000" dirty="0">
              <a:solidFill>
                <a:srgbClr val="000000"/>
              </a:solidFill>
            </a:endParaRPr>
          </a:p>
          <a:p>
            <a:pPr algn="l"/>
            <a:endParaRPr lang="en-US" sz="1050" dirty="0" smtClean="0">
              <a:solidFill>
                <a:srgbClr val="000000"/>
              </a:solidFill>
            </a:endParaRPr>
          </a:p>
          <a:p>
            <a:pPr algn="l"/>
            <a:endParaRPr lang="en-US" sz="1200" dirty="0" smtClean="0">
              <a:latin typeface="NewCaledonia"/>
            </a:endParaRPr>
          </a:p>
          <a:p>
            <a:pPr algn="l"/>
            <a:r>
              <a:rPr lang="en-US" sz="2000" dirty="0" smtClean="0">
                <a:latin typeface="NewCaledonia"/>
              </a:rPr>
              <a:t>1.3 </a:t>
            </a:r>
            <a:r>
              <a:rPr lang="en-US" sz="2000" dirty="0" err="1">
                <a:latin typeface="NewCaledonia"/>
              </a:rPr>
              <a:t>mol</a:t>
            </a:r>
            <a:endParaRPr lang="en-US" sz="2000" dirty="0">
              <a:solidFill>
                <a:srgbClr val="000000"/>
              </a:solidFill>
            </a:endParaRPr>
          </a:p>
        </p:txBody>
      </p:sp>
      <p:sp>
        <p:nvSpPr>
          <p:cNvPr id="49" name="TextBox 48"/>
          <p:cNvSpPr txBox="1"/>
          <p:nvPr/>
        </p:nvSpPr>
        <p:spPr>
          <a:xfrm>
            <a:off x="1244960" y="1295400"/>
            <a:ext cx="6725292" cy="830997"/>
          </a:xfrm>
          <a:prstGeom prst="rect">
            <a:avLst/>
          </a:prstGeom>
          <a:solidFill>
            <a:srgbClr val="E1FECE"/>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dirty="0">
                <a:solidFill>
                  <a:schemeClr val="tx1"/>
                </a:solidFill>
                <a:latin typeface="+mj-lt"/>
              </a:rPr>
              <a:t>How many total moles of KNO</a:t>
            </a:r>
            <a:r>
              <a:rPr lang="en-US" sz="1400" dirty="0">
                <a:solidFill>
                  <a:schemeClr val="tx1"/>
                </a:solidFill>
                <a:latin typeface="+mj-lt"/>
              </a:rPr>
              <a:t>3 </a:t>
            </a:r>
            <a:r>
              <a:rPr lang="en-US" dirty="0">
                <a:solidFill>
                  <a:schemeClr val="tx1"/>
                </a:solidFill>
                <a:latin typeface="+mj-lt"/>
              </a:rPr>
              <a:t>must be </a:t>
            </a:r>
            <a:r>
              <a:rPr lang="en-US" dirty="0" smtClean="0">
                <a:solidFill>
                  <a:schemeClr val="tx1"/>
                </a:solidFill>
                <a:latin typeface="+mj-lt"/>
              </a:rPr>
              <a:t>dissolved in </a:t>
            </a:r>
            <a:r>
              <a:rPr lang="en-US" dirty="0">
                <a:solidFill>
                  <a:schemeClr val="tx1"/>
                </a:solidFill>
                <a:latin typeface="+mj-lt"/>
              </a:rPr>
              <a:t>water to make 1.5 liters of a 2.0 M solution</a:t>
            </a:r>
            <a:r>
              <a:rPr lang="en-US" dirty="0" smtClean="0">
                <a:solidFill>
                  <a:schemeClr val="tx1"/>
                </a:solidFill>
                <a:latin typeface="+mj-lt"/>
              </a:rPr>
              <a:t>?</a:t>
            </a:r>
            <a:endParaRPr lang="en-US" sz="2000" dirty="0">
              <a:solidFill>
                <a:schemeClr val="tx1"/>
              </a:solidFill>
            </a:endParaRPr>
          </a:p>
        </p:txBody>
      </p:sp>
      <p:sp>
        <p:nvSpPr>
          <p:cNvPr id="2" name="TextBox 1"/>
          <p:cNvSpPr txBox="1"/>
          <p:nvPr/>
        </p:nvSpPr>
        <p:spPr>
          <a:xfrm>
            <a:off x="-27914" y="233320"/>
            <a:ext cx="995024" cy="707886"/>
          </a:xfrm>
          <a:prstGeom prst="rect">
            <a:avLst/>
          </a:prstGeom>
          <a:noFill/>
        </p:spPr>
        <p:txBody>
          <a:bodyPr wrap="square" rtlCol="0">
            <a:spAutoFit/>
          </a:bodyPr>
          <a:lstStyle/>
          <a:p>
            <a:r>
              <a:rPr lang="en-US" sz="2000" b="1" dirty="0" smtClean="0"/>
              <a:t>Aug 2006</a:t>
            </a:r>
            <a:endParaRPr lang="en-US" sz="2000" b="1" dirty="0"/>
          </a:p>
        </p:txBody>
      </p:sp>
      <p:sp>
        <p:nvSpPr>
          <p:cNvPr id="27" name="Right Arrow 26">
            <a:hlinkClick r:id="rId8"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3612708641"/>
      </p:ext>
    </p:extLst>
  </p:cSld>
  <p:clrMapOvr>
    <a:masterClrMapping/>
  </p:clrMapOvr>
  <p:transition spd="slow" advClick="0">
    <p:blinds dir="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48"/>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47"/>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46"/>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45"/>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44"/>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43"/>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35"/>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33"/>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32"/>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31"/>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30"/>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48"/>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37"/>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7"/>
                  </p:tgtEl>
                </p:cond>
              </p:nextCondLst>
            </p:seq>
            <p:seq concurrent="1" nextAc="seek">
              <p:cTn id="46" restart="whenNotActive" fill="hold" evtFilter="cancelBubble" nodeType="interactiveSeq">
                <p:stCondLst>
                  <p:cond evt="onClick" delay="0">
                    <p:tgtEl>
                      <p:spTgt spid="38"/>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38"/>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8"/>
                  </p:tgtEl>
                </p:cond>
              </p:nextCondLst>
            </p:seq>
            <p:seq concurrent="1" nextAc="seek">
              <p:cTn id="51" restart="whenNotActive" fill="hold" evtFilter="cancelBubble" nodeType="interactiveSeq">
                <p:stCondLst>
                  <p:cond evt="onClick" delay="0">
                    <p:tgtEl>
                      <p:spTgt spid="39"/>
                    </p:tgtEl>
                  </p:cond>
                </p:stCondLst>
                <p:endSync evt="end" delay="0">
                  <p:rtn val="all"/>
                </p:endSync>
                <p:childTnLst>
                  <p:par>
                    <p:cTn id="52" fill="hold">
                      <p:stCondLst>
                        <p:cond delay="0"/>
                      </p:stCondLst>
                      <p:childTnLst>
                        <p:par>
                          <p:cTn id="53" fill="hold">
                            <p:stCondLst>
                              <p:cond delay="0"/>
                            </p:stCondLst>
                            <p:childTnLst>
                              <p:par>
                                <p:cTn id="54" presetID="6" presetClass="emph" presetSubtype="0" autoRev="1" fill="hold" grpId="0" nodeType="clickEffect">
                                  <p:stCondLst>
                                    <p:cond delay="0"/>
                                  </p:stCondLst>
                                  <p:childTnLst>
                                    <p:animScale>
                                      <p:cBhvr>
                                        <p:cTn id="55" dur="1000" fill="hold"/>
                                        <p:tgtEl>
                                          <p:spTgt spid="39"/>
                                        </p:tgtEl>
                                      </p:cBhvr>
                                      <p:by x="150000" y="150000"/>
                                    </p:animScale>
                                  </p:childTnLst>
                                  <p:subTnLst>
                                    <p:audio>
                                      <p:cMediaNode>
                                        <p:cTn display="0" masterRel="sameClick">
                                          <p:stCondLst>
                                            <p:cond evt="begin" delay="0">
                                              <p:tn val="5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9"/>
                  </p:tgtEl>
                </p:cond>
              </p:nextCondLst>
            </p:seq>
            <p:seq concurrent="1" nextAc="seek">
              <p:cTn id="56" restart="whenNotActive" fill="hold" evtFilter="cancelBubble" nodeType="interactiveSeq">
                <p:stCondLst>
                  <p:cond evt="onClick" delay="0">
                    <p:tgtEl>
                      <p:spTgt spid="25"/>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36"/>
                                        </p:tgtEl>
                                        <p:attrNameLst>
                                          <p:attrName>fillcolor</p:attrName>
                                        </p:attrNameLst>
                                      </p:cBhvr>
                                      <p:to>
                                        <a:srgbClr val="66FF66"/>
                                      </p:to>
                                    </p:animClr>
                                    <p:set>
                                      <p:cBhvr>
                                        <p:cTn id="61" dur="2000" fill="hold"/>
                                        <p:tgtEl>
                                          <p:spTgt spid="36"/>
                                        </p:tgtEl>
                                        <p:attrNameLst>
                                          <p:attrName>fill.type</p:attrName>
                                        </p:attrNameLst>
                                      </p:cBhvr>
                                      <p:to>
                                        <p:strVal val="solid"/>
                                      </p:to>
                                    </p:set>
                                    <p:set>
                                      <p:cBhvr>
                                        <p:cTn id="62" dur="2000" fill="hold"/>
                                        <p:tgtEl>
                                          <p:spTgt spid="36"/>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63" restart="whenNotActive" fill="hold" evtFilter="cancelBubble" nodeType="interactiveSeq">
                <p:stCondLst>
                  <p:cond evt="onClick" delay="0">
                    <p:tgtEl>
                      <p:spTgt spid="36"/>
                    </p:tgtEl>
                  </p:cond>
                </p:stCondLst>
                <p:endSync evt="end" delay="0">
                  <p:rtn val="all"/>
                </p:endSync>
                <p:childTnLst>
                  <p:par>
                    <p:cTn id="64" fill="hold">
                      <p:stCondLst>
                        <p:cond delay="0"/>
                      </p:stCondLst>
                      <p:childTnLst>
                        <p:par>
                          <p:cTn id="65" fill="hold">
                            <p:stCondLst>
                              <p:cond delay="0"/>
                            </p:stCondLst>
                            <p:childTnLst>
                              <p:par>
                                <p:cTn id="66" presetID="1" presetClass="emph" presetSubtype="2" fill="hold" nodeType="clickEffect">
                                  <p:stCondLst>
                                    <p:cond delay="0"/>
                                  </p:stCondLst>
                                  <p:childTnLst>
                                    <p:animClr clrSpc="rgb" dir="cw">
                                      <p:cBhvr>
                                        <p:cTn id="67" dur="2000" fill="hold"/>
                                        <p:tgtEl>
                                          <p:spTgt spid="36"/>
                                        </p:tgtEl>
                                        <p:attrNameLst>
                                          <p:attrName>fillcolor</p:attrName>
                                        </p:attrNameLst>
                                      </p:cBhvr>
                                      <p:to>
                                        <a:srgbClr val="66FF66"/>
                                      </p:to>
                                    </p:animClr>
                                    <p:set>
                                      <p:cBhvr>
                                        <p:cTn id="68" dur="2000" fill="hold"/>
                                        <p:tgtEl>
                                          <p:spTgt spid="36"/>
                                        </p:tgtEl>
                                        <p:attrNameLst>
                                          <p:attrName>fill.type</p:attrName>
                                        </p:attrNameLst>
                                      </p:cBhvr>
                                      <p:to>
                                        <p:strVal val="solid"/>
                                      </p:to>
                                    </p:set>
                                    <p:set>
                                      <p:cBhvr>
                                        <p:cTn id="69" dur="2000" fill="hold"/>
                                        <p:tgtEl>
                                          <p:spTgt spid="36"/>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36"/>
                  </p:tgtEl>
                </p:cond>
              </p:nextCondLst>
            </p:seq>
          </p:childTnLst>
        </p:cTn>
      </p:par>
    </p:tnLst>
    <p:bldLst>
      <p:bldP spid="30" grpId="0" animBg="1"/>
      <p:bldP spid="31" grpId="0" animBg="1"/>
      <p:bldP spid="32" grpId="0" animBg="1"/>
      <p:bldP spid="33" grpId="0" animBg="1"/>
      <p:bldP spid="35" grpId="0" animBg="1"/>
      <p:bldP spid="43" grpId="0" animBg="1"/>
      <p:bldP spid="44" grpId="0" animBg="1"/>
      <p:bldP spid="45" grpId="0" animBg="1"/>
      <p:bldP spid="46" grpId="0" animBg="1"/>
      <p:bldP spid="47" grpId="0" animBg="1"/>
      <p:bldP spid="48" grpId="0" animBg="1"/>
      <p:bldP spid="37" grpId="0" animBg="1"/>
      <p:bldP spid="38" grpId="0" animBg="1"/>
      <p:bldP spid="39"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hlinkClick r:id="rId4" action="ppaction://hlinksldjump"/>
          </p:cNvPr>
          <p:cNvSpPr>
            <a:spLocks noChangeArrowheads="1"/>
          </p:cNvSpPr>
          <p:nvPr/>
        </p:nvSpPr>
        <p:spPr bwMode="auto">
          <a:xfrm>
            <a:off x="31102" y="-52873"/>
            <a:ext cx="9144000" cy="6858000"/>
          </a:xfrm>
          <a:prstGeom prst="rect">
            <a:avLst/>
          </a:prstGeom>
          <a:solidFill>
            <a:srgbClr val="FF33CC"/>
          </a:solidFill>
          <a:ln w="9525">
            <a:solidFill>
              <a:schemeClr val="tx1"/>
            </a:solidFill>
            <a:miter lim="800000"/>
            <a:headEnd/>
            <a:tailEnd/>
          </a:ln>
        </p:spPr>
        <p:txBody>
          <a:bodyPr wrap="none" anchor="ctr"/>
          <a:lstStyle/>
          <a:p>
            <a:endParaRPr lang="en-US">
              <a:solidFill>
                <a:srgbClr val="000000"/>
              </a:solidFill>
            </a:endParaRPr>
          </a:p>
        </p:txBody>
      </p:sp>
      <p:sp>
        <p:nvSpPr>
          <p:cNvPr id="32774" name="TextBox 21">
            <a:hlinkClick r:id="rId5" action="ppaction://hlinksldjump"/>
          </p:cNvPr>
          <p:cNvSpPr>
            <a:spLocks noChangeArrowheads="1"/>
          </p:cNvSpPr>
          <p:nvPr/>
        </p:nvSpPr>
        <p:spPr bwMode="auto">
          <a:xfrm>
            <a:off x="1106294" y="1865531"/>
            <a:ext cx="6705600" cy="2185214"/>
          </a:xfrm>
          <a:prstGeom prst="rect">
            <a:avLst/>
          </a:prstGeom>
          <a:ln w="76200">
            <a:solidFill>
              <a:srgbClr val="0066FF"/>
            </a:solidFill>
          </a:ln>
          <a:extLst/>
        </p:spPr>
        <p:style>
          <a:lnRef idx="2">
            <a:schemeClr val="accent1"/>
          </a:lnRef>
          <a:fillRef idx="1">
            <a:schemeClr val="lt1"/>
          </a:fillRef>
          <a:effectRef idx="0">
            <a:schemeClr val="accent1"/>
          </a:effectRef>
          <a:fontRef idx="minor">
            <a:schemeClr val="dk1"/>
          </a:fontRef>
        </p:style>
        <p:txBody>
          <a:bodyPr wrap="square">
            <a:spAutoFit/>
          </a:bodyPr>
          <a:lstStyle/>
          <a:p>
            <a:endParaRPr lang="en-US" sz="3600" dirty="0" smtClean="0">
              <a:solidFill>
                <a:srgbClr val="000000"/>
              </a:solidFill>
            </a:endParaRPr>
          </a:p>
          <a:p>
            <a:r>
              <a:rPr lang="en-US" sz="3600" dirty="0" smtClean="0">
                <a:solidFill>
                  <a:srgbClr val="000000"/>
                </a:solidFill>
              </a:rPr>
              <a:t>Density</a:t>
            </a:r>
          </a:p>
          <a:p>
            <a:endParaRPr lang="en-US" sz="3600" dirty="0" smtClean="0">
              <a:solidFill>
                <a:srgbClr val="FFFF00"/>
              </a:solidFill>
            </a:endParaRPr>
          </a:p>
          <a:p>
            <a:endParaRPr lang="en-US" sz="2800" dirty="0">
              <a:solidFill>
                <a:srgbClr val="FFFF00"/>
              </a:solidFill>
            </a:endParaRPr>
          </a:p>
        </p:txBody>
      </p:sp>
      <p:sp>
        <p:nvSpPr>
          <p:cNvPr id="32775" name="TextBox 1"/>
          <p:cNvSpPr txBox="1">
            <a:spLocks noChangeArrowheads="1"/>
          </p:cNvSpPr>
          <p:nvPr/>
        </p:nvSpPr>
        <p:spPr bwMode="auto">
          <a:xfrm>
            <a:off x="1603310" y="4794742"/>
            <a:ext cx="6248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800" dirty="0">
                <a:solidFill>
                  <a:srgbClr val="FFFFFF"/>
                </a:solidFill>
              </a:rPr>
              <a:t>Please record </a:t>
            </a:r>
            <a:r>
              <a:rPr lang="en-US" sz="2800" b="1" dirty="0">
                <a:solidFill>
                  <a:srgbClr val="FFFFFF"/>
                </a:solidFill>
              </a:rPr>
              <a:t>your</a:t>
            </a:r>
            <a:r>
              <a:rPr lang="en-US" sz="2800" dirty="0">
                <a:solidFill>
                  <a:srgbClr val="FFFFFF"/>
                </a:solidFill>
              </a:rPr>
              <a:t> </a:t>
            </a:r>
            <a:r>
              <a:rPr lang="en-US" sz="2800" dirty="0" smtClean="0">
                <a:solidFill>
                  <a:srgbClr val="FFFFFF"/>
                </a:solidFill>
              </a:rPr>
              <a:t>wager and answer on a piece of paper.</a:t>
            </a:r>
            <a:endParaRPr lang="en-US" dirty="0">
              <a:solidFill>
                <a:srgbClr val="000000"/>
              </a:solidFill>
            </a:endParaRPr>
          </a:p>
        </p:txBody>
      </p:sp>
      <p:sp>
        <p:nvSpPr>
          <p:cNvPr id="32776" name="TextBox 2"/>
          <p:cNvSpPr txBox="1">
            <a:spLocks noChangeArrowheads="1"/>
          </p:cNvSpPr>
          <p:nvPr/>
        </p:nvSpPr>
        <p:spPr bwMode="auto">
          <a:xfrm>
            <a:off x="3238500" y="4370712"/>
            <a:ext cx="274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rgbClr val="FFFFFF"/>
                </a:solidFill>
              </a:rPr>
              <a:t>Click to go to question</a:t>
            </a:r>
          </a:p>
        </p:txBody>
      </p:sp>
      <p:sp>
        <p:nvSpPr>
          <p:cNvPr id="9" name="Text Box 6"/>
          <p:cNvSpPr txBox="1">
            <a:spLocks noChangeArrowheads="1"/>
          </p:cNvSpPr>
          <p:nvPr/>
        </p:nvSpPr>
        <p:spPr bwMode="auto">
          <a:xfrm>
            <a:off x="22678" y="-76200"/>
            <a:ext cx="9165772" cy="861774"/>
          </a:xfrm>
          <a:prstGeom prst="rect">
            <a:avLst/>
          </a:prstGeom>
          <a:solidFill>
            <a:srgbClr val="FF33CC"/>
          </a:solidFill>
          <a:ln/>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3600" b="1" dirty="0"/>
              <a:t>Final </a:t>
            </a:r>
            <a:r>
              <a:rPr lang="en-US" sz="3600" b="1" dirty="0" smtClean="0"/>
              <a:t>Jeopardy</a:t>
            </a:r>
            <a:endParaRPr lang="en-US" sz="1800" b="1" dirty="0" smtClean="0"/>
          </a:p>
          <a:p>
            <a:pPr>
              <a:defRPr/>
            </a:pPr>
            <a:endParaRPr lang="en-US" sz="1400" dirty="0"/>
          </a:p>
        </p:txBody>
      </p:sp>
      <p:sp>
        <p:nvSpPr>
          <p:cNvPr id="32773" name="Text Box 3"/>
          <p:cNvSpPr txBox="1">
            <a:spLocks noChangeArrowheads="1"/>
          </p:cNvSpPr>
          <p:nvPr/>
        </p:nvSpPr>
        <p:spPr bwMode="auto">
          <a:xfrm>
            <a:off x="1450588" y="1143000"/>
            <a:ext cx="60170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3600" dirty="0">
                <a:solidFill>
                  <a:schemeClr val="bg1"/>
                </a:solidFill>
              </a:rPr>
              <a:t>The Final Jeopardy Category </a:t>
            </a:r>
            <a:r>
              <a:rPr lang="en-US" sz="3600" dirty="0" smtClean="0">
                <a:solidFill>
                  <a:schemeClr val="bg1"/>
                </a:solidFill>
              </a:rPr>
              <a:t>is</a:t>
            </a:r>
            <a:endParaRPr lang="en-US" sz="3600" dirty="0">
              <a:solidFill>
                <a:schemeClr val="bg1"/>
              </a:solidFill>
            </a:endParaRPr>
          </a:p>
        </p:txBody>
      </p:sp>
      <p:sp>
        <p:nvSpPr>
          <p:cNvPr id="11" name="Right Arrow 10">
            <a:hlinkClick r:id="rId6"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758779923"/>
      </p:ext>
    </p:extLst>
  </p:cSld>
  <p:clrMapOvr>
    <a:masterClrMapping/>
  </p:clrMapOvr>
  <p:transition spd="slow" advClick="0">
    <p:split orient="vert"/>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33CC"/>
        </a:solidFill>
        <a:effectLst/>
      </p:bgPr>
    </p:bg>
    <p:spTree>
      <p:nvGrpSpPr>
        <p:cNvPr id="1" name=""/>
        <p:cNvGrpSpPr/>
        <p:nvPr/>
      </p:nvGrpSpPr>
      <p:grpSpPr>
        <a:xfrm>
          <a:off x="0" y="0"/>
          <a:ext cx="0" cy="0"/>
          <a:chOff x="0" y="0"/>
          <a:chExt cx="0" cy="0"/>
        </a:xfrm>
      </p:grpSpPr>
      <p:sp>
        <p:nvSpPr>
          <p:cNvPr id="33794" name="Rectangle 2">
            <a:hlinkClick r:id="rId5" action="ppaction://hlinksldjump"/>
          </p:cNvPr>
          <p:cNvSpPr>
            <a:spLocks noChangeArrowheads="1"/>
          </p:cNvSpPr>
          <p:nvPr/>
        </p:nvSpPr>
        <p:spPr bwMode="auto">
          <a:xfrm>
            <a:off x="914400" y="809325"/>
            <a:ext cx="7924800" cy="4953000"/>
          </a:xfrm>
          <a:prstGeom prst="rect">
            <a:avLst/>
          </a:prstGeom>
          <a:solidFill>
            <a:schemeClr val="accent5">
              <a:lumMod val="20000"/>
              <a:lumOff val="80000"/>
            </a:schemeClr>
          </a:solidFill>
          <a:ln w="57150">
            <a:solidFill>
              <a:srgbClr val="0066FF"/>
            </a:solidFill>
            <a:miter lim="800000"/>
            <a:headEnd/>
            <a:tailEnd/>
          </a:ln>
        </p:spPr>
        <p:txBody>
          <a:bodyPr wrap="none" anchor="ctr"/>
          <a:lstStyle/>
          <a:p>
            <a:endParaRPr lang="en-US">
              <a:solidFill>
                <a:srgbClr val="000000"/>
              </a:solidFill>
            </a:endParaRPr>
          </a:p>
        </p:txBody>
      </p:sp>
      <p:sp>
        <p:nvSpPr>
          <p:cNvPr id="33799"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FFFFFF"/>
                </a:solidFill>
              </a:rPr>
              <a:t>Timer: Click to  countdown</a:t>
            </a:r>
          </a:p>
        </p:txBody>
      </p:sp>
      <p:sp>
        <p:nvSpPr>
          <p:cNvPr id="33800" name="Text Box 3"/>
          <p:cNvSpPr txBox="1">
            <a:spLocks noChangeArrowheads="1"/>
          </p:cNvSpPr>
          <p:nvPr/>
        </p:nvSpPr>
        <p:spPr bwMode="auto">
          <a:xfrm>
            <a:off x="1371600" y="2238344"/>
            <a:ext cx="6624637" cy="1015663"/>
          </a:xfrm>
          <a:prstGeom prst="rect">
            <a:avLst/>
          </a:prstGeom>
          <a:solidFill>
            <a:srgbClr val="FFCC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0" algn="l"/>
            <a:r>
              <a:rPr lang="en-US" sz="2000" dirty="0">
                <a:solidFill>
                  <a:srgbClr val="000000"/>
                </a:solidFill>
                <a:latin typeface="NewCaledonia"/>
              </a:rPr>
              <a:t>What is </a:t>
            </a:r>
            <a:r>
              <a:rPr lang="en-US" sz="2000" dirty="0" smtClean="0">
                <a:solidFill>
                  <a:srgbClr val="000000"/>
                </a:solidFill>
                <a:latin typeface="NewCaledonia"/>
              </a:rPr>
              <a:t>the density of the sample? </a:t>
            </a:r>
          </a:p>
          <a:p>
            <a:pPr lvl="0" algn="l"/>
            <a:r>
              <a:rPr lang="en-US" sz="2000" dirty="0" smtClean="0">
                <a:solidFill>
                  <a:srgbClr val="000000"/>
                </a:solidFill>
                <a:latin typeface="NewCaledonia"/>
              </a:rPr>
              <a:t>Your answer must </a:t>
            </a:r>
            <a:r>
              <a:rPr lang="en-US" sz="2000" dirty="0">
                <a:solidFill>
                  <a:srgbClr val="000000"/>
                </a:solidFill>
                <a:latin typeface="NewCaledonia"/>
              </a:rPr>
              <a:t>have the correct number of </a:t>
            </a:r>
            <a:r>
              <a:rPr lang="en-US" sz="2000" b="1" i="1" dirty="0">
                <a:solidFill>
                  <a:srgbClr val="000000"/>
                </a:solidFill>
                <a:latin typeface="NewCaledonia"/>
              </a:rPr>
              <a:t>significant </a:t>
            </a:r>
            <a:r>
              <a:rPr lang="en-US" sz="2000" b="1" i="1" dirty="0" smtClean="0">
                <a:solidFill>
                  <a:srgbClr val="000000"/>
                </a:solidFill>
                <a:latin typeface="NewCaledonia"/>
              </a:rPr>
              <a:t>figures</a:t>
            </a:r>
            <a:r>
              <a:rPr lang="pt-BR" sz="2000" b="1" i="1" dirty="0" smtClean="0">
                <a:solidFill>
                  <a:srgbClr val="000000"/>
                </a:solidFill>
                <a:latin typeface="Times New Roman"/>
              </a:rPr>
              <a:t> </a:t>
            </a:r>
            <a:r>
              <a:rPr lang="pt-BR" sz="2000" dirty="0" smtClean="0">
                <a:solidFill>
                  <a:srgbClr val="000000"/>
                </a:solidFill>
                <a:latin typeface="Times New Roman"/>
              </a:rPr>
              <a:t>and </a:t>
            </a:r>
            <a:r>
              <a:rPr lang="en-US" sz="2000" dirty="0" smtClean="0">
                <a:solidFill>
                  <a:srgbClr val="000000"/>
                </a:solidFill>
                <a:latin typeface="NewCaledonia"/>
              </a:rPr>
              <a:t>include the </a:t>
            </a:r>
            <a:r>
              <a:rPr lang="en-US" sz="2000" b="1" i="1" dirty="0" smtClean="0">
                <a:solidFill>
                  <a:srgbClr val="000000"/>
                </a:solidFill>
                <a:latin typeface="NewCaledonia"/>
              </a:rPr>
              <a:t>correct density unit.</a:t>
            </a:r>
            <a:endParaRPr lang="pt-BR" sz="2000" b="1" i="1" dirty="0">
              <a:solidFill>
                <a:srgbClr val="000000"/>
              </a:solidFill>
              <a:latin typeface="Times New Roman"/>
            </a:endParaRPr>
          </a:p>
        </p:txBody>
      </p:sp>
      <p:sp>
        <p:nvSpPr>
          <p:cNvPr id="68"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rgbClr val="FFFFFF"/>
                </a:solidFill>
              </a:rPr>
              <a:t>Click for the Correct Answer</a:t>
            </a:r>
            <a:endParaRPr lang="en-US" sz="1600" b="1" dirty="0">
              <a:solidFill>
                <a:srgbClr val="FFFFFF"/>
              </a:solidFill>
            </a:endParaRPr>
          </a:p>
        </p:txBody>
      </p:sp>
      <p:sp>
        <p:nvSpPr>
          <p:cNvPr id="2" name="TextBox 1"/>
          <p:cNvSpPr txBox="1"/>
          <p:nvPr/>
        </p:nvSpPr>
        <p:spPr>
          <a:xfrm>
            <a:off x="2453704" y="3900139"/>
            <a:ext cx="4191000" cy="584775"/>
          </a:xfrm>
          <a:prstGeom prst="rect">
            <a:avLst/>
          </a:prstGeom>
          <a:noFill/>
        </p:spPr>
        <p:txBody>
          <a:bodyPr wrap="square" rtlCol="0">
            <a:spAutoFit/>
          </a:bodyPr>
          <a:lstStyle/>
          <a:p>
            <a:r>
              <a:rPr lang="en-US" sz="3200" dirty="0">
                <a:solidFill>
                  <a:srgbClr val="0066FF"/>
                </a:solidFill>
                <a:latin typeface="NewCaledonia"/>
              </a:rPr>
              <a:t>0.827 g/L</a:t>
            </a:r>
            <a:endParaRPr lang="en-US" sz="3200" dirty="0">
              <a:solidFill>
                <a:srgbClr val="0066FF"/>
              </a:solidFill>
            </a:endParaRPr>
          </a:p>
        </p:txBody>
      </p:sp>
      <p:sp>
        <p:nvSpPr>
          <p:cNvPr id="69" name="Oval 68"/>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dirty="0">
                <a:solidFill>
                  <a:srgbClr val="FFFFFF"/>
                </a:solidFill>
              </a:rPr>
              <a:t>Times up</a:t>
            </a:r>
          </a:p>
        </p:txBody>
      </p:sp>
      <p:sp>
        <p:nvSpPr>
          <p:cNvPr id="71" name="Oval 70"/>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a:t>
            </a:r>
          </a:p>
        </p:txBody>
      </p:sp>
      <p:sp>
        <p:nvSpPr>
          <p:cNvPr id="72" name="Oval 71"/>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2</a:t>
            </a:r>
          </a:p>
        </p:txBody>
      </p:sp>
      <p:sp>
        <p:nvSpPr>
          <p:cNvPr id="73" name="Oval 7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3</a:t>
            </a:r>
          </a:p>
        </p:txBody>
      </p:sp>
      <p:sp>
        <p:nvSpPr>
          <p:cNvPr id="74" name="Oval 73"/>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4</a:t>
            </a:r>
          </a:p>
        </p:txBody>
      </p:sp>
      <p:sp>
        <p:nvSpPr>
          <p:cNvPr id="75" name="Oval 74"/>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5</a:t>
            </a:r>
          </a:p>
        </p:txBody>
      </p:sp>
      <p:sp>
        <p:nvSpPr>
          <p:cNvPr id="76" name="Oval 75"/>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6</a:t>
            </a:r>
          </a:p>
        </p:txBody>
      </p:sp>
      <p:sp>
        <p:nvSpPr>
          <p:cNvPr id="77" name="Oval 76"/>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7</a:t>
            </a:r>
          </a:p>
        </p:txBody>
      </p:sp>
      <p:sp>
        <p:nvSpPr>
          <p:cNvPr id="78" name="Oval 77"/>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8</a:t>
            </a:r>
          </a:p>
        </p:txBody>
      </p:sp>
      <p:sp>
        <p:nvSpPr>
          <p:cNvPr id="79" name="Oval 78"/>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9</a:t>
            </a:r>
          </a:p>
        </p:txBody>
      </p:sp>
      <p:sp>
        <p:nvSpPr>
          <p:cNvPr id="80"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10</a:t>
            </a:r>
          </a:p>
        </p:txBody>
      </p:sp>
      <p:sp>
        <p:nvSpPr>
          <p:cNvPr id="81"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11</a:t>
            </a:r>
          </a:p>
        </p:txBody>
      </p:sp>
      <p:sp>
        <p:nvSpPr>
          <p:cNvPr id="82"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12</a:t>
            </a:r>
          </a:p>
        </p:txBody>
      </p:sp>
      <p:sp>
        <p:nvSpPr>
          <p:cNvPr id="83"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13</a:t>
            </a:r>
          </a:p>
        </p:txBody>
      </p:sp>
      <p:sp>
        <p:nvSpPr>
          <p:cNvPr id="84"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14</a:t>
            </a:r>
          </a:p>
        </p:txBody>
      </p:sp>
      <p:sp>
        <p:nvSpPr>
          <p:cNvPr id="85"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15</a:t>
            </a:r>
          </a:p>
        </p:txBody>
      </p:sp>
      <p:sp>
        <p:nvSpPr>
          <p:cNvPr id="86" name="Oval 85"/>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16</a:t>
            </a:r>
            <a:endParaRPr lang="en-GB" sz="4400" dirty="0">
              <a:solidFill>
                <a:srgbClr val="FFFFFF"/>
              </a:solidFill>
            </a:endParaRPr>
          </a:p>
        </p:txBody>
      </p:sp>
      <p:sp>
        <p:nvSpPr>
          <p:cNvPr id="87" name="Oval 86"/>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17</a:t>
            </a:r>
            <a:endParaRPr lang="en-GB" sz="4400" dirty="0">
              <a:solidFill>
                <a:srgbClr val="FFFFFF"/>
              </a:solidFill>
            </a:endParaRPr>
          </a:p>
        </p:txBody>
      </p:sp>
      <p:sp>
        <p:nvSpPr>
          <p:cNvPr id="88" name="Oval 87"/>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18</a:t>
            </a:r>
            <a:endParaRPr lang="en-GB" sz="4400" dirty="0">
              <a:solidFill>
                <a:srgbClr val="FFFFFF"/>
              </a:solidFill>
            </a:endParaRPr>
          </a:p>
        </p:txBody>
      </p:sp>
      <p:sp>
        <p:nvSpPr>
          <p:cNvPr id="89" name="Oval 88"/>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19</a:t>
            </a:r>
            <a:endParaRPr lang="en-GB" sz="4400" dirty="0">
              <a:solidFill>
                <a:srgbClr val="FFFFFF"/>
              </a:solidFill>
            </a:endParaRPr>
          </a:p>
        </p:txBody>
      </p:sp>
      <p:sp>
        <p:nvSpPr>
          <p:cNvPr id="90" name="Oval 89"/>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20</a:t>
            </a:r>
            <a:endParaRPr lang="en-GB" sz="4400" dirty="0">
              <a:solidFill>
                <a:srgbClr val="FFFFFF"/>
              </a:solidFill>
            </a:endParaRPr>
          </a:p>
        </p:txBody>
      </p:sp>
      <p:sp>
        <p:nvSpPr>
          <p:cNvPr id="91" name="Oval 90"/>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21</a:t>
            </a:r>
            <a:endParaRPr lang="en-GB" sz="4400" dirty="0">
              <a:solidFill>
                <a:srgbClr val="FFFFFF"/>
              </a:solidFill>
            </a:endParaRPr>
          </a:p>
        </p:txBody>
      </p:sp>
      <p:sp>
        <p:nvSpPr>
          <p:cNvPr id="92" name="Oval 91"/>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22</a:t>
            </a:r>
            <a:endParaRPr lang="en-GB" sz="4400" dirty="0">
              <a:solidFill>
                <a:srgbClr val="FFFFFF"/>
              </a:solidFill>
            </a:endParaRPr>
          </a:p>
        </p:txBody>
      </p:sp>
      <p:sp>
        <p:nvSpPr>
          <p:cNvPr id="93" name="Oval 9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23</a:t>
            </a:r>
            <a:endParaRPr lang="en-GB" sz="4400" dirty="0">
              <a:solidFill>
                <a:srgbClr val="FFFFFF"/>
              </a:solidFill>
            </a:endParaRPr>
          </a:p>
        </p:txBody>
      </p:sp>
      <p:sp>
        <p:nvSpPr>
          <p:cNvPr id="94" name="Oval 93"/>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24</a:t>
            </a:r>
            <a:endParaRPr lang="en-GB" sz="4400" dirty="0">
              <a:solidFill>
                <a:srgbClr val="FFFFFF"/>
              </a:solidFill>
            </a:endParaRPr>
          </a:p>
        </p:txBody>
      </p:sp>
      <p:sp>
        <p:nvSpPr>
          <p:cNvPr id="95"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25</a:t>
            </a:r>
            <a:endParaRPr lang="en-GB" sz="4400" dirty="0">
              <a:solidFill>
                <a:srgbClr val="FFFFFF"/>
              </a:solidFill>
            </a:endParaRPr>
          </a:p>
        </p:txBody>
      </p:sp>
      <p:sp>
        <p:nvSpPr>
          <p:cNvPr id="96"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26</a:t>
            </a:r>
            <a:endParaRPr lang="en-GB" sz="4400" dirty="0">
              <a:solidFill>
                <a:srgbClr val="FFFFFF"/>
              </a:solidFill>
            </a:endParaRPr>
          </a:p>
        </p:txBody>
      </p:sp>
      <p:sp>
        <p:nvSpPr>
          <p:cNvPr id="97"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27</a:t>
            </a:r>
            <a:endParaRPr lang="en-GB" sz="4400" dirty="0">
              <a:solidFill>
                <a:srgbClr val="FFFFFF"/>
              </a:solidFill>
            </a:endParaRPr>
          </a:p>
        </p:txBody>
      </p:sp>
      <p:sp>
        <p:nvSpPr>
          <p:cNvPr id="98"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28</a:t>
            </a:r>
            <a:endParaRPr lang="en-GB" sz="4400" dirty="0">
              <a:solidFill>
                <a:srgbClr val="FFFFFF"/>
              </a:solidFill>
            </a:endParaRPr>
          </a:p>
        </p:txBody>
      </p:sp>
      <p:sp>
        <p:nvSpPr>
          <p:cNvPr id="99"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29</a:t>
            </a:r>
            <a:endParaRPr lang="en-GB" sz="4400" dirty="0">
              <a:solidFill>
                <a:srgbClr val="FFFFFF"/>
              </a:solidFill>
            </a:endParaRPr>
          </a:p>
        </p:txBody>
      </p:sp>
      <p:sp>
        <p:nvSpPr>
          <p:cNvPr id="100"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30</a:t>
            </a:r>
            <a:endParaRPr lang="en-GB" sz="4400" dirty="0">
              <a:solidFill>
                <a:srgbClr val="FFFFFF"/>
              </a:solidFill>
            </a:endParaRPr>
          </a:p>
        </p:txBody>
      </p:sp>
      <p:sp>
        <p:nvSpPr>
          <p:cNvPr id="42" name="TextBox 41"/>
          <p:cNvSpPr txBox="1">
            <a:spLocks noChangeArrowheads="1"/>
          </p:cNvSpPr>
          <p:nvPr/>
        </p:nvSpPr>
        <p:spPr bwMode="auto">
          <a:xfrm>
            <a:off x="2743200" y="3777027"/>
            <a:ext cx="3319236" cy="830997"/>
          </a:xfrm>
          <a:prstGeom prst="rect">
            <a:avLst/>
          </a:prstGeom>
          <a:solidFill>
            <a:schemeClr val="accent5">
              <a:lumMod val="20000"/>
              <a:lumOff val="80000"/>
            </a:schemeClr>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dirty="0" smtClean="0">
                <a:ln>
                  <a:solidFill>
                    <a:sysClr val="windowText" lastClr="000000"/>
                  </a:solidFill>
                </a:ln>
                <a:solidFill>
                  <a:srgbClr val="000000"/>
                </a:solidFill>
              </a:rPr>
              <a:t> </a:t>
            </a:r>
          </a:p>
          <a:p>
            <a:endParaRPr lang="en-US" dirty="0">
              <a:ln>
                <a:solidFill>
                  <a:sysClr val="windowText" lastClr="000000"/>
                </a:solidFill>
              </a:ln>
              <a:solidFill>
                <a:srgbClr val="000000"/>
              </a:solidFill>
            </a:endParaRPr>
          </a:p>
        </p:txBody>
      </p:sp>
      <p:sp>
        <p:nvSpPr>
          <p:cNvPr id="43" name="Text Box 6"/>
          <p:cNvSpPr txBox="1">
            <a:spLocks noChangeArrowheads="1"/>
          </p:cNvSpPr>
          <p:nvPr/>
        </p:nvSpPr>
        <p:spPr bwMode="auto">
          <a:xfrm>
            <a:off x="22678" y="-76200"/>
            <a:ext cx="9165772" cy="861774"/>
          </a:xfrm>
          <a:prstGeom prst="rect">
            <a:avLst/>
          </a:prstGeom>
          <a:solidFill>
            <a:srgbClr val="FF33CC"/>
          </a:solidFill>
          <a:ln/>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3600" b="1" dirty="0"/>
              <a:t>Final </a:t>
            </a:r>
            <a:r>
              <a:rPr lang="en-US" sz="3600" b="1" dirty="0" smtClean="0"/>
              <a:t>Jeopardy</a:t>
            </a:r>
            <a:endParaRPr lang="en-US" sz="1800" b="1" dirty="0" smtClean="0"/>
          </a:p>
          <a:p>
            <a:pPr>
              <a:defRPr/>
            </a:pPr>
            <a:endParaRPr lang="en-US" sz="1400" dirty="0">
              <a:solidFill>
                <a:srgbClr val="000000"/>
              </a:solidFill>
            </a:endParaRPr>
          </a:p>
        </p:txBody>
      </p:sp>
      <p:sp>
        <p:nvSpPr>
          <p:cNvPr id="44" name="Right Arrow 43">
            <a:hlinkClick r:id="rId6"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
        <p:nvSpPr>
          <p:cNvPr id="3" name="TextBox 2"/>
          <p:cNvSpPr txBox="1"/>
          <p:nvPr/>
        </p:nvSpPr>
        <p:spPr>
          <a:xfrm>
            <a:off x="34212" y="51251"/>
            <a:ext cx="856306" cy="707886"/>
          </a:xfrm>
          <a:prstGeom prst="rect">
            <a:avLst/>
          </a:prstGeom>
          <a:noFill/>
        </p:spPr>
        <p:txBody>
          <a:bodyPr wrap="square" rtlCol="0">
            <a:spAutoFit/>
          </a:bodyPr>
          <a:lstStyle/>
          <a:p>
            <a:r>
              <a:rPr lang="en-US" sz="2000" b="1" dirty="0" smtClean="0">
                <a:solidFill>
                  <a:schemeClr val="bg1"/>
                </a:solidFill>
              </a:rPr>
              <a:t>June 2007</a:t>
            </a:r>
            <a:endParaRPr lang="en-US" sz="2000" b="1" dirty="0">
              <a:solidFill>
                <a:schemeClr val="bg1"/>
              </a:solidFill>
            </a:endParaRPr>
          </a:p>
        </p:txBody>
      </p:sp>
      <p:sp>
        <p:nvSpPr>
          <p:cNvPr id="4" name="TextBox 3"/>
          <p:cNvSpPr txBox="1"/>
          <p:nvPr/>
        </p:nvSpPr>
        <p:spPr>
          <a:xfrm>
            <a:off x="1024164" y="1364759"/>
            <a:ext cx="7677876" cy="707886"/>
          </a:xfrm>
          <a:prstGeom prst="rect">
            <a:avLst/>
          </a:prstGeom>
          <a:noFill/>
        </p:spPr>
        <p:txBody>
          <a:bodyPr wrap="square" rtlCol="0">
            <a:spAutoFit/>
          </a:bodyPr>
          <a:lstStyle/>
          <a:p>
            <a:pPr algn="l"/>
            <a:r>
              <a:rPr lang="en-US" sz="2000" dirty="0">
                <a:latin typeface="NewCaledonia"/>
              </a:rPr>
              <a:t>A 1.00-mole sample of neon gas occupies a volume of 24.4 liters at 298 K </a:t>
            </a:r>
            <a:r>
              <a:rPr lang="en-US" sz="2000" dirty="0" smtClean="0">
                <a:latin typeface="NewCaledonia"/>
              </a:rPr>
              <a:t>and 101.3 </a:t>
            </a:r>
            <a:r>
              <a:rPr lang="en-US" sz="2000" dirty="0">
                <a:latin typeface="NewCaledonia"/>
              </a:rPr>
              <a:t>kilopascals. </a:t>
            </a:r>
            <a:endParaRPr lang="pt-BR" sz="2000" dirty="0">
              <a:latin typeface="Times New Roman"/>
            </a:endParaRPr>
          </a:p>
        </p:txBody>
      </p:sp>
    </p:spTree>
    <p:extLst>
      <p:ext uri="{BB962C8B-B14F-4D97-AF65-F5344CB8AC3E}">
        <p14:creationId xmlns:p14="http://schemas.microsoft.com/office/powerpoint/2010/main" val="2991065586"/>
      </p:ext>
    </p:extLst>
  </p:cSld>
  <p:clrMapOvr>
    <a:masterClrMapping/>
  </p:clrMapOvr>
  <p:transition spd="slow" advClick="0">
    <p:push/>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8"/>
                    </p:tgtEl>
                  </p:cond>
                </p:stCondLst>
                <p:endSync evt="end" delay="0">
                  <p:rtn val="all"/>
                </p:endSync>
                <p:childTnLst>
                  <p:par>
                    <p:cTn id="8" fill="hold">
                      <p:stCondLst>
                        <p:cond delay="0"/>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1000"/>
                                        <p:tgtEl>
                                          <p:spTgt spid="42"/>
                                        </p:tgtEl>
                                      </p:cBhvr>
                                    </p:animEffect>
                                    <p:set>
                                      <p:cBhvr>
                                        <p:cTn id="12"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3" restart="whenNotActive" fill="hold" evtFilter="cancelBubble" nodeType="interactiveSeq">
                <p:stCondLst>
                  <p:cond evt="onClick" delay="0">
                    <p:tgtEl>
                      <p:spTgt spid="100"/>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clickEffect">
                                  <p:stCondLst>
                                    <p:cond delay="1000"/>
                                  </p:stCondLst>
                                  <p:childTnLst>
                                    <p:set>
                                      <p:cBhvr>
                                        <p:cTn id="17" dur="1" fill="hold">
                                          <p:stCondLst>
                                            <p:cond delay="0"/>
                                          </p:stCondLst>
                                        </p:cTn>
                                        <p:tgtEl>
                                          <p:spTgt spid="100"/>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Jeopardy.wav"/>
                                        </p:tgtEl>
                                      </p:cMediaNode>
                                    </p:audio>
                                  </p:subTnLst>
                                </p:cTn>
                              </p:par>
                            </p:childTnLst>
                          </p:cTn>
                        </p:par>
                        <p:par>
                          <p:cTn id="18" fill="hold">
                            <p:stCondLst>
                              <p:cond delay="1000"/>
                            </p:stCondLst>
                            <p:childTnLst>
                              <p:par>
                                <p:cTn id="19" presetID="1" presetClass="exit" presetSubtype="0" fill="hold" grpId="0" nodeType="afterEffect">
                                  <p:stCondLst>
                                    <p:cond delay="1000"/>
                                  </p:stCondLst>
                                  <p:childTnLst>
                                    <p:set>
                                      <p:cBhvr>
                                        <p:cTn id="20" dur="1" fill="hold">
                                          <p:stCondLst>
                                            <p:cond delay="0"/>
                                          </p:stCondLst>
                                        </p:cTn>
                                        <p:tgtEl>
                                          <p:spTgt spid="99"/>
                                        </p:tgtEl>
                                        <p:attrNameLst>
                                          <p:attrName>style.visibility</p:attrName>
                                        </p:attrNameLst>
                                      </p:cBhvr>
                                      <p:to>
                                        <p:strVal val="hidden"/>
                                      </p:to>
                                    </p:set>
                                  </p:childTnLst>
                                </p:cTn>
                              </p:par>
                            </p:childTnLst>
                          </p:cTn>
                        </p:par>
                        <p:par>
                          <p:cTn id="21" fill="hold">
                            <p:stCondLst>
                              <p:cond delay="2000"/>
                            </p:stCondLst>
                            <p:childTnLst>
                              <p:par>
                                <p:cTn id="22" presetID="1" presetClass="exit" presetSubtype="0" fill="hold" grpId="0" nodeType="afterEffect">
                                  <p:stCondLst>
                                    <p:cond delay="1000"/>
                                  </p:stCondLst>
                                  <p:childTnLst>
                                    <p:set>
                                      <p:cBhvr>
                                        <p:cTn id="23" dur="1" fill="hold">
                                          <p:stCondLst>
                                            <p:cond delay="0"/>
                                          </p:stCondLst>
                                        </p:cTn>
                                        <p:tgtEl>
                                          <p:spTgt spid="98"/>
                                        </p:tgtEl>
                                        <p:attrNameLst>
                                          <p:attrName>style.visibility</p:attrName>
                                        </p:attrNameLst>
                                      </p:cBhvr>
                                      <p:to>
                                        <p:strVal val="hidden"/>
                                      </p:to>
                                    </p:set>
                                  </p:childTnLst>
                                </p:cTn>
                              </p:par>
                            </p:childTnLst>
                          </p:cTn>
                        </p:par>
                        <p:par>
                          <p:cTn id="24" fill="hold">
                            <p:stCondLst>
                              <p:cond delay="3000"/>
                            </p:stCondLst>
                            <p:childTnLst>
                              <p:par>
                                <p:cTn id="25" presetID="1" presetClass="exit" presetSubtype="0" fill="hold" grpId="0" nodeType="afterEffect">
                                  <p:stCondLst>
                                    <p:cond delay="1000"/>
                                  </p:stCondLst>
                                  <p:childTnLst>
                                    <p:set>
                                      <p:cBhvr>
                                        <p:cTn id="26" dur="1" fill="hold">
                                          <p:stCondLst>
                                            <p:cond delay="0"/>
                                          </p:stCondLst>
                                        </p:cTn>
                                        <p:tgtEl>
                                          <p:spTgt spid="97"/>
                                        </p:tgtEl>
                                        <p:attrNameLst>
                                          <p:attrName>style.visibility</p:attrName>
                                        </p:attrNameLst>
                                      </p:cBhvr>
                                      <p:to>
                                        <p:strVal val="hidden"/>
                                      </p:to>
                                    </p:set>
                                  </p:childTnLst>
                                </p:cTn>
                              </p:par>
                            </p:childTnLst>
                          </p:cTn>
                        </p:par>
                        <p:par>
                          <p:cTn id="27" fill="hold">
                            <p:stCondLst>
                              <p:cond delay="4000"/>
                            </p:stCondLst>
                            <p:childTnLst>
                              <p:par>
                                <p:cTn id="28" presetID="1" presetClass="exit" presetSubtype="0" fill="hold" grpId="0" nodeType="afterEffect">
                                  <p:stCondLst>
                                    <p:cond delay="1000"/>
                                  </p:stCondLst>
                                  <p:childTnLst>
                                    <p:set>
                                      <p:cBhvr>
                                        <p:cTn id="29" dur="1" fill="hold">
                                          <p:stCondLst>
                                            <p:cond delay="0"/>
                                          </p:stCondLst>
                                        </p:cTn>
                                        <p:tgtEl>
                                          <p:spTgt spid="96"/>
                                        </p:tgtEl>
                                        <p:attrNameLst>
                                          <p:attrName>style.visibility</p:attrName>
                                        </p:attrNameLst>
                                      </p:cBhvr>
                                      <p:to>
                                        <p:strVal val="hidden"/>
                                      </p:to>
                                    </p:set>
                                  </p:childTnLst>
                                </p:cTn>
                              </p:par>
                            </p:childTnLst>
                          </p:cTn>
                        </p:par>
                        <p:par>
                          <p:cTn id="30" fill="hold">
                            <p:stCondLst>
                              <p:cond delay="5000"/>
                            </p:stCondLst>
                            <p:childTnLst>
                              <p:par>
                                <p:cTn id="31" presetID="1" presetClass="exit" presetSubtype="0" fill="hold" grpId="0" nodeType="afterEffect">
                                  <p:stCondLst>
                                    <p:cond delay="1000"/>
                                  </p:stCondLst>
                                  <p:childTnLst>
                                    <p:set>
                                      <p:cBhvr>
                                        <p:cTn id="32" dur="1" fill="hold">
                                          <p:stCondLst>
                                            <p:cond delay="0"/>
                                          </p:stCondLst>
                                        </p:cTn>
                                        <p:tgtEl>
                                          <p:spTgt spid="95"/>
                                        </p:tgtEl>
                                        <p:attrNameLst>
                                          <p:attrName>style.visibility</p:attrName>
                                        </p:attrNameLst>
                                      </p:cBhvr>
                                      <p:to>
                                        <p:strVal val="hidden"/>
                                      </p:to>
                                    </p:set>
                                  </p:childTnLst>
                                </p:cTn>
                              </p:par>
                            </p:childTnLst>
                          </p:cTn>
                        </p:par>
                        <p:par>
                          <p:cTn id="33" fill="hold">
                            <p:stCondLst>
                              <p:cond delay="6000"/>
                            </p:stCondLst>
                            <p:childTnLst>
                              <p:par>
                                <p:cTn id="34" presetID="1" presetClass="exit" presetSubtype="0" fill="hold" grpId="0" nodeType="afterEffect">
                                  <p:stCondLst>
                                    <p:cond delay="1000"/>
                                  </p:stCondLst>
                                  <p:childTnLst>
                                    <p:set>
                                      <p:cBhvr>
                                        <p:cTn id="35" dur="1" fill="hold">
                                          <p:stCondLst>
                                            <p:cond delay="0"/>
                                          </p:stCondLst>
                                        </p:cTn>
                                        <p:tgtEl>
                                          <p:spTgt spid="94"/>
                                        </p:tgtEl>
                                        <p:attrNameLst>
                                          <p:attrName>style.visibility</p:attrName>
                                        </p:attrNameLst>
                                      </p:cBhvr>
                                      <p:to>
                                        <p:strVal val="hidden"/>
                                      </p:to>
                                    </p:set>
                                  </p:childTnLst>
                                </p:cTn>
                              </p:par>
                            </p:childTnLst>
                          </p:cTn>
                        </p:par>
                        <p:par>
                          <p:cTn id="36" fill="hold">
                            <p:stCondLst>
                              <p:cond delay="7000"/>
                            </p:stCondLst>
                            <p:childTnLst>
                              <p:par>
                                <p:cTn id="37" presetID="1" presetClass="exit" presetSubtype="0" fill="hold" grpId="0" nodeType="afterEffect">
                                  <p:stCondLst>
                                    <p:cond delay="1000"/>
                                  </p:stCondLst>
                                  <p:childTnLst>
                                    <p:set>
                                      <p:cBhvr>
                                        <p:cTn id="38" dur="1" fill="hold">
                                          <p:stCondLst>
                                            <p:cond delay="0"/>
                                          </p:stCondLst>
                                        </p:cTn>
                                        <p:tgtEl>
                                          <p:spTgt spid="93"/>
                                        </p:tgtEl>
                                        <p:attrNameLst>
                                          <p:attrName>style.visibility</p:attrName>
                                        </p:attrNameLst>
                                      </p:cBhvr>
                                      <p:to>
                                        <p:strVal val="hidden"/>
                                      </p:to>
                                    </p:set>
                                  </p:childTnLst>
                                </p:cTn>
                              </p:par>
                            </p:childTnLst>
                          </p:cTn>
                        </p:par>
                        <p:par>
                          <p:cTn id="39" fill="hold">
                            <p:stCondLst>
                              <p:cond delay="8000"/>
                            </p:stCondLst>
                            <p:childTnLst>
                              <p:par>
                                <p:cTn id="40" presetID="1" presetClass="exit" presetSubtype="0" fill="hold" grpId="0" nodeType="afterEffect">
                                  <p:stCondLst>
                                    <p:cond delay="1000"/>
                                  </p:stCondLst>
                                  <p:childTnLst>
                                    <p:set>
                                      <p:cBhvr>
                                        <p:cTn id="41" dur="1" fill="hold">
                                          <p:stCondLst>
                                            <p:cond delay="0"/>
                                          </p:stCondLst>
                                        </p:cTn>
                                        <p:tgtEl>
                                          <p:spTgt spid="92"/>
                                        </p:tgtEl>
                                        <p:attrNameLst>
                                          <p:attrName>style.visibility</p:attrName>
                                        </p:attrNameLst>
                                      </p:cBhvr>
                                      <p:to>
                                        <p:strVal val="hidden"/>
                                      </p:to>
                                    </p:set>
                                  </p:childTnLst>
                                </p:cTn>
                              </p:par>
                            </p:childTnLst>
                          </p:cTn>
                        </p:par>
                        <p:par>
                          <p:cTn id="42" fill="hold">
                            <p:stCondLst>
                              <p:cond delay="9000"/>
                            </p:stCondLst>
                            <p:childTnLst>
                              <p:par>
                                <p:cTn id="43" presetID="1" presetClass="exit" presetSubtype="0" fill="hold" grpId="0" nodeType="afterEffect">
                                  <p:stCondLst>
                                    <p:cond delay="1000"/>
                                  </p:stCondLst>
                                  <p:childTnLst>
                                    <p:set>
                                      <p:cBhvr>
                                        <p:cTn id="44" dur="1" fill="hold">
                                          <p:stCondLst>
                                            <p:cond delay="0"/>
                                          </p:stCondLst>
                                        </p:cTn>
                                        <p:tgtEl>
                                          <p:spTgt spid="91"/>
                                        </p:tgtEl>
                                        <p:attrNameLst>
                                          <p:attrName>style.visibility</p:attrName>
                                        </p:attrNameLst>
                                      </p:cBhvr>
                                      <p:to>
                                        <p:strVal val="hidden"/>
                                      </p:to>
                                    </p:set>
                                  </p:childTnLst>
                                </p:cTn>
                              </p:par>
                            </p:childTnLst>
                          </p:cTn>
                        </p:par>
                        <p:par>
                          <p:cTn id="45" fill="hold">
                            <p:stCondLst>
                              <p:cond delay="10000"/>
                            </p:stCondLst>
                            <p:childTnLst>
                              <p:par>
                                <p:cTn id="46" presetID="1" presetClass="exit" presetSubtype="0" fill="hold" grpId="0" nodeType="afterEffect">
                                  <p:stCondLst>
                                    <p:cond delay="1000"/>
                                  </p:stCondLst>
                                  <p:childTnLst>
                                    <p:set>
                                      <p:cBhvr>
                                        <p:cTn id="47" dur="1" fill="hold">
                                          <p:stCondLst>
                                            <p:cond delay="0"/>
                                          </p:stCondLst>
                                        </p:cTn>
                                        <p:tgtEl>
                                          <p:spTgt spid="90"/>
                                        </p:tgtEl>
                                        <p:attrNameLst>
                                          <p:attrName>style.visibility</p:attrName>
                                        </p:attrNameLst>
                                      </p:cBhvr>
                                      <p:to>
                                        <p:strVal val="hidden"/>
                                      </p:to>
                                    </p:set>
                                  </p:childTnLst>
                                </p:cTn>
                              </p:par>
                            </p:childTnLst>
                          </p:cTn>
                        </p:par>
                        <p:par>
                          <p:cTn id="48" fill="hold">
                            <p:stCondLst>
                              <p:cond delay="11000"/>
                            </p:stCondLst>
                            <p:childTnLst>
                              <p:par>
                                <p:cTn id="49" presetID="1" presetClass="exit" presetSubtype="0" fill="hold" grpId="0" nodeType="afterEffect">
                                  <p:stCondLst>
                                    <p:cond delay="1000"/>
                                  </p:stCondLst>
                                  <p:childTnLst>
                                    <p:set>
                                      <p:cBhvr>
                                        <p:cTn id="50" dur="1" fill="hold">
                                          <p:stCondLst>
                                            <p:cond delay="0"/>
                                          </p:stCondLst>
                                        </p:cTn>
                                        <p:tgtEl>
                                          <p:spTgt spid="89"/>
                                        </p:tgtEl>
                                        <p:attrNameLst>
                                          <p:attrName>style.visibility</p:attrName>
                                        </p:attrNameLst>
                                      </p:cBhvr>
                                      <p:to>
                                        <p:strVal val="hidden"/>
                                      </p:to>
                                    </p:set>
                                  </p:childTnLst>
                                </p:cTn>
                              </p:par>
                            </p:childTnLst>
                          </p:cTn>
                        </p:par>
                        <p:par>
                          <p:cTn id="51" fill="hold">
                            <p:stCondLst>
                              <p:cond delay="12000"/>
                            </p:stCondLst>
                            <p:childTnLst>
                              <p:par>
                                <p:cTn id="52" presetID="1" presetClass="exit" presetSubtype="0" fill="hold" grpId="0" nodeType="afterEffect">
                                  <p:stCondLst>
                                    <p:cond delay="1000"/>
                                  </p:stCondLst>
                                  <p:childTnLst>
                                    <p:set>
                                      <p:cBhvr>
                                        <p:cTn id="53" dur="1" fill="hold">
                                          <p:stCondLst>
                                            <p:cond delay="0"/>
                                          </p:stCondLst>
                                        </p:cTn>
                                        <p:tgtEl>
                                          <p:spTgt spid="88"/>
                                        </p:tgtEl>
                                        <p:attrNameLst>
                                          <p:attrName>style.visibility</p:attrName>
                                        </p:attrNameLst>
                                      </p:cBhvr>
                                      <p:to>
                                        <p:strVal val="hidden"/>
                                      </p:to>
                                    </p:set>
                                  </p:childTnLst>
                                </p:cTn>
                              </p:par>
                            </p:childTnLst>
                          </p:cTn>
                        </p:par>
                        <p:par>
                          <p:cTn id="54" fill="hold">
                            <p:stCondLst>
                              <p:cond delay="13000"/>
                            </p:stCondLst>
                            <p:childTnLst>
                              <p:par>
                                <p:cTn id="55" presetID="1" presetClass="exit" presetSubtype="0" fill="hold" grpId="0" nodeType="afterEffect">
                                  <p:stCondLst>
                                    <p:cond delay="1000"/>
                                  </p:stCondLst>
                                  <p:childTnLst>
                                    <p:set>
                                      <p:cBhvr>
                                        <p:cTn id="56" dur="1" fill="hold">
                                          <p:stCondLst>
                                            <p:cond delay="0"/>
                                          </p:stCondLst>
                                        </p:cTn>
                                        <p:tgtEl>
                                          <p:spTgt spid="87"/>
                                        </p:tgtEl>
                                        <p:attrNameLst>
                                          <p:attrName>style.visibility</p:attrName>
                                        </p:attrNameLst>
                                      </p:cBhvr>
                                      <p:to>
                                        <p:strVal val="hidden"/>
                                      </p:to>
                                    </p:set>
                                  </p:childTnLst>
                                </p:cTn>
                              </p:par>
                            </p:childTnLst>
                          </p:cTn>
                        </p:par>
                        <p:par>
                          <p:cTn id="57" fill="hold">
                            <p:stCondLst>
                              <p:cond delay="14000"/>
                            </p:stCondLst>
                            <p:childTnLst>
                              <p:par>
                                <p:cTn id="58" presetID="1" presetClass="exit" presetSubtype="0" fill="hold" grpId="0" nodeType="afterEffect">
                                  <p:stCondLst>
                                    <p:cond delay="1000"/>
                                  </p:stCondLst>
                                  <p:childTnLst>
                                    <p:set>
                                      <p:cBhvr>
                                        <p:cTn id="59" dur="1" fill="hold">
                                          <p:stCondLst>
                                            <p:cond delay="0"/>
                                          </p:stCondLst>
                                        </p:cTn>
                                        <p:tgtEl>
                                          <p:spTgt spid="86"/>
                                        </p:tgtEl>
                                        <p:attrNameLst>
                                          <p:attrName>style.visibility</p:attrName>
                                        </p:attrNameLst>
                                      </p:cBhvr>
                                      <p:to>
                                        <p:strVal val="hidden"/>
                                      </p:to>
                                    </p:set>
                                  </p:childTnLst>
                                </p:cTn>
                              </p:par>
                            </p:childTnLst>
                          </p:cTn>
                        </p:par>
                        <p:par>
                          <p:cTn id="60" fill="hold">
                            <p:stCondLst>
                              <p:cond delay="15000"/>
                            </p:stCondLst>
                            <p:childTnLst>
                              <p:par>
                                <p:cTn id="61" presetID="1" presetClass="exit" presetSubtype="0" fill="hold" grpId="0" nodeType="afterEffect">
                                  <p:stCondLst>
                                    <p:cond delay="1000"/>
                                  </p:stCondLst>
                                  <p:childTnLst>
                                    <p:set>
                                      <p:cBhvr>
                                        <p:cTn id="62" dur="1" fill="hold">
                                          <p:stCondLst>
                                            <p:cond delay="0"/>
                                          </p:stCondLst>
                                        </p:cTn>
                                        <p:tgtEl>
                                          <p:spTgt spid="85"/>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4" name="Jeopardy.wav"/>
                                        </p:tgtEl>
                                      </p:cMediaNode>
                                    </p:audio>
                                  </p:subTnLst>
                                </p:cTn>
                              </p:par>
                            </p:childTnLst>
                          </p:cTn>
                        </p:par>
                        <p:par>
                          <p:cTn id="63" fill="hold">
                            <p:stCondLst>
                              <p:cond delay="16000"/>
                            </p:stCondLst>
                            <p:childTnLst>
                              <p:par>
                                <p:cTn id="64" presetID="1" presetClass="exit" presetSubtype="0" fill="hold" grpId="0" nodeType="afterEffect">
                                  <p:stCondLst>
                                    <p:cond delay="1000"/>
                                  </p:stCondLst>
                                  <p:childTnLst>
                                    <p:set>
                                      <p:cBhvr>
                                        <p:cTn id="65" dur="1" fill="hold">
                                          <p:stCondLst>
                                            <p:cond delay="0"/>
                                          </p:stCondLst>
                                        </p:cTn>
                                        <p:tgtEl>
                                          <p:spTgt spid="84"/>
                                        </p:tgtEl>
                                        <p:attrNameLst>
                                          <p:attrName>style.visibility</p:attrName>
                                        </p:attrNameLst>
                                      </p:cBhvr>
                                      <p:to>
                                        <p:strVal val="hidden"/>
                                      </p:to>
                                    </p:set>
                                  </p:childTnLst>
                                </p:cTn>
                              </p:par>
                            </p:childTnLst>
                          </p:cTn>
                        </p:par>
                        <p:par>
                          <p:cTn id="66" fill="hold">
                            <p:stCondLst>
                              <p:cond delay="17000"/>
                            </p:stCondLst>
                            <p:childTnLst>
                              <p:par>
                                <p:cTn id="67" presetID="1" presetClass="exit" presetSubtype="0" fill="hold" grpId="0" nodeType="afterEffect">
                                  <p:stCondLst>
                                    <p:cond delay="1000"/>
                                  </p:stCondLst>
                                  <p:childTnLst>
                                    <p:set>
                                      <p:cBhvr>
                                        <p:cTn id="68" dur="1" fill="hold">
                                          <p:stCondLst>
                                            <p:cond delay="0"/>
                                          </p:stCondLst>
                                        </p:cTn>
                                        <p:tgtEl>
                                          <p:spTgt spid="83"/>
                                        </p:tgtEl>
                                        <p:attrNameLst>
                                          <p:attrName>style.visibility</p:attrName>
                                        </p:attrNameLst>
                                      </p:cBhvr>
                                      <p:to>
                                        <p:strVal val="hidden"/>
                                      </p:to>
                                    </p:set>
                                  </p:childTnLst>
                                </p:cTn>
                              </p:par>
                            </p:childTnLst>
                          </p:cTn>
                        </p:par>
                        <p:par>
                          <p:cTn id="69" fill="hold">
                            <p:stCondLst>
                              <p:cond delay="18000"/>
                            </p:stCondLst>
                            <p:childTnLst>
                              <p:par>
                                <p:cTn id="70" presetID="1" presetClass="exit" presetSubtype="0" fill="hold" grpId="0" nodeType="afterEffect">
                                  <p:stCondLst>
                                    <p:cond delay="1000"/>
                                  </p:stCondLst>
                                  <p:childTnLst>
                                    <p:set>
                                      <p:cBhvr>
                                        <p:cTn id="71" dur="1" fill="hold">
                                          <p:stCondLst>
                                            <p:cond delay="0"/>
                                          </p:stCondLst>
                                        </p:cTn>
                                        <p:tgtEl>
                                          <p:spTgt spid="82"/>
                                        </p:tgtEl>
                                        <p:attrNameLst>
                                          <p:attrName>style.visibility</p:attrName>
                                        </p:attrNameLst>
                                      </p:cBhvr>
                                      <p:to>
                                        <p:strVal val="hidden"/>
                                      </p:to>
                                    </p:set>
                                  </p:childTnLst>
                                </p:cTn>
                              </p:par>
                            </p:childTnLst>
                          </p:cTn>
                        </p:par>
                        <p:par>
                          <p:cTn id="72" fill="hold">
                            <p:stCondLst>
                              <p:cond delay="19000"/>
                            </p:stCondLst>
                            <p:childTnLst>
                              <p:par>
                                <p:cTn id="73" presetID="1" presetClass="exit" presetSubtype="0" fill="hold" grpId="0" nodeType="afterEffect">
                                  <p:stCondLst>
                                    <p:cond delay="1000"/>
                                  </p:stCondLst>
                                  <p:childTnLst>
                                    <p:set>
                                      <p:cBhvr>
                                        <p:cTn id="74" dur="1" fill="hold">
                                          <p:stCondLst>
                                            <p:cond delay="0"/>
                                          </p:stCondLst>
                                        </p:cTn>
                                        <p:tgtEl>
                                          <p:spTgt spid="81"/>
                                        </p:tgtEl>
                                        <p:attrNameLst>
                                          <p:attrName>style.visibility</p:attrName>
                                        </p:attrNameLst>
                                      </p:cBhvr>
                                      <p:to>
                                        <p:strVal val="hidden"/>
                                      </p:to>
                                    </p:set>
                                  </p:childTnLst>
                                </p:cTn>
                              </p:par>
                            </p:childTnLst>
                          </p:cTn>
                        </p:par>
                        <p:par>
                          <p:cTn id="75" fill="hold">
                            <p:stCondLst>
                              <p:cond delay="20000"/>
                            </p:stCondLst>
                            <p:childTnLst>
                              <p:par>
                                <p:cTn id="76" presetID="1" presetClass="exit" presetSubtype="0" fill="hold" grpId="0" nodeType="afterEffect">
                                  <p:stCondLst>
                                    <p:cond delay="1000"/>
                                  </p:stCondLst>
                                  <p:childTnLst>
                                    <p:set>
                                      <p:cBhvr>
                                        <p:cTn id="77" dur="1" fill="hold">
                                          <p:stCondLst>
                                            <p:cond delay="0"/>
                                          </p:stCondLst>
                                        </p:cTn>
                                        <p:tgtEl>
                                          <p:spTgt spid="80"/>
                                        </p:tgtEl>
                                        <p:attrNameLst>
                                          <p:attrName>style.visibility</p:attrName>
                                        </p:attrNameLst>
                                      </p:cBhvr>
                                      <p:to>
                                        <p:strVal val="hidden"/>
                                      </p:to>
                                    </p:set>
                                  </p:childTnLst>
                                </p:cTn>
                              </p:par>
                            </p:childTnLst>
                          </p:cTn>
                        </p:par>
                        <p:par>
                          <p:cTn id="78" fill="hold">
                            <p:stCondLst>
                              <p:cond delay="21000"/>
                            </p:stCondLst>
                            <p:childTnLst>
                              <p:par>
                                <p:cTn id="79" presetID="1" presetClass="exit" presetSubtype="0" fill="hold" grpId="0" nodeType="afterEffect">
                                  <p:stCondLst>
                                    <p:cond delay="1000"/>
                                  </p:stCondLst>
                                  <p:childTnLst>
                                    <p:set>
                                      <p:cBhvr>
                                        <p:cTn id="80" dur="1" fill="hold">
                                          <p:stCondLst>
                                            <p:cond delay="0"/>
                                          </p:stCondLst>
                                        </p:cTn>
                                        <p:tgtEl>
                                          <p:spTgt spid="79"/>
                                        </p:tgtEl>
                                        <p:attrNameLst>
                                          <p:attrName>style.visibility</p:attrName>
                                        </p:attrNameLst>
                                      </p:cBhvr>
                                      <p:to>
                                        <p:strVal val="hidden"/>
                                      </p:to>
                                    </p:set>
                                  </p:childTnLst>
                                </p:cTn>
                              </p:par>
                            </p:childTnLst>
                          </p:cTn>
                        </p:par>
                        <p:par>
                          <p:cTn id="81" fill="hold">
                            <p:stCondLst>
                              <p:cond delay="22000"/>
                            </p:stCondLst>
                            <p:childTnLst>
                              <p:par>
                                <p:cTn id="82" presetID="1" presetClass="exit" presetSubtype="0" fill="hold" grpId="0" nodeType="afterEffect">
                                  <p:stCondLst>
                                    <p:cond delay="1000"/>
                                  </p:stCondLst>
                                  <p:childTnLst>
                                    <p:set>
                                      <p:cBhvr>
                                        <p:cTn id="83" dur="1" fill="hold">
                                          <p:stCondLst>
                                            <p:cond delay="0"/>
                                          </p:stCondLst>
                                        </p:cTn>
                                        <p:tgtEl>
                                          <p:spTgt spid="78"/>
                                        </p:tgtEl>
                                        <p:attrNameLst>
                                          <p:attrName>style.visibility</p:attrName>
                                        </p:attrNameLst>
                                      </p:cBhvr>
                                      <p:to>
                                        <p:strVal val="hidden"/>
                                      </p:to>
                                    </p:set>
                                  </p:childTnLst>
                                </p:cTn>
                              </p:par>
                            </p:childTnLst>
                          </p:cTn>
                        </p:par>
                        <p:par>
                          <p:cTn id="84" fill="hold">
                            <p:stCondLst>
                              <p:cond delay="23000"/>
                            </p:stCondLst>
                            <p:childTnLst>
                              <p:par>
                                <p:cTn id="85" presetID="1" presetClass="exit" presetSubtype="0" fill="hold" grpId="0" nodeType="afterEffect">
                                  <p:stCondLst>
                                    <p:cond delay="1000"/>
                                  </p:stCondLst>
                                  <p:childTnLst>
                                    <p:set>
                                      <p:cBhvr>
                                        <p:cTn id="86" dur="1" fill="hold">
                                          <p:stCondLst>
                                            <p:cond delay="0"/>
                                          </p:stCondLst>
                                        </p:cTn>
                                        <p:tgtEl>
                                          <p:spTgt spid="77"/>
                                        </p:tgtEl>
                                        <p:attrNameLst>
                                          <p:attrName>style.visibility</p:attrName>
                                        </p:attrNameLst>
                                      </p:cBhvr>
                                      <p:to>
                                        <p:strVal val="hidden"/>
                                      </p:to>
                                    </p:set>
                                  </p:childTnLst>
                                </p:cTn>
                              </p:par>
                            </p:childTnLst>
                          </p:cTn>
                        </p:par>
                        <p:par>
                          <p:cTn id="87" fill="hold">
                            <p:stCondLst>
                              <p:cond delay="24000"/>
                            </p:stCondLst>
                            <p:childTnLst>
                              <p:par>
                                <p:cTn id="88" presetID="1" presetClass="exit" presetSubtype="0" fill="hold" grpId="0" nodeType="afterEffect">
                                  <p:stCondLst>
                                    <p:cond delay="1000"/>
                                  </p:stCondLst>
                                  <p:childTnLst>
                                    <p:set>
                                      <p:cBhvr>
                                        <p:cTn id="89" dur="1" fill="hold">
                                          <p:stCondLst>
                                            <p:cond delay="0"/>
                                          </p:stCondLst>
                                        </p:cTn>
                                        <p:tgtEl>
                                          <p:spTgt spid="76"/>
                                        </p:tgtEl>
                                        <p:attrNameLst>
                                          <p:attrName>style.visibility</p:attrName>
                                        </p:attrNameLst>
                                      </p:cBhvr>
                                      <p:to>
                                        <p:strVal val="hidden"/>
                                      </p:to>
                                    </p:set>
                                  </p:childTnLst>
                                </p:cTn>
                              </p:par>
                            </p:childTnLst>
                          </p:cTn>
                        </p:par>
                        <p:par>
                          <p:cTn id="90" fill="hold">
                            <p:stCondLst>
                              <p:cond delay="25000"/>
                            </p:stCondLst>
                            <p:childTnLst>
                              <p:par>
                                <p:cTn id="91" presetID="1" presetClass="exit" presetSubtype="0" fill="hold" grpId="0" nodeType="afterEffect">
                                  <p:stCondLst>
                                    <p:cond delay="1000"/>
                                  </p:stCondLst>
                                  <p:childTnLst>
                                    <p:set>
                                      <p:cBhvr>
                                        <p:cTn id="92" dur="1" fill="hold">
                                          <p:stCondLst>
                                            <p:cond delay="0"/>
                                          </p:stCondLst>
                                        </p:cTn>
                                        <p:tgtEl>
                                          <p:spTgt spid="75"/>
                                        </p:tgtEl>
                                        <p:attrNameLst>
                                          <p:attrName>style.visibility</p:attrName>
                                        </p:attrNameLst>
                                      </p:cBhvr>
                                      <p:to>
                                        <p:strVal val="hidden"/>
                                      </p:to>
                                    </p:set>
                                  </p:childTnLst>
                                </p:cTn>
                              </p:par>
                            </p:childTnLst>
                          </p:cTn>
                        </p:par>
                        <p:par>
                          <p:cTn id="93" fill="hold">
                            <p:stCondLst>
                              <p:cond delay="26000"/>
                            </p:stCondLst>
                            <p:childTnLst>
                              <p:par>
                                <p:cTn id="94" presetID="1" presetClass="exit" presetSubtype="0" fill="hold" grpId="0" nodeType="afterEffect">
                                  <p:stCondLst>
                                    <p:cond delay="1000"/>
                                  </p:stCondLst>
                                  <p:childTnLst>
                                    <p:set>
                                      <p:cBhvr>
                                        <p:cTn id="95" dur="1" fill="hold">
                                          <p:stCondLst>
                                            <p:cond delay="0"/>
                                          </p:stCondLst>
                                        </p:cTn>
                                        <p:tgtEl>
                                          <p:spTgt spid="74"/>
                                        </p:tgtEl>
                                        <p:attrNameLst>
                                          <p:attrName>style.visibility</p:attrName>
                                        </p:attrNameLst>
                                      </p:cBhvr>
                                      <p:to>
                                        <p:strVal val="hidden"/>
                                      </p:to>
                                    </p:set>
                                  </p:childTnLst>
                                </p:cTn>
                              </p:par>
                            </p:childTnLst>
                          </p:cTn>
                        </p:par>
                        <p:par>
                          <p:cTn id="96" fill="hold">
                            <p:stCondLst>
                              <p:cond delay="27000"/>
                            </p:stCondLst>
                            <p:childTnLst>
                              <p:par>
                                <p:cTn id="97" presetID="1" presetClass="exit" presetSubtype="0" fill="hold" grpId="0" nodeType="afterEffect">
                                  <p:stCondLst>
                                    <p:cond delay="1000"/>
                                  </p:stCondLst>
                                  <p:childTnLst>
                                    <p:set>
                                      <p:cBhvr>
                                        <p:cTn id="98" dur="1" fill="hold">
                                          <p:stCondLst>
                                            <p:cond delay="0"/>
                                          </p:stCondLst>
                                        </p:cTn>
                                        <p:tgtEl>
                                          <p:spTgt spid="73"/>
                                        </p:tgtEl>
                                        <p:attrNameLst>
                                          <p:attrName>style.visibility</p:attrName>
                                        </p:attrNameLst>
                                      </p:cBhvr>
                                      <p:to>
                                        <p:strVal val="hidden"/>
                                      </p:to>
                                    </p:set>
                                  </p:childTnLst>
                                </p:cTn>
                              </p:par>
                            </p:childTnLst>
                          </p:cTn>
                        </p:par>
                        <p:par>
                          <p:cTn id="99" fill="hold">
                            <p:stCondLst>
                              <p:cond delay="28000"/>
                            </p:stCondLst>
                            <p:childTnLst>
                              <p:par>
                                <p:cTn id="100" presetID="1" presetClass="exit" presetSubtype="0" fill="hold" grpId="0" nodeType="afterEffect">
                                  <p:stCondLst>
                                    <p:cond delay="1000"/>
                                  </p:stCondLst>
                                  <p:childTnLst>
                                    <p:set>
                                      <p:cBhvr>
                                        <p:cTn id="101" dur="1" fill="hold">
                                          <p:stCondLst>
                                            <p:cond delay="0"/>
                                          </p:stCondLst>
                                        </p:cTn>
                                        <p:tgtEl>
                                          <p:spTgt spid="72"/>
                                        </p:tgtEl>
                                        <p:attrNameLst>
                                          <p:attrName>style.visibility</p:attrName>
                                        </p:attrNameLst>
                                      </p:cBhvr>
                                      <p:to>
                                        <p:strVal val="hidden"/>
                                      </p:to>
                                    </p:set>
                                  </p:childTnLst>
                                </p:cTn>
                              </p:par>
                            </p:childTnLst>
                          </p:cTn>
                        </p:par>
                        <p:par>
                          <p:cTn id="102" fill="hold">
                            <p:stCondLst>
                              <p:cond delay="29000"/>
                            </p:stCondLst>
                            <p:childTnLst>
                              <p:par>
                                <p:cTn id="103" presetID="1" presetClass="exit" presetSubtype="0" fill="hold" grpId="0" nodeType="afterEffect">
                                  <p:stCondLst>
                                    <p:cond delay="1000"/>
                                  </p:stCondLst>
                                  <p:childTnLst>
                                    <p:set>
                                      <p:cBhvr>
                                        <p:cTn id="104" dur="1" fill="hold">
                                          <p:stCondLst>
                                            <p:cond delay="0"/>
                                          </p:stCondLst>
                                        </p:cTn>
                                        <p:tgtEl>
                                          <p:spTgt spid="71"/>
                                        </p:tgtEl>
                                        <p:attrNameLst>
                                          <p:attrName>style.visibility</p:attrName>
                                        </p:attrNameLst>
                                      </p:cBhvr>
                                      <p:to>
                                        <p:strVal val="hidden"/>
                                      </p:to>
                                    </p:set>
                                  </p:childTnLst>
                                </p:cTn>
                              </p:par>
                              <p:par>
                                <p:cTn id="105" presetID="10" presetClass="emph" presetSubtype="0" fill="hold" grpId="0" nodeType="withEffect">
                                  <p:stCondLst>
                                    <p:cond delay="200"/>
                                  </p:stCondLst>
                                  <p:childTnLst>
                                    <p:anim calcmode="discrete" valueType="str">
                                      <p:cBhvr override="childStyle">
                                        <p:cTn id="106" dur="1800" fill="hold"/>
                                        <p:tgtEl>
                                          <p:spTgt spid="69"/>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nextCondLst>
                <p:cond evt="onClick" delay="0">
                  <p:tgtEl>
                    <p:spTgt spid="100"/>
                  </p:tgtEl>
                </p:cond>
              </p:nextCondLst>
            </p:seq>
          </p:childTnLst>
        </p:cTn>
      </p:par>
    </p:tnLst>
    <p:bldLst>
      <p:bldP spid="69"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42" grpId="0" animBg="1"/>
      <p:bldP spid="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hlinkClick r:id="" action="ppaction://noaction"/>
          </p:cNvPr>
          <p:cNvSpPr>
            <a:spLocks noChangeArrowheads="1"/>
          </p:cNvSpPr>
          <p:nvPr/>
        </p:nvSpPr>
        <p:spPr bwMode="auto">
          <a:xfrm>
            <a:off x="0" y="0"/>
            <a:ext cx="9144000" cy="6858001"/>
          </a:xfrm>
          <a:prstGeom prst="rect">
            <a:avLst/>
          </a:prstGeom>
          <a:solidFill>
            <a:srgbClr val="0066FF"/>
          </a:solidFill>
          <a:ln w="9525">
            <a:solidFill>
              <a:schemeClr val="tx1"/>
            </a:solidFill>
            <a:miter lim="800000"/>
            <a:headEnd/>
            <a:tailEnd/>
          </a:ln>
        </p:spPr>
        <p:txBody>
          <a:bodyPr wrap="none" anchor="ctr"/>
          <a:lstStyle/>
          <a:p>
            <a:endParaRPr lang="en-US"/>
          </a:p>
        </p:txBody>
      </p:sp>
      <p:sp>
        <p:nvSpPr>
          <p:cNvPr id="34819" name="Text Box 3"/>
          <p:cNvSpPr txBox="1">
            <a:spLocks noChangeArrowheads="1"/>
          </p:cNvSpPr>
          <p:nvPr/>
        </p:nvSpPr>
        <p:spPr bwMode="auto">
          <a:xfrm>
            <a:off x="381000" y="990600"/>
            <a:ext cx="7543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defRPr/>
            </a:pPr>
            <a:r>
              <a:rPr lang="en-US" sz="2000" b="1" dirty="0" smtClean="0">
                <a:solidFill>
                  <a:schemeClr val="bg1"/>
                </a:solidFill>
              </a:rPr>
              <a:t>Please note: Unfinished game can’t be saved. </a:t>
            </a:r>
          </a:p>
          <a:p>
            <a:pPr algn="l">
              <a:spcBef>
                <a:spcPct val="50000"/>
              </a:spcBef>
              <a:defRPr/>
            </a:pPr>
            <a:endParaRPr lang="en-US" sz="2000" b="1" dirty="0" smtClean="0">
              <a:solidFill>
                <a:schemeClr val="bg1"/>
              </a:solidFill>
            </a:endParaRPr>
          </a:p>
          <a:p>
            <a:pPr algn="l">
              <a:spcBef>
                <a:spcPct val="50000"/>
              </a:spcBef>
              <a:defRPr/>
            </a:pPr>
            <a:r>
              <a:rPr lang="en-US" sz="2000" dirty="0" smtClean="0">
                <a:solidFill>
                  <a:srgbClr val="FFFF00"/>
                </a:solidFill>
              </a:rPr>
              <a:t>Before exiting unfinished game:</a:t>
            </a:r>
          </a:p>
          <a:p>
            <a:pPr algn="l">
              <a:spcBef>
                <a:spcPct val="50000"/>
              </a:spcBef>
              <a:defRPr/>
            </a:pPr>
            <a:r>
              <a:rPr lang="en-US" sz="2000" dirty="0" smtClean="0">
                <a:solidFill>
                  <a:schemeClr val="bg1"/>
                </a:solidFill>
              </a:rPr>
              <a:t>You may want  to make notes of  answered questions and team scores.  </a:t>
            </a:r>
          </a:p>
          <a:p>
            <a:pPr algn="l">
              <a:spcBef>
                <a:spcPct val="50000"/>
              </a:spcBef>
              <a:defRPr/>
            </a:pPr>
            <a:r>
              <a:rPr lang="en-US" sz="2000" dirty="0" smtClean="0">
                <a:solidFill>
                  <a:schemeClr val="bg1"/>
                </a:solidFill>
              </a:rPr>
              <a:t>Board and scores  will reset every time you restart the show.</a:t>
            </a:r>
          </a:p>
        </p:txBody>
      </p:sp>
      <p:sp>
        <p:nvSpPr>
          <p:cNvPr id="34821" name="TextBox 5"/>
          <p:cNvSpPr txBox="1">
            <a:spLocks noChangeArrowheads="1"/>
          </p:cNvSpPr>
          <p:nvPr/>
        </p:nvSpPr>
        <p:spPr bwMode="auto">
          <a:xfrm>
            <a:off x="0" y="-1588"/>
            <a:ext cx="9144000" cy="58420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3200" dirty="0"/>
              <a:t>C</a:t>
            </a:r>
            <a:r>
              <a:rPr lang="en-US" sz="3200" dirty="0" smtClean="0"/>
              <a:t>ontinuing </a:t>
            </a:r>
            <a:r>
              <a:rPr lang="en-US" sz="3200" dirty="0"/>
              <a:t>unfinished game</a:t>
            </a:r>
          </a:p>
        </p:txBody>
      </p:sp>
      <p:sp>
        <p:nvSpPr>
          <p:cNvPr id="7" name="Right Arrow 6">
            <a:hlinkClick r:id="rId3" action="ppaction://hlinksldjump"/>
          </p:cNvPr>
          <p:cNvSpPr/>
          <p:nvPr/>
        </p:nvSpPr>
        <p:spPr bwMode="auto">
          <a:xfrm rot="10800000" flipV="1">
            <a:off x="286694" y="6259936"/>
            <a:ext cx="1136650" cy="576043"/>
          </a:xfrm>
          <a:prstGeom prst="rightArrow">
            <a:avLst/>
          </a:prstGeom>
          <a:solidFill>
            <a:srgbClr val="FFFF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tx1"/>
                </a:solidFill>
              </a:rPr>
              <a:t>Board</a:t>
            </a:r>
            <a:endParaRPr lang="en-US" sz="1400" b="1" dirty="0">
              <a:solidFill>
                <a:schemeClr val="tx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hlinkClick r:id="" action="ppaction://noaction"/>
          </p:cNvPr>
          <p:cNvSpPr>
            <a:spLocks noChangeArrowheads="1"/>
          </p:cNvSpPr>
          <p:nvPr/>
        </p:nvSpPr>
        <p:spPr bwMode="auto">
          <a:xfrm>
            <a:off x="0" y="-1588"/>
            <a:ext cx="9144000" cy="6858001"/>
          </a:xfrm>
          <a:prstGeom prst="rect">
            <a:avLst/>
          </a:prstGeom>
          <a:solidFill>
            <a:srgbClr val="0066FF"/>
          </a:solidFill>
          <a:ln w="9525">
            <a:solidFill>
              <a:schemeClr val="tx1"/>
            </a:solidFill>
            <a:miter lim="800000"/>
            <a:headEnd/>
            <a:tailEnd/>
          </a:ln>
        </p:spPr>
        <p:txBody>
          <a:bodyPr wrap="none" anchor="ctr"/>
          <a:lstStyle/>
          <a:p>
            <a:endParaRPr lang="en-US"/>
          </a:p>
        </p:txBody>
      </p:sp>
      <p:sp>
        <p:nvSpPr>
          <p:cNvPr id="35843" name="Text Box 3"/>
          <p:cNvSpPr txBox="1">
            <a:spLocks noChangeArrowheads="1"/>
          </p:cNvSpPr>
          <p:nvPr/>
        </p:nvSpPr>
        <p:spPr bwMode="auto">
          <a:xfrm>
            <a:off x="381000" y="762000"/>
            <a:ext cx="861060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sz="2000" dirty="0" smtClean="0">
                <a:solidFill>
                  <a:srgbClr val="FFFF00"/>
                </a:solidFill>
              </a:rPr>
              <a:t>To change points, c</a:t>
            </a:r>
            <a:r>
              <a:rPr lang="en-US" sz="2000" dirty="0" smtClean="0">
                <a:solidFill>
                  <a:schemeClr val="bg1"/>
                </a:solidFill>
              </a:rPr>
              <a:t>lick </a:t>
            </a:r>
            <a:r>
              <a:rPr lang="en-US" sz="2000" dirty="0">
                <a:solidFill>
                  <a:schemeClr val="bg1"/>
                </a:solidFill>
              </a:rPr>
              <a:t>on team scoreboard to increase </a:t>
            </a:r>
            <a:r>
              <a:rPr lang="en-US" sz="2000" dirty="0" smtClean="0">
                <a:solidFill>
                  <a:schemeClr val="bg1"/>
                </a:solidFill>
              </a:rPr>
              <a:t>points </a:t>
            </a:r>
            <a:r>
              <a:rPr lang="en-US" sz="2000" dirty="0">
                <a:solidFill>
                  <a:schemeClr val="bg1"/>
                </a:solidFill>
              </a:rPr>
              <a:t>in 100 increment.</a:t>
            </a:r>
          </a:p>
          <a:p>
            <a:pPr algn="l">
              <a:spcBef>
                <a:spcPct val="50000"/>
              </a:spcBef>
            </a:pPr>
            <a:r>
              <a:rPr lang="en-US" sz="2000" dirty="0">
                <a:solidFill>
                  <a:schemeClr val="bg1"/>
                </a:solidFill>
              </a:rPr>
              <a:t>The maximum </a:t>
            </a:r>
            <a:r>
              <a:rPr lang="en-US" sz="2000" dirty="0" smtClean="0">
                <a:solidFill>
                  <a:schemeClr val="bg1"/>
                </a:solidFill>
              </a:rPr>
              <a:t>points </a:t>
            </a:r>
            <a:r>
              <a:rPr lang="en-US" sz="2000" dirty="0">
                <a:solidFill>
                  <a:schemeClr val="bg1"/>
                </a:solidFill>
              </a:rPr>
              <a:t>on each scoreboard is </a:t>
            </a:r>
            <a:r>
              <a:rPr lang="en-US" sz="2000" dirty="0" smtClean="0">
                <a:solidFill>
                  <a:schemeClr val="bg1"/>
                </a:solidFill>
              </a:rPr>
              <a:t>10000.</a:t>
            </a:r>
          </a:p>
          <a:p>
            <a:pPr algn="l">
              <a:spcBef>
                <a:spcPct val="50000"/>
              </a:spcBef>
            </a:pPr>
            <a:r>
              <a:rPr lang="en-US" sz="2000" dirty="0" smtClean="0">
                <a:solidFill>
                  <a:srgbClr val="FFFF00"/>
                </a:solidFill>
              </a:rPr>
              <a:t>To continue game in  Double Jeopardy round, </a:t>
            </a:r>
            <a:r>
              <a:rPr lang="en-US" sz="2000" dirty="0" smtClean="0">
                <a:solidFill>
                  <a:schemeClr val="bg1"/>
                </a:solidFill>
              </a:rPr>
              <a:t>reset team scores in Double Jeopardy board with scores from Jeopardy round.</a:t>
            </a:r>
            <a:endParaRPr lang="en-US" sz="2000" dirty="0">
              <a:solidFill>
                <a:schemeClr val="bg1"/>
              </a:solidFill>
            </a:endParaRPr>
          </a:p>
          <a:p>
            <a:pPr algn="l">
              <a:spcBef>
                <a:spcPct val="50000"/>
              </a:spcBef>
            </a:pPr>
            <a:r>
              <a:rPr lang="en-US" sz="2000" dirty="0">
                <a:solidFill>
                  <a:srgbClr val="FFFF00"/>
                </a:solidFill>
              </a:rPr>
              <a:t>To subtract wagered </a:t>
            </a:r>
            <a:r>
              <a:rPr lang="en-US" sz="2000" dirty="0" smtClean="0">
                <a:solidFill>
                  <a:srgbClr val="FFFF00"/>
                </a:solidFill>
              </a:rPr>
              <a:t>points </a:t>
            </a:r>
            <a:r>
              <a:rPr lang="en-US" sz="2000" dirty="0" smtClean="0">
                <a:solidFill>
                  <a:schemeClr val="bg1"/>
                </a:solidFill>
              </a:rPr>
              <a:t>for incorrect Final </a:t>
            </a:r>
            <a:r>
              <a:rPr lang="en-US" sz="2000" dirty="0">
                <a:solidFill>
                  <a:schemeClr val="bg1"/>
                </a:solidFill>
              </a:rPr>
              <a:t>Jeopardy </a:t>
            </a:r>
            <a:r>
              <a:rPr lang="en-US" sz="2000" dirty="0" smtClean="0">
                <a:solidFill>
                  <a:schemeClr val="bg1"/>
                </a:solidFill>
              </a:rPr>
              <a:t>answer, click </a:t>
            </a:r>
            <a:r>
              <a:rPr lang="en-US" sz="2000" dirty="0">
                <a:solidFill>
                  <a:schemeClr val="bg1"/>
                </a:solidFill>
              </a:rPr>
              <a:t>and change score </a:t>
            </a:r>
            <a:r>
              <a:rPr lang="en-US" sz="2000" dirty="0" smtClean="0">
                <a:solidFill>
                  <a:schemeClr val="bg1"/>
                </a:solidFill>
              </a:rPr>
              <a:t>to 10000</a:t>
            </a:r>
            <a:r>
              <a:rPr lang="en-US" sz="2000" dirty="0">
                <a:solidFill>
                  <a:schemeClr val="bg1"/>
                </a:solidFill>
              </a:rPr>
              <a:t>. Score will </a:t>
            </a:r>
            <a:r>
              <a:rPr lang="en-US" sz="2000" dirty="0" smtClean="0">
                <a:solidFill>
                  <a:schemeClr val="bg1"/>
                </a:solidFill>
              </a:rPr>
              <a:t>reset </a:t>
            </a:r>
            <a:r>
              <a:rPr lang="en-US" sz="2000" dirty="0">
                <a:solidFill>
                  <a:schemeClr val="bg1"/>
                </a:solidFill>
              </a:rPr>
              <a:t>to </a:t>
            </a:r>
            <a:r>
              <a:rPr lang="en-US" sz="2000" dirty="0" smtClean="0">
                <a:solidFill>
                  <a:schemeClr val="bg1"/>
                </a:solidFill>
              </a:rPr>
              <a:t>000 when you click on the 10000.  </a:t>
            </a:r>
            <a:r>
              <a:rPr lang="en-US" sz="2000" dirty="0">
                <a:solidFill>
                  <a:schemeClr val="bg1"/>
                </a:solidFill>
              </a:rPr>
              <a:t>Continue clicking to appropriate final score</a:t>
            </a:r>
            <a:r>
              <a:rPr lang="en-US" sz="2000" dirty="0" smtClean="0">
                <a:solidFill>
                  <a:schemeClr val="bg1"/>
                </a:solidFill>
              </a:rPr>
              <a:t>.</a:t>
            </a:r>
          </a:p>
          <a:p>
            <a:pPr algn="l">
              <a:spcBef>
                <a:spcPct val="50000"/>
              </a:spcBef>
            </a:pPr>
            <a:endParaRPr lang="en-US" sz="1200" dirty="0" smtClean="0">
              <a:solidFill>
                <a:schemeClr val="bg1"/>
              </a:solidFill>
            </a:endParaRPr>
          </a:p>
          <a:p>
            <a:pPr algn="l">
              <a:spcBef>
                <a:spcPct val="50000"/>
              </a:spcBef>
            </a:pPr>
            <a:r>
              <a:rPr lang="en-US" sz="2000" b="1" dirty="0" smtClean="0">
                <a:solidFill>
                  <a:srgbClr val="FFFF00"/>
                </a:solidFill>
              </a:rPr>
              <a:t>Note:  </a:t>
            </a:r>
            <a:r>
              <a:rPr lang="en-US" sz="2000" dirty="0" smtClean="0">
                <a:solidFill>
                  <a:schemeClr val="bg1"/>
                </a:solidFill>
              </a:rPr>
              <a:t>The scoreboard is not set to subtract points from every incorrect answer. Doing so may give some teams huge points advantage over the other teams. It may also discourage students from taking chances to answer questions in fear of losing points for their teams. By not subtracting points from incorrect answers, game will stay fun and competitive all the way to the Final Jeopardy round.  </a:t>
            </a:r>
            <a:endParaRPr lang="en-US" sz="2000" dirty="0">
              <a:solidFill>
                <a:schemeClr val="bg1"/>
              </a:solidFill>
            </a:endParaRPr>
          </a:p>
          <a:p>
            <a:pPr algn="l">
              <a:spcBef>
                <a:spcPct val="50000"/>
              </a:spcBef>
            </a:pPr>
            <a:endParaRPr lang="en-US" sz="2000" dirty="0">
              <a:solidFill>
                <a:schemeClr val="bg1"/>
              </a:solidFill>
            </a:endParaRPr>
          </a:p>
          <a:p>
            <a:pPr algn="l">
              <a:spcBef>
                <a:spcPct val="50000"/>
              </a:spcBef>
            </a:pPr>
            <a:endParaRPr lang="en-US" sz="2000" dirty="0">
              <a:solidFill>
                <a:srgbClr val="FFFF00"/>
              </a:solidFill>
            </a:endParaRPr>
          </a:p>
        </p:txBody>
      </p:sp>
      <p:sp>
        <p:nvSpPr>
          <p:cNvPr id="35845" name="TextBox 5"/>
          <p:cNvSpPr txBox="1">
            <a:spLocks noChangeArrowheads="1"/>
          </p:cNvSpPr>
          <p:nvPr/>
        </p:nvSpPr>
        <p:spPr bwMode="auto">
          <a:xfrm>
            <a:off x="0" y="-1588"/>
            <a:ext cx="9144000" cy="58420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3200" dirty="0"/>
              <a:t>Scoring Instruction</a:t>
            </a:r>
          </a:p>
        </p:txBody>
      </p:sp>
      <p:sp>
        <p:nvSpPr>
          <p:cNvPr id="7" name="Right Arrow 6">
            <a:hlinkClick r:id="rId3" action="ppaction://hlinksldjump"/>
          </p:cNvPr>
          <p:cNvSpPr/>
          <p:nvPr/>
        </p:nvSpPr>
        <p:spPr bwMode="auto">
          <a:xfrm rot="10800000" flipV="1">
            <a:off x="286694" y="6259936"/>
            <a:ext cx="1136650" cy="576043"/>
          </a:xfrm>
          <a:prstGeom prst="rightArrow">
            <a:avLst/>
          </a:prstGeom>
          <a:solidFill>
            <a:srgbClr val="FFFF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tx1"/>
                </a:solidFill>
              </a:rPr>
              <a:t>Board</a:t>
            </a:r>
            <a:endParaRPr lang="en-US" sz="1400" b="1" dirty="0">
              <a:solidFill>
                <a:schemeClr val="tx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77" name="TextBox 5176"/>
          <p:cNvSpPr txBox="1"/>
          <p:nvPr/>
        </p:nvSpPr>
        <p:spPr>
          <a:xfrm>
            <a:off x="7754938" y="1725594"/>
            <a:ext cx="1539875" cy="6370638"/>
          </a:xfrm>
          <a:prstGeom prst="rect">
            <a:avLst/>
          </a:prstGeom>
          <a:solidFill>
            <a:schemeClr val="bg2">
              <a:lumMod val="40000"/>
              <a:lumOff val="60000"/>
            </a:schemeClr>
          </a:solidFill>
          <a:ln>
            <a:noFill/>
          </a:ln>
        </p:spPr>
        <p:txBody>
          <a:bodyPr>
            <a:spAutoFit/>
          </a:bodyPr>
          <a:lstStyle/>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p:txBody>
      </p:sp>
      <p:pic>
        <p:nvPicPr>
          <p:cNvPr id="19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63" y="1844675"/>
            <a:ext cx="1276350" cy="627346"/>
          </a:xfrm>
          <a:prstGeom prst="rect">
            <a:avLst/>
          </a:prstGeom>
          <a:solidFill>
            <a:srgbClr val="0000CC"/>
          </a:solidFill>
          <a:ln>
            <a:noFill/>
          </a:ln>
          <a:effectLst/>
          <a:extLst/>
        </p:spPr>
      </p:pic>
      <p:sp>
        <p:nvSpPr>
          <p:cNvPr id="1989" name="Text Box 45">
            <a:hlinkClick r:id="" action="ppaction://noaction"/>
          </p:cNvPr>
          <p:cNvSpPr txBox="1">
            <a:spLocks noChangeArrowheads="1"/>
          </p:cNvSpPr>
          <p:nvPr/>
        </p:nvSpPr>
        <p:spPr bwMode="auto">
          <a:xfrm>
            <a:off x="300807" y="1903413"/>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1996" name="Rounded Rectangle 1995"/>
          <p:cNvSpPr/>
          <p:nvPr/>
        </p:nvSpPr>
        <p:spPr bwMode="auto">
          <a:xfrm>
            <a:off x="154757" y="1822450"/>
            <a:ext cx="1350963" cy="649571"/>
          </a:xfrm>
          <a:prstGeom prst="roundRect">
            <a:avLst/>
          </a:prstGeom>
          <a:solidFill>
            <a:srgbClr val="0000CC"/>
          </a:solidFill>
          <a:ln w="57150" cap="flat" cmpd="sng" algn="ctr">
            <a:solidFill>
              <a:srgbClr val="00C459"/>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1997" name="Rectangle 1996"/>
          <p:cNvSpPr/>
          <p:nvPr/>
        </p:nvSpPr>
        <p:spPr bwMode="auto">
          <a:xfrm>
            <a:off x="487338" y="2287250"/>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19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63" y="2685767"/>
            <a:ext cx="1276350" cy="627346"/>
          </a:xfrm>
          <a:prstGeom prst="rect">
            <a:avLst/>
          </a:prstGeom>
          <a:solidFill>
            <a:srgbClr val="0000CC"/>
          </a:solidFill>
          <a:ln>
            <a:noFill/>
          </a:ln>
          <a:effectLst/>
          <a:extLst/>
        </p:spPr>
      </p:pic>
      <p:sp>
        <p:nvSpPr>
          <p:cNvPr id="1999" name="Text Box 45">
            <a:hlinkClick r:id="" action="ppaction://noaction"/>
          </p:cNvPr>
          <p:cNvSpPr txBox="1">
            <a:spLocks noChangeArrowheads="1"/>
          </p:cNvSpPr>
          <p:nvPr/>
        </p:nvSpPr>
        <p:spPr bwMode="auto">
          <a:xfrm>
            <a:off x="300807" y="2744505"/>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00" name="Rounded Rectangle 1999"/>
          <p:cNvSpPr/>
          <p:nvPr/>
        </p:nvSpPr>
        <p:spPr bwMode="auto">
          <a:xfrm>
            <a:off x="154757" y="2663542"/>
            <a:ext cx="1350963" cy="649571"/>
          </a:xfrm>
          <a:prstGeom prst="roundRect">
            <a:avLst/>
          </a:prstGeom>
          <a:solidFill>
            <a:srgbClr val="0000CC"/>
          </a:solidFill>
          <a:ln w="57150" cap="flat" cmpd="sng" algn="ctr">
            <a:solidFill>
              <a:srgbClr val="33CC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01" name="Rectangle 2000"/>
          <p:cNvSpPr/>
          <p:nvPr/>
        </p:nvSpPr>
        <p:spPr bwMode="auto">
          <a:xfrm>
            <a:off x="487338" y="3128342"/>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63" y="3575050"/>
            <a:ext cx="1276350" cy="627346"/>
          </a:xfrm>
          <a:prstGeom prst="rect">
            <a:avLst/>
          </a:prstGeom>
          <a:solidFill>
            <a:srgbClr val="0000CC"/>
          </a:solidFill>
          <a:ln>
            <a:noFill/>
          </a:ln>
          <a:effectLst/>
          <a:extLst/>
        </p:spPr>
      </p:pic>
      <p:sp>
        <p:nvSpPr>
          <p:cNvPr id="2003" name="Text Box 45">
            <a:hlinkClick r:id="" action="ppaction://noaction"/>
          </p:cNvPr>
          <p:cNvSpPr txBox="1">
            <a:spLocks noChangeArrowheads="1"/>
          </p:cNvSpPr>
          <p:nvPr/>
        </p:nvSpPr>
        <p:spPr bwMode="auto">
          <a:xfrm>
            <a:off x="300807" y="3633788"/>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04" name="Rounded Rectangle 2003"/>
          <p:cNvSpPr/>
          <p:nvPr/>
        </p:nvSpPr>
        <p:spPr bwMode="auto">
          <a:xfrm>
            <a:off x="154757" y="3552825"/>
            <a:ext cx="1350963" cy="649571"/>
          </a:xfrm>
          <a:prstGeom prst="roundRect">
            <a:avLst/>
          </a:prstGeom>
          <a:solidFill>
            <a:srgbClr val="0000CC"/>
          </a:solidFill>
          <a:ln w="57150" cap="flat" cmpd="sng" algn="ctr">
            <a:solidFill>
              <a:srgbClr val="33CC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05" name="Rectangle 2004"/>
          <p:cNvSpPr/>
          <p:nvPr/>
        </p:nvSpPr>
        <p:spPr bwMode="auto">
          <a:xfrm>
            <a:off x="487338" y="4017625"/>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63" y="4440346"/>
            <a:ext cx="1276350" cy="627346"/>
          </a:xfrm>
          <a:prstGeom prst="rect">
            <a:avLst/>
          </a:prstGeom>
          <a:solidFill>
            <a:srgbClr val="0000CC"/>
          </a:solidFill>
          <a:ln>
            <a:noFill/>
          </a:ln>
          <a:effectLst/>
          <a:extLst/>
        </p:spPr>
      </p:pic>
      <p:sp>
        <p:nvSpPr>
          <p:cNvPr id="2007" name="Text Box 45">
            <a:hlinkClick r:id="" action="ppaction://noaction"/>
          </p:cNvPr>
          <p:cNvSpPr txBox="1">
            <a:spLocks noChangeArrowheads="1"/>
          </p:cNvSpPr>
          <p:nvPr/>
        </p:nvSpPr>
        <p:spPr bwMode="auto">
          <a:xfrm>
            <a:off x="300807" y="4499084"/>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08" name="Rounded Rectangle 2007"/>
          <p:cNvSpPr/>
          <p:nvPr/>
        </p:nvSpPr>
        <p:spPr bwMode="auto">
          <a:xfrm>
            <a:off x="154757" y="4418121"/>
            <a:ext cx="1350963" cy="649571"/>
          </a:xfrm>
          <a:prstGeom prst="roundRect">
            <a:avLst/>
          </a:prstGeom>
          <a:solidFill>
            <a:srgbClr val="0000CC"/>
          </a:solidFill>
          <a:ln w="57150" cap="flat" cmpd="sng" algn="ctr">
            <a:solidFill>
              <a:srgbClr val="33CC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09" name="Rectangle 2008"/>
          <p:cNvSpPr/>
          <p:nvPr/>
        </p:nvSpPr>
        <p:spPr bwMode="auto">
          <a:xfrm>
            <a:off x="487338" y="4882921"/>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293" y="5309252"/>
            <a:ext cx="1276350" cy="627346"/>
          </a:xfrm>
          <a:prstGeom prst="rect">
            <a:avLst/>
          </a:prstGeom>
          <a:solidFill>
            <a:srgbClr val="0000CC"/>
          </a:solidFill>
          <a:ln>
            <a:noFill/>
          </a:ln>
          <a:effectLst/>
          <a:extLst/>
        </p:spPr>
      </p:pic>
      <p:sp>
        <p:nvSpPr>
          <p:cNvPr id="2011" name="Text Box 45">
            <a:hlinkClick r:id="" action="ppaction://noaction"/>
          </p:cNvPr>
          <p:cNvSpPr txBox="1">
            <a:spLocks noChangeArrowheads="1"/>
          </p:cNvSpPr>
          <p:nvPr/>
        </p:nvSpPr>
        <p:spPr bwMode="auto">
          <a:xfrm>
            <a:off x="300807" y="5367990"/>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12" name="Rounded Rectangle 2011"/>
          <p:cNvSpPr/>
          <p:nvPr/>
        </p:nvSpPr>
        <p:spPr bwMode="auto">
          <a:xfrm>
            <a:off x="153987" y="5287027"/>
            <a:ext cx="1350963" cy="649571"/>
          </a:xfrm>
          <a:prstGeom prst="roundRect">
            <a:avLst/>
          </a:prstGeom>
          <a:solidFill>
            <a:srgbClr val="0000CC"/>
          </a:solidFill>
          <a:ln w="57150" cap="flat" cmpd="sng" algn="ctr">
            <a:solidFill>
              <a:srgbClr val="33CC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13" name="Rectangle 2012"/>
          <p:cNvSpPr/>
          <p:nvPr/>
        </p:nvSpPr>
        <p:spPr bwMode="auto">
          <a:xfrm>
            <a:off x="487338" y="5751827"/>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7037" y="1838325"/>
            <a:ext cx="1276350" cy="627346"/>
          </a:xfrm>
          <a:prstGeom prst="rect">
            <a:avLst/>
          </a:prstGeom>
          <a:solidFill>
            <a:srgbClr val="0000CC"/>
          </a:solidFill>
          <a:ln>
            <a:noFill/>
          </a:ln>
          <a:effectLst/>
          <a:extLst/>
        </p:spPr>
      </p:pic>
      <p:sp>
        <p:nvSpPr>
          <p:cNvPr id="2015" name="Text Box 45">
            <a:hlinkClick r:id="" action="ppaction://noaction"/>
          </p:cNvPr>
          <p:cNvSpPr txBox="1">
            <a:spLocks noChangeArrowheads="1"/>
          </p:cNvSpPr>
          <p:nvPr/>
        </p:nvSpPr>
        <p:spPr bwMode="auto">
          <a:xfrm>
            <a:off x="1805781" y="1897063"/>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16" name="Rounded Rectangle 2015"/>
          <p:cNvSpPr/>
          <p:nvPr/>
        </p:nvSpPr>
        <p:spPr bwMode="auto">
          <a:xfrm>
            <a:off x="1659731" y="1816100"/>
            <a:ext cx="1350963" cy="649571"/>
          </a:xfrm>
          <a:prstGeom prst="roundRect">
            <a:avLst/>
          </a:prstGeom>
          <a:solidFill>
            <a:srgbClr val="0000CC"/>
          </a:solidFill>
          <a:ln w="57150" cap="flat" cmpd="sng" algn="ctr">
            <a:solidFill>
              <a:srgbClr val="FFFF99"/>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17" name="Rectangle 2016"/>
          <p:cNvSpPr/>
          <p:nvPr/>
        </p:nvSpPr>
        <p:spPr bwMode="auto">
          <a:xfrm>
            <a:off x="1992312" y="2280900"/>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7037" y="2679417"/>
            <a:ext cx="1276350" cy="627346"/>
          </a:xfrm>
          <a:prstGeom prst="rect">
            <a:avLst/>
          </a:prstGeom>
          <a:solidFill>
            <a:srgbClr val="0000CC"/>
          </a:solidFill>
          <a:ln>
            <a:noFill/>
          </a:ln>
          <a:effectLst/>
          <a:extLst/>
        </p:spPr>
      </p:pic>
      <p:sp>
        <p:nvSpPr>
          <p:cNvPr id="2019" name="Text Box 45">
            <a:hlinkClick r:id="" action="ppaction://noaction"/>
          </p:cNvPr>
          <p:cNvSpPr txBox="1">
            <a:spLocks noChangeArrowheads="1"/>
          </p:cNvSpPr>
          <p:nvPr/>
        </p:nvSpPr>
        <p:spPr bwMode="auto">
          <a:xfrm>
            <a:off x="1805781" y="2738155"/>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20" name="Rounded Rectangle 2019"/>
          <p:cNvSpPr/>
          <p:nvPr/>
        </p:nvSpPr>
        <p:spPr bwMode="auto">
          <a:xfrm>
            <a:off x="1659731" y="2657192"/>
            <a:ext cx="1350963" cy="649571"/>
          </a:xfrm>
          <a:prstGeom prst="roundRect">
            <a:avLst/>
          </a:prstGeom>
          <a:solidFill>
            <a:srgbClr val="0000CC"/>
          </a:solidFill>
          <a:ln w="57150" cap="flat" cmpd="sng" algn="ctr">
            <a:solidFill>
              <a:srgbClr val="FFFF99"/>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21" name="Rectangle 2020"/>
          <p:cNvSpPr/>
          <p:nvPr/>
        </p:nvSpPr>
        <p:spPr bwMode="auto">
          <a:xfrm>
            <a:off x="1992312" y="3121992"/>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7037" y="3568700"/>
            <a:ext cx="1276350" cy="627346"/>
          </a:xfrm>
          <a:prstGeom prst="rect">
            <a:avLst/>
          </a:prstGeom>
          <a:solidFill>
            <a:srgbClr val="0000CC"/>
          </a:solidFill>
          <a:ln>
            <a:noFill/>
          </a:ln>
          <a:effectLst/>
          <a:extLst/>
        </p:spPr>
      </p:pic>
      <p:sp>
        <p:nvSpPr>
          <p:cNvPr id="2023" name="Text Box 45">
            <a:hlinkClick r:id="" action="ppaction://noaction"/>
          </p:cNvPr>
          <p:cNvSpPr txBox="1">
            <a:spLocks noChangeArrowheads="1"/>
          </p:cNvSpPr>
          <p:nvPr/>
        </p:nvSpPr>
        <p:spPr bwMode="auto">
          <a:xfrm>
            <a:off x="1805781" y="3627438"/>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24" name="Rounded Rectangle 2023"/>
          <p:cNvSpPr/>
          <p:nvPr/>
        </p:nvSpPr>
        <p:spPr bwMode="auto">
          <a:xfrm>
            <a:off x="1659731" y="3546475"/>
            <a:ext cx="1350963" cy="649571"/>
          </a:xfrm>
          <a:prstGeom prst="roundRect">
            <a:avLst/>
          </a:prstGeom>
          <a:solidFill>
            <a:srgbClr val="0000CC"/>
          </a:solidFill>
          <a:ln w="57150" cap="flat" cmpd="sng" algn="ctr">
            <a:solidFill>
              <a:srgbClr val="FFFF99"/>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25" name="Rectangle 2024"/>
          <p:cNvSpPr/>
          <p:nvPr/>
        </p:nvSpPr>
        <p:spPr bwMode="auto">
          <a:xfrm>
            <a:off x="1992312" y="4011275"/>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7037" y="4433996"/>
            <a:ext cx="1276350" cy="627346"/>
          </a:xfrm>
          <a:prstGeom prst="rect">
            <a:avLst/>
          </a:prstGeom>
          <a:solidFill>
            <a:srgbClr val="0000CC"/>
          </a:solidFill>
          <a:ln>
            <a:noFill/>
          </a:ln>
          <a:effectLst/>
          <a:extLst/>
        </p:spPr>
      </p:pic>
      <p:sp>
        <p:nvSpPr>
          <p:cNvPr id="2027" name="Text Box 45">
            <a:hlinkClick r:id="" action="ppaction://noaction"/>
          </p:cNvPr>
          <p:cNvSpPr txBox="1">
            <a:spLocks noChangeArrowheads="1"/>
          </p:cNvSpPr>
          <p:nvPr/>
        </p:nvSpPr>
        <p:spPr bwMode="auto">
          <a:xfrm>
            <a:off x="1805781" y="4492734"/>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28" name="Rounded Rectangle 2027"/>
          <p:cNvSpPr/>
          <p:nvPr/>
        </p:nvSpPr>
        <p:spPr bwMode="auto">
          <a:xfrm>
            <a:off x="1659731" y="4411771"/>
            <a:ext cx="1350963" cy="649571"/>
          </a:xfrm>
          <a:prstGeom prst="roundRect">
            <a:avLst/>
          </a:prstGeom>
          <a:solidFill>
            <a:srgbClr val="0000CC"/>
          </a:solidFill>
          <a:ln w="57150" cap="flat" cmpd="sng" algn="ctr">
            <a:solidFill>
              <a:srgbClr val="FFFF99"/>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29" name="Rectangle 2028"/>
          <p:cNvSpPr/>
          <p:nvPr/>
        </p:nvSpPr>
        <p:spPr bwMode="auto">
          <a:xfrm>
            <a:off x="1992312" y="4876571"/>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1324" y="5316611"/>
            <a:ext cx="1276350" cy="627346"/>
          </a:xfrm>
          <a:prstGeom prst="rect">
            <a:avLst/>
          </a:prstGeom>
          <a:solidFill>
            <a:srgbClr val="0000CC"/>
          </a:solidFill>
          <a:ln>
            <a:noFill/>
          </a:ln>
          <a:effectLst/>
          <a:extLst/>
        </p:spPr>
      </p:pic>
      <p:sp>
        <p:nvSpPr>
          <p:cNvPr id="2031" name="Text Box 45">
            <a:hlinkClick r:id="" action="ppaction://noaction"/>
          </p:cNvPr>
          <p:cNvSpPr txBox="1">
            <a:spLocks noChangeArrowheads="1"/>
          </p:cNvSpPr>
          <p:nvPr/>
        </p:nvSpPr>
        <p:spPr bwMode="auto">
          <a:xfrm>
            <a:off x="1743844" y="5357887"/>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32" name="Rounded Rectangle 2031"/>
          <p:cNvSpPr/>
          <p:nvPr/>
        </p:nvSpPr>
        <p:spPr bwMode="auto">
          <a:xfrm>
            <a:off x="1674018" y="5294386"/>
            <a:ext cx="1350963" cy="649571"/>
          </a:xfrm>
          <a:prstGeom prst="roundRect">
            <a:avLst/>
          </a:prstGeom>
          <a:solidFill>
            <a:srgbClr val="0000CC"/>
          </a:solidFill>
          <a:ln w="57150" cap="flat" cmpd="sng" algn="ctr">
            <a:solidFill>
              <a:srgbClr val="FFFF99"/>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33" name="Rectangle 2032"/>
          <p:cNvSpPr/>
          <p:nvPr/>
        </p:nvSpPr>
        <p:spPr bwMode="auto">
          <a:xfrm>
            <a:off x="1930375" y="5741724"/>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0880" y="1872667"/>
            <a:ext cx="1276350" cy="627346"/>
          </a:xfrm>
          <a:prstGeom prst="rect">
            <a:avLst/>
          </a:prstGeom>
          <a:solidFill>
            <a:srgbClr val="0000CC"/>
          </a:solidFill>
          <a:ln>
            <a:noFill/>
          </a:ln>
          <a:effectLst/>
          <a:extLst/>
        </p:spPr>
      </p:pic>
      <p:sp>
        <p:nvSpPr>
          <p:cNvPr id="2035" name="Text Box 45">
            <a:hlinkClick r:id="" action="ppaction://noaction"/>
          </p:cNvPr>
          <p:cNvSpPr txBox="1">
            <a:spLocks noChangeArrowheads="1"/>
          </p:cNvSpPr>
          <p:nvPr/>
        </p:nvSpPr>
        <p:spPr bwMode="auto">
          <a:xfrm>
            <a:off x="3349624" y="1931405"/>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36" name="Rounded Rectangle 2035"/>
          <p:cNvSpPr/>
          <p:nvPr/>
        </p:nvSpPr>
        <p:spPr bwMode="auto">
          <a:xfrm>
            <a:off x="3203574" y="1850442"/>
            <a:ext cx="1350963" cy="649571"/>
          </a:xfrm>
          <a:prstGeom prst="roundRect">
            <a:avLst/>
          </a:prstGeom>
          <a:solidFill>
            <a:srgbClr val="0000CC"/>
          </a:solidFill>
          <a:ln w="57150" cap="flat" cmpd="sng" algn="ctr">
            <a:solidFill>
              <a:srgbClr val="FF99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37" name="Rectangle 2036"/>
          <p:cNvSpPr/>
          <p:nvPr/>
        </p:nvSpPr>
        <p:spPr bwMode="auto">
          <a:xfrm>
            <a:off x="3536155" y="2315242"/>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0880" y="2713759"/>
            <a:ext cx="1276350" cy="627346"/>
          </a:xfrm>
          <a:prstGeom prst="rect">
            <a:avLst/>
          </a:prstGeom>
          <a:solidFill>
            <a:srgbClr val="0000CC"/>
          </a:solidFill>
          <a:ln>
            <a:noFill/>
          </a:ln>
          <a:effectLst/>
          <a:extLst/>
        </p:spPr>
      </p:pic>
      <p:sp>
        <p:nvSpPr>
          <p:cNvPr id="2039" name="Text Box 45">
            <a:hlinkClick r:id="" action="ppaction://noaction"/>
          </p:cNvPr>
          <p:cNvSpPr txBox="1">
            <a:spLocks noChangeArrowheads="1"/>
          </p:cNvSpPr>
          <p:nvPr/>
        </p:nvSpPr>
        <p:spPr bwMode="auto">
          <a:xfrm>
            <a:off x="3349624" y="2772497"/>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40" name="Rounded Rectangle 2039"/>
          <p:cNvSpPr/>
          <p:nvPr/>
        </p:nvSpPr>
        <p:spPr bwMode="auto">
          <a:xfrm>
            <a:off x="3203574" y="2691534"/>
            <a:ext cx="1350963" cy="649571"/>
          </a:xfrm>
          <a:prstGeom prst="roundRect">
            <a:avLst/>
          </a:prstGeom>
          <a:solidFill>
            <a:srgbClr val="0000CC"/>
          </a:solidFill>
          <a:ln w="57150" cap="flat" cmpd="sng" algn="ctr">
            <a:solidFill>
              <a:srgbClr val="FF99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41" name="Rectangle 2040"/>
          <p:cNvSpPr/>
          <p:nvPr/>
        </p:nvSpPr>
        <p:spPr bwMode="auto">
          <a:xfrm>
            <a:off x="3536155" y="3156334"/>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0880" y="3603042"/>
            <a:ext cx="1276350" cy="627346"/>
          </a:xfrm>
          <a:prstGeom prst="rect">
            <a:avLst/>
          </a:prstGeom>
          <a:solidFill>
            <a:srgbClr val="0000CC"/>
          </a:solidFill>
          <a:ln>
            <a:noFill/>
          </a:ln>
          <a:effectLst/>
          <a:extLst/>
        </p:spPr>
      </p:pic>
      <p:sp>
        <p:nvSpPr>
          <p:cNvPr id="2043" name="Text Box 45">
            <a:hlinkClick r:id="" action="ppaction://noaction"/>
          </p:cNvPr>
          <p:cNvSpPr txBox="1">
            <a:spLocks noChangeArrowheads="1"/>
          </p:cNvSpPr>
          <p:nvPr/>
        </p:nvSpPr>
        <p:spPr bwMode="auto">
          <a:xfrm>
            <a:off x="3349624" y="3661780"/>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44" name="Rounded Rectangle 2043"/>
          <p:cNvSpPr/>
          <p:nvPr/>
        </p:nvSpPr>
        <p:spPr bwMode="auto">
          <a:xfrm>
            <a:off x="3203574" y="3580817"/>
            <a:ext cx="1350963" cy="649571"/>
          </a:xfrm>
          <a:prstGeom prst="roundRect">
            <a:avLst/>
          </a:prstGeom>
          <a:solidFill>
            <a:srgbClr val="0000CC"/>
          </a:solidFill>
          <a:ln w="57150" cap="flat" cmpd="sng" algn="ctr">
            <a:solidFill>
              <a:srgbClr val="FF99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45" name="Rectangle 2044"/>
          <p:cNvSpPr/>
          <p:nvPr/>
        </p:nvSpPr>
        <p:spPr bwMode="auto">
          <a:xfrm>
            <a:off x="3536155" y="4045617"/>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0880" y="4468338"/>
            <a:ext cx="1276350" cy="627346"/>
          </a:xfrm>
          <a:prstGeom prst="rect">
            <a:avLst/>
          </a:prstGeom>
          <a:solidFill>
            <a:srgbClr val="0000CC"/>
          </a:solidFill>
          <a:ln>
            <a:noFill/>
          </a:ln>
          <a:effectLst/>
          <a:extLst/>
        </p:spPr>
      </p:pic>
      <p:sp>
        <p:nvSpPr>
          <p:cNvPr id="2047" name="Text Box 45">
            <a:hlinkClick r:id="" action="ppaction://noaction"/>
          </p:cNvPr>
          <p:cNvSpPr txBox="1">
            <a:spLocks noChangeArrowheads="1"/>
          </p:cNvSpPr>
          <p:nvPr/>
        </p:nvSpPr>
        <p:spPr bwMode="auto">
          <a:xfrm>
            <a:off x="3349624" y="4527076"/>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48" name="Rounded Rectangle 2047"/>
          <p:cNvSpPr/>
          <p:nvPr/>
        </p:nvSpPr>
        <p:spPr bwMode="auto">
          <a:xfrm>
            <a:off x="3203574" y="4446113"/>
            <a:ext cx="1350963" cy="649571"/>
          </a:xfrm>
          <a:prstGeom prst="roundRect">
            <a:avLst/>
          </a:prstGeom>
          <a:solidFill>
            <a:srgbClr val="0000CC"/>
          </a:solidFill>
          <a:ln w="57150" cap="flat" cmpd="sng" algn="ctr">
            <a:solidFill>
              <a:srgbClr val="FF99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49" name="Rectangle 2048"/>
          <p:cNvSpPr/>
          <p:nvPr/>
        </p:nvSpPr>
        <p:spPr bwMode="auto">
          <a:xfrm>
            <a:off x="3536155" y="4910913"/>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0110" y="5337244"/>
            <a:ext cx="1276350" cy="627346"/>
          </a:xfrm>
          <a:prstGeom prst="rect">
            <a:avLst/>
          </a:prstGeom>
          <a:solidFill>
            <a:srgbClr val="0000CC"/>
          </a:solidFill>
          <a:ln>
            <a:noFill/>
          </a:ln>
          <a:effectLst/>
          <a:extLst/>
        </p:spPr>
      </p:pic>
      <p:sp>
        <p:nvSpPr>
          <p:cNvPr id="2051" name="Text Box 45">
            <a:hlinkClick r:id="" action="ppaction://noaction"/>
          </p:cNvPr>
          <p:cNvSpPr txBox="1">
            <a:spLocks noChangeArrowheads="1"/>
          </p:cNvSpPr>
          <p:nvPr/>
        </p:nvSpPr>
        <p:spPr bwMode="auto">
          <a:xfrm>
            <a:off x="3349624" y="5395982"/>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52" name="Rounded Rectangle 2051"/>
          <p:cNvSpPr/>
          <p:nvPr/>
        </p:nvSpPr>
        <p:spPr bwMode="auto">
          <a:xfrm>
            <a:off x="3202804" y="5315019"/>
            <a:ext cx="1350963" cy="649571"/>
          </a:xfrm>
          <a:prstGeom prst="roundRect">
            <a:avLst/>
          </a:prstGeom>
          <a:solidFill>
            <a:srgbClr val="0000CC"/>
          </a:solidFill>
          <a:ln w="57150" cap="flat" cmpd="sng" algn="ctr">
            <a:solidFill>
              <a:srgbClr val="FF99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53" name="Rectangle 2052"/>
          <p:cNvSpPr/>
          <p:nvPr/>
        </p:nvSpPr>
        <p:spPr bwMode="auto">
          <a:xfrm>
            <a:off x="3536155" y="5779819"/>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981" y="1838325"/>
            <a:ext cx="1276350" cy="627346"/>
          </a:xfrm>
          <a:prstGeom prst="rect">
            <a:avLst/>
          </a:prstGeom>
          <a:solidFill>
            <a:srgbClr val="0000CC"/>
          </a:solidFill>
          <a:ln>
            <a:noFill/>
          </a:ln>
          <a:effectLst/>
          <a:extLst/>
        </p:spPr>
      </p:pic>
      <p:sp>
        <p:nvSpPr>
          <p:cNvPr id="2055" name="Text Box 45">
            <a:hlinkClick r:id="" action="ppaction://noaction"/>
          </p:cNvPr>
          <p:cNvSpPr txBox="1">
            <a:spLocks noChangeArrowheads="1"/>
          </p:cNvSpPr>
          <p:nvPr/>
        </p:nvSpPr>
        <p:spPr bwMode="auto">
          <a:xfrm>
            <a:off x="4911725" y="1897063"/>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56" name="Rounded Rectangle 2055"/>
          <p:cNvSpPr/>
          <p:nvPr/>
        </p:nvSpPr>
        <p:spPr bwMode="auto">
          <a:xfrm>
            <a:off x="4765675" y="1816100"/>
            <a:ext cx="1350963" cy="649571"/>
          </a:xfrm>
          <a:prstGeom prst="roundRect">
            <a:avLst/>
          </a:prstGeom>
          <a:solidFill>
            <a:srgbClr val="0000CC"/>
          </a:solidFill>
          <a:ln w="57150" cap="flat" cmpd="sng" algn="ctr">
            <a:solidFill>
              <a:srgbClr val="FF0000"/>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57" name="Rectangle 2056"/>
          <p:cNvSpPr/>
          <p:nvPr/>
        </p:nvSpPr>
        <p:spPr bwMode="auto">
          <a:xfrm>
            <a:off x="5098256" y="2280900"/>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981" y="2679417"/>
            <a:ext cx="1276350" cy="627346"/>
          </a:xfrm>
          <a:prstGeom prst="rect">
            <a:avLst/>
          </a:prstGeom>
          <a:solidFill>
            <a:srgbClr val="0000CC"/>
          </a:solidFill>
          <a:ln>
            <a:noFill/>
          </a:ln>
          <a:effectLst/>
          <a:extLst/>
        </p:spPr>
      </p:pic>
      <p:sp>
        <p:nvSpPr>
          <p:cNvPr id="2059" name="Text Box 45">
            <a:hlinkClick r:id="" action="ppaction://noaction"/>
          </p:cNvPr>
          <p:cNvSpPr txBox="1">
            <a:spLocks noChangeArrowheads="1"/>
          </p:cNvSpPr>
          <p:nvPr/>
        </p:nvSpPr>
        <p:spPr bwMode="auto">
          <a:xfrm>
            <a:off x="4911725" y="2738155"/>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60" name="Rounded Rectangle 2059"/>
          <p:cNvSpPr/>
          <p:nvPr/>
        </p:nvSpPr>
        <p:spPr bwMode="auto">
          <a:xfrm>
            <a:off x="4765675" y="2657192"/>
            <a:ext cx="1350963" cy="649571"/>
          </a:xfrm>
          <a:prstGeom prst="roundRect">
            <a:avLst/>
          </a:prstGeom>
          <a:solidFill>
            <a:srgbClr val="0000CC"/>
          </a:solidFill>
          <a:ln w="57150" cap="flat" cmpd="sng" algn="ctr">
            <a:solidFill>
              <a:srgbClr val="FF0000"/>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61" name="Rectangle 2060"/>
          <p:cNvSpPr/>
          <p:nvPr/>
        </p:nvSpPr>
        <p:spPr bwMode="auto">
          <a:xfrm>
            <a:off x="5098256" y="3121992"/>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981" y="3568700"/>
            <a:ext cx="1276350" cy="627346"/>
          </a:xfrm>
          <a:prstGeom prst="rect">
            <a:avLst/>
          </a:prstGeom>
          <a:solidFill>
            <a:srgbClr val="0000CC"/>
          </a:solidFill>
          <a:ln>
            <a:noFill/>
          </a:ln>
          <a:effectLst/>
          <a:extLst/>
        </p:spPr>
      </p:pic>
      <p:sp>
        <p:nvSpPr>
          <p:cNvPr id="2063" name="Text Box 45">
            <a:hlinkClick r:id="" action="ppaction://noaction"/>
          </p:cNvPr>
          <p:cNvSpPr txBox="1">
            <a:spLocks noChangeArrowheads="1"/>
          </p:cNvSpPr>
          <p:nvPr/>
        </p:nvSpPr>
        <p:spPr bwMode="auto">
          <a:xfrm>
            <a:off x="4911725" y="3627438"/>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64" name="Rounded Rectangle 2063"/>
          <p:cNvSpPr/>
          <p:nvPr/>
        </p:nvSpPr>
        <p:spPr bwMode="auto">
          <a:xfrm>
            <a:off x="4765675" y="3546475"/>
            <a:ext cx="1350963" cy="649571"/>
          </a:xfrm>
          <a:prstGeom prst="roundRect">
            <a:avLst/>
          </a:prstGeom>
          <a:solidFill>
            <a:srgbClr val="0000CC"/>
          </a:solidFill>
          <a:ln w="57150" cap="flat" cmpd="sng" algn="ctr">
            <a:solidFill>
              <a:srgbClr val="FF0000"/>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65" name="Rectangle 2064"/>
          <p:cNvSpPr/>
          <p:nvPr/>
        </p:nvSpPr>
        <p:spPr bwMode="auto">
          <a:xfrm>
            <a:off x="5098256" y="4011275"/>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981" y="4433996"/>
            <a:ext cx="1276350" cy="627346"/>
          </a:xfrm>
          <a:prstGeom prst="rect">
            <a:avLst/>
          </a:prstGeom>
          <a:solidFill>
            <a:srgbClr val="0000CC"/>
          </a:solidFill>
          <a:ln>
            <a:noFill/>
          </a:ln>
          <a:effectLst/>
          <a:extLst/>
        </p:spPr>
      </p:pic>
      <p:sp>
        <p:nvSpPr>
          <p:cNvPr id="2067" name="Text Box 45">
            <a:hlinkClick r:id="" action="ppaction://noaction"/>
          </p:cNvPr>
          <p:cNvSpPr txBox="1">
            <a:spLocks noChangeArrowheads="1"/>
          </p:cNvSpPr>
          <p:nvPr/>
        </p:nvSpPr>
        <p:spPr bwMode="auto">
          <a:xfrm>
            <a:off x="4911725" y="4492734"/>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68" name="Rounded Rectangle 2067"/>
          <p:cNvSpPr/>
          <p:nvPr/>
        </p:nvSpPr>
        <p:spPr bwMode="auto">
          <a:xfrm>
            <a:off x="4765675" y="4411771"/>
            <a:ext cx="1350963" cy="649571"/>
          </a:xfrm>
          <a:prstGeom prst="roundRect">
            <a:avLst/>
          </a:prstGeom>
          <a:solidFill>
            <a:srgbClr val="0000CC"/>
          </a:solidFill>
          <a:ln w="57150" cap="flat" cmpd="sng" algn="ctr">
            <a:solidFill>
              <a:srgbClr val="FF0000"/>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69" name="Rectangle 2068"/>
          <p:cNvSpPr/>
          <p:nvPr/>
        </p:nvSpPr>
        <p:spPr bwMode="auto">
          <a:xfrm>
            <a:off x="5098256" y="4876571"/>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211" y="5302902"/>
            <a:ext cx="1276350" cy="627346"/>
          </a:xfrm>
          <a:prstGeom prst="rect">
            <a:avLst/>
          </a:prstGeom>
          <a:solidFill>
            <a:srgbClr val="0000CC"/>
          </a:solidFill>
          <a:ln>
            <a:noFill/>
          </a:ln>
          <a:effectLst/>
          <a:extLst/>
        </p:spPr>
      </p:pic>
      <p:sp>
        <p:nvSpPr>
          <p:cNvPr id="2071" name="Text Box 45">
            <a:hlinkClick r:id="" action="ppaction://noaction"/>
          </p:cNvPr>
          <p:cNvSpPr txBox="1">
            <a:spLocks noChangeArrowheads="1"/>
          </p:cNvSpPr>
          <p:nvPr/>
        </p:nvSpPr>
        <p:spPr bwMode="auto">
          <a:xfrm>
            <a:off x="4911725" y="5361640"/>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72" name="Rounded Rectangle 2071"/>
          <p:cNvSpPr/>
          <p:nvPr/>
        </p:nvSpPr>
        <p:spPr bwMode="auto">
          <a:xfrm>
            <a:off x="4764905" y="5280677"/>
            <a:ext cx="1350963" cy="649571"/>
          </a:xfrm>
          <a:prstGeom prst="roundRect">
            <a:avLst/>
          </a:prstGeom>
          <a:solidFill>
            <a:srgbClr val="0000CC"/>
          </a:solidFill>
          <a:ln w="57150" cap="flat" cmpd="sng" algn="ctr">
            <a:solidFill>
              <a:srgbClr val="FF0000"/>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73" name="Rectangle 2072"/>
          <p:cNvSpPr/>
          <p:nvPr/>
        </p:nvSpPr>
        <p:spPr bwMode="auto">
          <a:xfrm>
            <a:off x="5098256" y="5745477"/>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307" y="1833506"/>
            <a:ext cx="1276350" cy="627346"/>
          </a:xfrm>
          <a:prstGeom prst="rect">
            <a:avLst/>
          </a:prstGeom>
          <a:solidFill>
            <a:srgbClr val="0000CC"/>
          </a:solidFill>
          <a:ln>
            <a:noFill/>
          </a:ln>
          <a:effectLst/>
          <a:extLst/>
        </p:spPr>
      </p:pic>
      <p:sp>
        <p:nvSpPr>
          <p:cNvPr id="2075" name="Text Box 45">
            <a:hlinkClick r:id="" action="ppaction://noaction"/>
          </p:cNvPr>
          <p:cNvSpPr txBox="1">
            <a:spLocks noChangeArrowheads="1"/>
          </p:cNvSpPr>
          <p:nvPr/>
        </p:nvSpPr>
        <p:spPr bwMode="auto">
          <a:xfrm>
            <a:off x="6438051" y="1892244"/>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76" name="Rounded Rectangle 2075"/>
          <p:cNvSpPr/>
          <p:nvPr/>
        </p:nvSpPr>
        <p:spPr bwMode="auto">
          <a:xfrm>
            <a:off x="6292001" y="1811281"/>
            <a:ext cx="1350963" cy="649571"/>
          </a:xfrm>
          <a:prstGeom prst="roundRect">
            <a:avLst/>
          </a:prstGeom>
          <a:solidFill>
            <a:srgbClr val="0000CC"/>
          </a:solidFill>
          <a:ln w="57150" cap="flat" cmpd="sng" algn="ctr">
            <a:solidFill>
              <a:srgbClr val="CCFF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77" name="Rectangle 2076"/>
          <p:cNvSpPr/>
          <p:nvPr/>
        </p:nvSpPr>
        <p:spPr bwMode="auto">
          <a:xfrm>
            <a:off x="6624582" y="2276081"/>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307" y="2674598"/>
            <a:ext cx="1276350" cy="627346"/>
          </a:xfrm>
          <a:prstGeom prst="rect">
            <a:avLst/>
          </a:prstGeom>
          <a:solidFill>
            <a:srgbClr val="0000CC"/>
          </a:solidFill>
          <a:ln>
            <a:noFill/>
          </a:ln>
          <a:effectLst/>
          <a:extLst/>
        </p:spPr>
      </p:pic>
      <p:sp>
        <p:nvSpPr>
          <p:cNvPr id="2079" name="Text Box 45">
            <a:hlinkClick r:id="" action="ppaction://noaction"/>
          </p:cNvPr>
          <p:cNvSpPr txBox="1">
            <a:spLocks noChangeArrowheads="1"/>
          </p:cNvSpPr>
          <p:nvPr/>
        </p:nvSpPr>
        <p:spPr bwMode="auto">
          <a:xfrm>
            <a:off x="6438051" y="2733336"/>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80" name="Rounded Rectangle 2079"/>
          <p:cNvSpPr/>
          <p:nvPr/>
        </p:nvSpPr>
        <p:spPr bwMode="auto">
          <a:xfrm>
            <a:off x="6292001" y="2652373"/>
            <a:ext cx="1350963" cy="649571"/>
          </a:xfrm>
          <a:prstGeom prst="roundRect">
            <a:avLst/>
          </a:prstGeom>
          <a:solidFill>
            <a:srgbClr val="0000CC"/>
          </a:solidFill>
          <a:ln w="57150" cap="flat" cmpd="sng" algn="ctr">
            <a:solidFill>
              <a:srgbClr val="CCFF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81" name="Rectangle 2080"/>
          <p:cNvSpPr/>
          <p:nvPr/>
        </p:nvSpPr>
        <p:spPr bwMode="auto">
          <a:xfrm>
            <a:off x="6624582" y="3117173"/>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307" y="3563881"/>
            <a:ext cx="1276350" cy="627346"/>
          </a:xfrm>
          <a:prstGeom prst="rect">
            <a:avLst/>
          </a:prstGeom>
          <a:solidFill>
            <a:srgbClr val="0000CC"/>
          </a:solidFill>
          <a:ln>
            <a:noFill/>
          </a:ln>
          <a:effectLst/>
          <a:extLst/>
        </p:spPr>
      </p:pic>
      <p:sp>
        <p:nvSpPr>
          <p:cNvPr id="2083" name="Text Box 45">
            <a:hlinkClick r:id="" action="ppaction://noaction"/>
          </p:cNvPr>
          <p:cNvSpPr txBox="1">
            <a:spLocks noChangeArrowheads="1"/>
          </p:cNvSpPr>
          <p:nvPr/>
        </p:nvSpPr>
        <p:spPr bwMode="auto">
          <a:xfrm>
            <a:off x="6438051" y="3622619"/>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84" name="Rounded Rectangle 2083"/>
          <p:cNvSpPr/>
          <p:nvPr/>
        </p:nvSpPr>
        <p:spPr bwMode="auto">
          <a:xfrm>
            <a:off x="6292001" y="3541656"/>
            <a:ext cx="1350963" cy="649571"/>
          </a:xfrm>
          <a:prstGeom prst="roundRect">
            <a:avLst/>
          </a:prstGeom>
          <a:solidFill>
            <a:srgbClr val="0000CC"/>
          </a:solidFill>
          <a:ln w="57150" cap="flat" cmpd="sng" algn="ctr">
            <a:solidFill>
              <a:srgbClr val="CCFF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85" name="Rectangle 2084"/>
          <p:cNvSpPr/>
          <p:nvPr/>
        </p:nvSpPr>
        <p:spPr bwMode="auto">
          <a:xfrm>
            <a:off x="6624582" y="4006456"/>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307" y="4429177"/>
            <a:ext cx="1276350" cy="627346"/>
          </a:xfrm>
          <a:prstGeom prst="rect">
            <a:avLst/>
          </a:prstGeom>
          <a:solidFill>
            <a:srgbClr val="0000CC"/>
          </a:solidFill>
          <a:ln>
            <a:noFill/>
          </a:ln>
          <a:effectLst/>
          <a:extLst/>
        </p:spPr>
      </p:pic>
      <p:sp>
        <p:nvSpPr>
          <p:cNvPr id="2087" name="Text Box 45">
            <a:hlinkClick r:id="" action="ppaction://noaction"/>
          </p:cNvPr>
          <p:cNvSpPr txBox="1">
            <a:spLocks noChangeArrowheads="1"/>
          </p:cNvSpPr>
          <p:nvPr/>
        </p:nvSpPr>
        <p:spPr bwMode="auto">
          <a:xfrm>
            <a:off x="6438051" y="4487915"/>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88" name="Rounded Rectangle 2087"/>
          <p:cNvSpPr/>
          <p:nvPr/>
        </p:nvSpPr>
        <p:spPr bwMode="auto">
          <a:xfrm>
            <a:off x="6292001" y="4406952"/>
            <a:ext cx="1350963" cy="649571"/>
          </a:xfrm>
          <a:prstGeom prst="roundRect">
            <a:avLst/>
          </a:prstGeom>
          <a:solidFill>
            <a:srgbClr val="0000CC"/>
          </a:solidFill>
          <a:ln w="57150" cap="flat" cmpd="sng" algn="ctr">
            <a:solidFill>
              <a:srgbClr val="CCFF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89" name="Rectangle 2088"/>
          <p:cNvSpPr/>
          <p:nvPr/>
        </p:nvSpPr>
        <p:spPr bwMode="auto">
          <a:xfrm>
            <a:off x="6624582" y="4871752"/>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8537" y="5298083"/>
            <a:ext cx="1276350" cy="627346"/>
          </a:xfrm>
          <a:prstGeom prst="rect">
            <a:avLst/>
          </a:prstGeom>
          <a:solidFill>
            <a:srgbClr val="0000CC"/>
          </a:solidFill>
          <a:ln>
            <a:noFill/>
          </a:ln>
          <a:effectLst/>
          <a:extLst/>
        </p:spPr>
      </p:pic>
      <p:sp>
        <p:nvSpPr>
          <p:cNvPr id="2091" name="Text Box 45">
            <a:hlinkClick r:id="" action="ppaction://noaction"/>
          </p:cNvPr>
          <p:cNvSpPr txBox="1">
            <a:spLocks noChangeArrowheads="1"/>
          </p:cNvSpPr>
          <p:nvPr/>
        </p:nvSpPr>
        <p:spPr bwMode="auto">
          <a:xfrm>
            <a:off x="6438051" y="5356821"/>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92" name="Rounded Rectangle 2091"/>
          <p:cNvSpPr/>
          <p:nvPr/>
        </p:nvSpPr>
        <p:spPr bwMode="auto">
          <a:xfrm>
            <a:off x="6291231" y="5275858"/>
            <a:ext cx="1350963" cy="649571"/>
          </a:xfrm>
          <a:prstGeom prst="roundRect">
            <a:avLst/>
          </a:prstGeom>
          <a:solidFill>
            <a:srgbClr val="0000CC"/>
          </a:solidFill>
          <a:ln w="57150" cap="flat" cmpd="sng" algn="ctr">
            <a:solidFill>
              <a:srgbClr val="CCFF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93" name="Rectangle 2092"/>
          <p:cNvSpPr/>
          <p:nvPr/>
        </p:nvSpPr>
        <p:spPr bwMode="auto">
          <a:xfrm>
            <a:off x="6624582" y="5740658"/>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sp>
        <p:nvSpPr>
          <p:cNvPr id="5143" name="Rectangle 9"/>
          <p:cNvSpPr>
            <a:spLocks noChangeArrowheads="1"/>
          </p:cNvSpPr>
          <p:nvPr/>
        </p:nvSpPr>
        <p:spPr bwMode="auto">
          <a:xfrm>
            <a:off x="0" y="0"/>
            <a:ext cx="9753600" cy="6096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flatTx/>
          </a:bodyPr>
          <a:lstStyle/>
          <a:p>
            <a:pPr>
              <a:defRPr/>
            </a:pPr>
            <a:endParaRPr lang="en-US" dirty="0">
              <a:solidFill>
                <a:srgbClr val="FFFFFF"/>
              </a:solidFill>
            </a:endParaRPr>
          </a:p>
        </p:txBody>
      </p:sp>
      <p:sp>
        <p:nvSpPr>
          <p:cNvPr id="5137" name="TextBox 12"/>
          <p:cNvSpPr txBox="1">
            <a:spLocks noChangeArrowheads="1"/>
          </p:cNvSpPr>
          <p:nvPr/>
        </p:nvSpPr>
        <p:spPr bwMode="auto">
          <a:xfrm>
            <a:off x="7713662" y="1692275"/>
            <a:ext cx="1379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1400" b="1" dirty="0">
                <a:solidFill>
                  <a:srgbClr val="000000"/>
                </a:solidFill>
              </a:rPr>
              <a:t>Team     Points</a:t>
            </a:r>
            <a:r>
              <a:rPr lang="en-US" sz="2000" dirty="0">
                <a:solidFill>
                  <a:srgbClr val="000000"/>
                </a:solidFill>
              </a:rPr>
              <a:t> </a:t>
            </a:r>
          </a:p>
        </p:txBody>
      </p:sp>
      <p:cxnSp>
        <p:nvCxnSpPr>
          <p:cNvPr id="5139" name="Straight Connector 15"/>
          <p:cNvCxnSpPr>
            <a:cxnSpLocks noChangeShapeType="1"/>
          </p:cNvCxnSpPr>
          <p:nvPr/>
        </p:nvCxnSpPr>
        <p:spPr bwMode="auto">
          <a:xfrm>
            <a:off x="0" y="1692275"/>
            <a:ext cx="0" cy="5165725"/>
          </a:xfrm>
          <a:prstGeom prst="line">
            <a:avLst/>
          </a:prstGeom>
          <a:noFill/>
          <a:ln w="9525">
            <a:solidFill>
              <a:srgbClr val="000000"/>
            </a:solidFill>
            <a:round/>
            <a:headEnd/>
            <a:tailEnd/>
          </a:ln>
          <a:scene3d>
            <a:camera prst="legacyPerspectiveTopLeft"/>
            <a:lightRig rig="legacyNormal3" dir="r"/>
          </a:scene3d>
          <a:sp3d extrusionH="201600" prstMaterial="legacyMetal">
            <a:bevelT w="13500" h="13500" prst="angle"/>
            <a:bevelB w="13500" h="13500" prst="angle"/>
            <a:extrusionClr>
              <a:srgbClr val="FFFFFF"/>
            </a:extrusionClr>
          </a:sp3d>
          <a:extLst>
            <a:ext uri="{909E8E84-426E-40DD-AFC4-6F175D3DCCD1}">
              <a14:hiddenFill xmlns:a14="http://schemas.microsoft.com/office/drawing/2010/main">
                <a:noFill/>
              </a14:hiddenFill>
            </a:ext>
          </a:extLst>
        </p:spPr>
      </p:cxnSp>
      <p:cxnSp>
        <p:nvCxnSpPr>
          <p:cNvPr id="5140" name="Straight Connector 20"/>
          <p:cNvCxnSpPr>
            <a:cxnSpLocks noChangeShapeType="1"/>
          </p:cNvCxnSpPr>
          <p:nvPr/>
        </p:nvCxnSpPr>
        <p:spPr bwMode="auto">
          <a:xfrm>
            <a:off x="0" y="1692275"/>
            <a:ext cx="0" cy="5165725"/>
          </a:xfrm>
          <a:prstGeom prst="line">
            <a:avLst/>
          </a:prstGeom>
          <a:noFill/>
          <a:ln w="9525">
            <a:solidFill>
              <a:srgbClr val="000000"/>
            </a:solidFill>
            <a:round/>
            <a:headEnd/>
            <a:tailEnd/>
          </a:ln>
          <a:scene3d>
            <a:camera prst="legacyPerspectiveTopLeft"/>
            <a:lightRig rig="legacyNormal3" dir="r"/>
          </a:scene3d>
          <a:sp3d extrusionH="201600" prstMaterial="legacyMetal">
            <a:bevelT w="13500" h="13500" prst="angle"/>
            <a:bevelB w="13500" h="13500" prst="angle"/>
            <a:extrusionClr>
              <a:srgbClr val="FFFFFF"/>
            </a:extrusionClr>
          </a:sp3d>
          <a:extLst>
            <a:ext uri="{909E8E84-426E-40DD-AFC4-6F175D3DCCD1}">
              <a14:hiddenFill xmlns:a14="http://schemas.microsoft.com/office/drawing/2010/main">
                <a:noFill/>
              </a14:hiddenFill>
            </a:ext>
          </a:extLst>
        </p:spPr>
      </p:cxnSp>
      <p:sp>
        <p:nvSpPr>
          <p:cNvPr id="5409" name="TextBox 2"/>
          <p:cNvSpPr txBox="1">
            <a:spLocks noChangeArrowheads="1"/>
          </p:cNvSpPr>
          <p:nvPr/>
        </p:nvSpPr>
        <p:spPr bwMode="auto">
          <a:xfrm>
            <a:off x="6359" y="0"/>
            <a:ext cx="9525702" cy="523220"/>
          </a:xfrm>
          <a:prstGeom prst="rect">
            <a:avLst/>
          </a:prstGeom>
          <a:solidFill>
            <a:srgbClr val="0066FF"/>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defRPr/>
            </a:pPr>
            <a:r>
              <a:rPr lang="en-US" sz="2800" b="1" dirty="0" err="1" smtClean="0">
                <a:solidFill>
                  <a:srgbClr val="00CC99">
                    <a:lumMod val="60000"/>
                    <a:lumOff val="40000"/>
                  </a:srgbClr>
                </a:solidFill>
              </a:rPr>
              <a:t>Chem</a:t>
            </a:r>
            <a:r>
              <a:rPr lang="en-US" sz="2800" b="1" dirty="0" smtClean="0">
                <a:solidFill>
                  <a:srgbClr val="00CC99">
                    <a:lumMod val="60000"/>
                    <a:lumOff val="40000"/>
                  </a:srgbClr>
                </a:solidFill>
              </a:rPr>
              <a:t> Regents </a:t>
            </a:r>
            <a:r>
              <a:rPr lang="en-US" sz="2800" b="1" dirty="0">
                <a:solidFill>
                  <a:srgbClr val="00CC99">
                    <a:lumMod val="60000"/>
                    <a:lumOff val="40000"/>
                  </a:srgbClr>
                </a:solidFill>
              </a:rPr>
              <a:t>Review </a:t>
            </a:r>
            <a:r>
              <a:rPr lang="en-US" sz="2800" b="1" dirty="0" smtClean="0">
                <a:solidFill>
                  <a:srgbClr val="00CC99">
                    <a:lumMod val="60000"/>
                    <a:lumOff val="40000"/>
                  </a:srgbClr>
                </a:solidFill>
              </a:rPr>
              <a:t>1	       </a:t>
            </a:r>
            <a:r>
              <a:rPr lang="en-US" sz="2800" b="1" dirty="0" smtClean="0">
                <a:solidFill>
                  <a:schemeClr val="bg1"/>
                </a:solidFill>
              </a:rPr>
              <a:t>Double Jeopardy Round     </a:t>
            </a:r>
          </a:p>
        </p:txBody>
      </p:sp>
      <p:sp>
        <p:nvSpPr>
          <p:cNvPr id="3" name="TextBox 2"/>
          <p:cNvSpPr txBox="1"/>
          <p:nvPr/>
        </p:nvSpPr>
        <p:spPr>
          <a:xfrm>
            <a:off x="-3970" y="6086679"/>
            <a:ext cx="7717631" cy="830997"/>
          </a:xfrm>
          <a:prstGeom prst="rect">
            <a:avLst/>
          </a:prstGeom>
          <a:solidFill>
            <a:schemeClr val="bg1">
              <a:lumMod val="75000"/>
            </a:schemeClr>
          </a:solidFill>
          <a:ln w="57150">
            <a:solidFill>
              <a:schemeClr val="accent3">
                <a:lumMod val="75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a:spAutoFit/>
          </a:bodyPr>
          <a:lstStyle/>
          <a:p>
            <a:pPr>
              <a:defRPr/>
            </a:pPr>
            <a:endParaRPr lang="en-US" dirty="0">
              <a:solidFill>
                <a:srgbClr val="FFFFFF"/>
              </a:solidFill>
            </a:endParaRPr>
          </a:p>
          <a:p>
            <a:pPr>
              <a:defRPr/>
            </a:pPr>
            <a:r>
              <a:rPr lang="en-US" dirty="0">
                <a:solidFill>
                  <a:srgbClr val="FFFFFF">
                    <a:lumMod val="85000"/>
                  </a:srgbClr>
                </a:solidFill>
              </a:rPr>
              <a:t>,</a:t>
            </a:r>
          </a:p>
        </p:txBody>
      </p:sp>
      <p:sp>
        <p:nvSpPr>
          <p:cNvPr id="4" name="TextBox 3"/>
          <p:cNvSpPr txBox="1"/>
          <p:nvPr/>
        </p:nvSpPr>
        <p:spPr>
          <a:xfrm>
            <a:off x="-53976" y="572246"/>
            <a:ext cx="100013" cy="6494462"/>
          </a:xfrm>
          <a:prstGeom prst="rect">
            <a:avLst/>
          </a:prstGeom>
          <a:solidFill>
            <a:srgbClr val="0066FF"/>
          </a:solidFill>
          <a:ln>
            <a:solidFill>
              <a:schemeClr val="accent3">
                <a:lumMod val="50000"/>
              </a:schemeClr>
            </a:solidFill>
          </a:ln>
        </p:spPr>
        <p:txBody>
          <a:bodyPr>
            <a:spAutoFit/>
          </a:bodyPr>
          <a:lstStyle/>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1600" dirty="0">
              <a:solidFill>
                <a:srgbClr val="000000"/>
              </a:solidFill>
            </a:endParaRPr>
          </a:p>
        </p:txBody>
      </p:sp>
      <p:sp>
        <p:nvSpPr>
          <p:cNvPr id="401" name="TextBox 400">
            <a:hlinkClick r:id="" action="ppaction://noaction"/>
          </p:cNvPr>
          <p:cNvSpPr txBox="1"/>
          <p:nvPr/>
        </p:nvSpPr>
        <p:spPr>
          <a:xfrm>
            <a:off x="46038" y="6579122"/>
            <a:ext cx="2798064" cy="338554"/>
          </a:xfrm>
          <a:prstGeom prst="rect">
            <a:avLst/>
          </a:prstGeom>
          <a:solidFill>
            <a:srgbClr val="0066FF"/>
          </a:solidFill>
        </p:spPr>
        <p:style>
          <a:lnRef idx="0">
            <a:schemeClr val="accent6"/>
          </a:lnRef>
          <a:fillRef idx="3">
            <a:schemeClr val="accent6"/>
          </a:fillRef>
          <a:effectRef idx="3">
            <a:schemeClr val="accent6"/>
          </a:effectRef>
          <a:fontRef idx="minor">
            <a:schemeClr val="lt1"/>
          </a:fontRef>
        </p:style>
        <p:txBody>
          <a:bodyPr wrap="square">
            <a:spAutoFit/>
          </a:bodyPr>
          <a:lstStyle/>
          <a:p>
            <a:pPr>
              <a:defRPr/>
            </a:pPr>
            <a:r>
              <a:rPr lang="en-US" sz="1600" dirty="0" smtClean="0">
                <a:solidFill>
                  <a:srgbClr val="FFFFFF"/>
                </a:solidFill>
              </a:rPr>
              <a:t>Continuing Unfinished </a:t>
            </a:r>
            <a:r>
              <a:rPr lang="en-US" sz="1600" dirty="0">
                <a:solidFill>
                  <a:srgbClr val="FFFFFF"/>
                </a:solidFill>
              </a:rPr>
              <a:t>Game </a:t>
            </a:r>
          </a:p>
        </p:txBody>
      </p:sp>
      <p:sp>
        <p:nvSpPr>
          <p:cNvPr id="5215" name="Text Box 101"/>
          <p:cNvSpPr txBox="1">
            <a:spLocks noChangeArrowheads="1"/>
          </p:cNvSpPr>
          <p:nvPr/>
        </p:nvSpPr>
        <p:spPr bwMode="auto">
          <a:xfrm>
            <a:off x="1831976" y="1885950"/>
            <a:ext cx="957262" cy="52322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smtClean="0">
                <a:solidFill>
                  <a:srgbClr val="FFFFFF"/>
                </a:solidFill>
                <a:latin typeface="Arial Black" pitchFamily="34" charset="0"/>
                <a:hlinkClick r:id="rId6" action="ppaction://hlinksldjump"/>
              </a:rPr>
              <a:t>200</a:t>
            </a:r>
            <a:endParaRPr lang="en-US" u="sng" dirty="0">
              <a:solidFill>
                <a:srgbClr val="000000"/>
              </a:solidFill>
            </a:endParaRPr>
          </a:p>
        </p:txBody>
      </p:sp>
      <p:sp>
        <p:nvSpPr>
          <p:cNvPr id="5216" name="Text Box 119"/>
          <p:cNvSpPr txBox="1">
            <a:spLocks noChangeArrowheads="1"/>
          </p:cNvSpPr>
          <p:nvPr/>
        </p:nvSpPr>
        <p:spPr bwMode="auto">
          <a:xfrm>
            <a:off x="1831976" y="2678113"/>
            <a:ext cx="957262" cy="52322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7" action="ppaction://hlinksldjump"/>
              </a:rPr>
              <a:t>400</a:t>
            </a:r>
            <a:endParaRPr lang="en-US" dirty="0">
              <a:solidFill>
                <a:srgbClr val="000000"/>
              </a:solidFill>
            </a:endParaRPr>
          </a:p>
        </p:txBody>
      </p:sp>
      <p:sp>
        <p:nvSpPr>
          <p:cNvPr id="5217" name="Text Box 137"/>
          <p:cNvSpPr txBox="1">
            <a:spLocks noChangeArrowheads="1"/>
          </p:cNvSpPr>
          <p:nvPr/>
        </p:nvSpPr>
        <p:spPr bwMode="auto">
          <a:xfrm>
            <a:off x="1831975" y="3630613"/>
            <a:ext cx="1058863" cy="519112"/>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8" action="ppaction://hlinksldjump"/>
              </a:rPr>
              <a:t>600</a:t>
            </a:r>
            <a:endParaRPr lang="en-US" dirty="0">
              <a:solidFill>
                <a:srgbClr val="000000"/>
              </a:solidFill>
            </a:endParaRPr>
          </a:p>
        </p:txBody>
      </p:sp>
      <p:sp>
        <p:nvSpPr>
          <p:cNvPr id="5218" name="Text Box 173"/>
          <p:cNvSpPr txBox="1">
            <a:spLocks noChangeArrowheads="1"/>
          </p:cNvSpPr>
          <p:nvPr/>
        </p:nvSpPr>
        <p:spPr bwMode="auto">
          <a:xfrm>
            <a:off x="1778793" y="5351463"/>
            <a:ext cx="1141412" cy="52322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9" action="ppaction://hlinksldjump"/>
              </a:rPr>
              <a:t>1000</a:t>
            </a:r>
            <a:endParaRPr lang="en-US" dirty="0">
              <a:solidFill>
                <a:srgbClr val="000000"/>
              </a:solidFill>
            </a:endParaRPr>
          </a:p>
        </p:txBody>
      </p:sp>
      <p:sp>
        <p:nvSpPr>
          <p:cNvPr id="5219" name="Text Box 155"/>
          <p:cNvSpPr txBox="1">
            <a:spLocks noChangeArrowheads="1"/>
          </p:cNvSpPr>
          <p:nvPr/>
        </p:nvSpPr>
        <p:spPr bwMode="auto">
          <a:xfrm>
            <a:off x="1831975" y="4451350"/>
            <a:ext cx="957263" cy="519113"/>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10" action="ppaction://hlinksldjump"/>
              </a:rPr>
              <a:t>800</a:t>
            </a:r>
            <a:endParaRPr lang="en-US" dirty="0">
              <a:solidFill>
                <a:srgbClr val="000000"/>
              </a:solidFill>
            </a:endParaRPr>
          </a:p>
        </p:txBody>
      </p:sp>
      <p:sp>
        <p:nvSpPr>
          <p:cNvPr id="5220" name="Text Box 104"/>
          <p:cNvSpPr txBox="1">
            <a:spLocks noChangeArrowheads="1"/>
          </p:cNvSpPr>
          <p:nvPr/>
        </p:nvSpPr>
        <p:spPr bwMode="auto">
          <a:xfrm>
            <a:off x="3387725" y="1906588"/>
            <a:ext cx="1058863"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11" action="ppaction://hlinksldjump"/>
              </a:rPr>
              <a:t>200</a:t>
            </a:r>
            <a:endParaRPr lang="en-US" dirty="0">
              <a:solidFill>
                <a:srgbClr val="000000"/>
              </a:solidFill>
            </a:endParaRPr>
          </a:p>
        </p:txBody>
      </p:sp>
      <p:sp>
        <p:nvSpPr>
          <p:cNvPr id="5222" name="Text Box 122"/>
          <p:cNvSpPr txBox="1">
            <a:spLocks noChangeArrowheads="1"/>
          </p:cNvSpPr>
          <p:nvPr/>
        </p:nvSpPr>
        <p:spPr bwMode="auto">
          <a:xfrm>
            <a:off x="3355975" y="2741613"/>
            <a:ext cx="955675" cy="52322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12" action="ppaction://hlinksldjump"/>
              </a:rPr>
              <a:t>400</a:t>
            </a:r>
            <a:endParaRPr lang="en-US" dirty="0">
              <a:solidFill>
                <a:srgbClr val="000000"/>
              </a:solidFill>
            </a:endParaRPr>
          </a:p>
        </p:txBody>
      </p:sp>
      <p:sp>
        <p:nvSpPr>
          <p:cNvPr id="5224" name="Text Box 140"/>
          <p:cNvSpPr txBox="1">
            <a:spLocks noChangeArrowheads="1"/>
          </p:cNvSpPr>
          <p:nvPr/>
        </p:nvSpPr>
        <p:spPr bwMode="auto">
          <a:xfrm>
            <a:off x="3386138" y="3630613"/>
            <a:ext cx="1060450" cy="519112"/>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13" action="ppaction://hlinksldjump"/>
              </a:rPr>
              <a:t>600</a:t>
            </a:r>
            <a:endParaRPr lang="en-US" dirty="0">
              <a:solidFill>
                <a:srgbClr val="000000"/>
              </a:solidFill>
            </a:endParaRPr>
          </a:p>
        </p:txBody>
      </p:sp>
      <p:sp>
        <p:nvSpPr>
          <p:cNvPr id="5226" name="Text Box 158"/>
          <p:cNvSpPr txBox="1">
            <a:spLocks noChangeArrowheads="1"/>
          </p:cNvSpPr>
          <p:nvPr/>
        </p:nvSpPr>
        <p:spPr bwMode="auto">
          <a:xfrm>
            <a:off x="3387725" y="4497388"/>
            <a:ext cx="923925" cy="52070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14" action="ppaction://hlinksldjump"/>
              </a:rPr>
              <a:t>800</a:t>
            </a:r>
            <a:endParaRPr lang="en-US" dirty="0">
              <a:solidFill>
                <a:srgbClr val="000000"/>
              </a:solidFill>
            </a:endParaRPr>
          </a:p>
        </p:txBody>
      </p:sp>
      <p:sp>
        <p:nvSpPr>
          <p:cNvPr id="5228" name="Text Box 176">
            <a:hlinkClick r:id="" action="ppaction://noaction"/>
          </p:cNvPr>
          <p:cNvSpPr txBox="1">
            <a:spLocks noChangeArrowheads="1"/>
          </p:cNvSpPr>
          <p:nvPr/>
        </p:nvSpPr>
        <p:spPr bwMode="auto">
          <a:xfrm>
            <a:off x="3327836" y="5364114"/>
            <a:ext cx="1166836" cy="52322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15" action="ppaction://hlinksldjump"/>
              </a:rPr>
              <a:t>1000</a:t>
            </a:r>
            <a:endParaRPr lang="en-US" dirty="0">
              <a:solidFill>
                <a:srgbClr val="000000"/>
              </a:solidFill>
            </a:endParaRPr>
          </a:p>
        </p:txBody>
      </p:sp>
      <p:sp>
        <p:nvSpPr>
          <p:cNvPr id="5238" name="Text Box 110"/>
          <p:cNvSpPr txBox="1">
            <a:spLocks noChangeArrowheads="1"/>
          </p:cNvSpPr>
          <p:nvPr/>
        </p:nvSpPr>
        <p:spPr bwMode="auto">
          <a:xfrm>
            <a:off x="6513457" y="1898471"/>
            <a:ext cx="908049" cy="52322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16" action="ppaction://hlinksldjump"/>
              </a:rPr>
              <a:t>200</a:t>
            </a:r>
            <a:endParaRPr lang="en-US" dirty="0">
              <a:solidFill>
                <a:srgbClr val="000000"/>
              </a:solidFill>
            </a:endParaRPr>
          </a:p>
        </p:txBody>
      </p:sp>
      <p:sp>
        <p:nvSpPr>
          <p:cNvPr id="5240" name="Text Box 125"/>
          <p:cNvSpPr txBox="1">
            <a:spLocks noChangeArrowheads="1"/>
          </p:cNvSpPr>
          <p:nvPr/>
        </p:nvSpPr>
        <p:spPr bwMode="auto">
          <a:xfrm>
            <a:off x="4943977" y="2744788"/>
            <a:ext cx="957263" cy="52322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17" action="ppaction://hlinksldjump"/>
              </a:rPr>
              <a:t>400</a:t>
            </a:r>
            <a:endParaRPr lang="en-US" dirty="0">
              <a:solidFill>
                <a:srgbClr val="000000"/>
              </a:solidFill>
            </a:endParaRPr>
          </a:p>
        </p:txBody>
      </p:sp>
      <p:sp>
        <p:nvSpPr>
          <p:cNvPr id="5242" name="Text Box 128"/>
          <p:cNvSpPr txBox="1">
            <a:spLocks noChangeArrowheads="1"/>
          </p:cNvSpPr>
          <p:nvPr/>
        </p:nvSpPr>
        <p:spPr bwMode="auto">
          <a:xfrm>
            <a:off x="6531967" y="2738155"/>
            <a:ext cx="908048" cy="52322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18" action="ppaction://hlinksldjump"/>
              </a:rPr>
              <a:t>400</a:t>
            </a:r>
            <a:endParaRPr lang="en-US" dirty="0">
              <a:solidFill>
                <a:srgbClr val="000000"/>
              </a:solidFill>
            </a:endParaRPr>
          </a:p>
        </p:txBody>
      </p:sp>
      <p:sp>
        <p:nvSpPr>
          <p:cNvPr id="5244" name="Text Box 143">
            <a:hlinkClick r:id="" action="ppaction://noaction"/>
          </p:cNvPr>
          <p:cNvSpPr txBox="1">
            <a:spLocks noChangeArrowheads="1"/>
          </p:cNvSpPr>
          <p:nvPr/>
        </p:nvSpPr>
        <p:spPr bwMode="auto">
          <a:xfrm>
            <a:off x="4919663" y="3648075"/>
            <a:ext cx="1058862" cy="519113"/>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19" action="ppaction://hlinksldjump"/>
              </a:rPr>
              <a:t>600</a:t>
            </a:r>
            <a:endParaRPr lang="en-US" dirty="0">
              <a:solidFill>
                <a:srgbClr val="000000"/>
              </a:solidFill>
            </a:endParaRPr>
          </a:p>
        </p:txBody>
      </p:sp>
      <p:sp>
        <p:nvSpPr>
          <p:cNvPr id="5246" name="Text Box 146"/>
          <p:cNvSpPr txBox="1">
            <a:spLocks noChangeArrowheads="1"/>
          </p:cNvSpPr>
          <p:nvPr/>
        </p:nvSpPr>
        <p:spPr bwMode="auto">
          <a:xfrm>
            <a:off x="6505370" y="3601185"/>
            <a:ext cx="1058863" cy="519112"/>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20" action="ppaction://hlinksldjump"/>
              </a:rPr>
              <a:t>600</a:t>
            </a:r>
            <a:endParaRPr lang="en-US" dirty="0">
              <a:solidFill>
                <a:srgbClr val="000000"/>
              </a:solidFill>
            </a:endParaRPr>
          </a:p>
        </p:txBody>
      </p:sp>
      <p:sp>
        <p:nvSpPr>
          <p:cNvPr id="5250" name="Text Box 164"/>
          <p:cNvSpPr txBox="1">
            <a:spLocks noChangeArrowheads="1"/>
          </p:cNvSpPr>
          <p:nvPr/>
        </p:nvSpPr>
        <p:spPr bwMode="auto">
          <a:xfrm>
            <a:off x="6561907" y="4464606"/>
            <a:ext cx="908049" cy="519112"/>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21" action="ppaction://hlinksldjump"/>
              </a:rPr>
              <a:t>800</a:t>
            </a:r>
            <a:endParaRPr lang="en-US" dirty="0">
              <a:solidFill>
                <a:srgbClr val="000000"/>
              </a:solidFill>
            </a:endParaRPr>
          </a:p>
        </p:txBody>
      </p:sp>
      <p:sp>
        <p:nvSpPr>
          <p:cNvPr id="5252" name="Text Box 179">
            <a:hlinkClick r:id="" action="ppaction://noaction"/>
          </p:cNvPr>
          <p:cNvSpPr txBox="1">
            <a:spLocks noChangeArrowheads="1"/>
          </p:cNvSpPr>
          <p:nvPr/>
        </p:nvSpPr>
        <p:spPr bwMode="auto">
          <a:xfrm>
            <a:off x="4876800" y="5345113"/>
            <a:ext cx="1201761" cy="52322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22" action="ppaction://hlinksldjump"/>
              </a:rPr>
              <a:t>1000</a:t>
            </a:r>
            <a:endParaRPr lang="en-US" dirty="0">
              <a:solidFill>
                <a:srgbClr val="000000"/>
              </a:solidFill>
            </a:endParaRPr>
          </a:p>
        </p:txBody>
      </p:sp>
      <p:sp>
        <p:nvSpPr>
          <p:cNvPr id="5257" name="Text Box 45">
            <a:hlinkClick r:id="rId23" action="ppaction://hlinksldjump"/>
          </p:cNvPr>
          <p:cNvSpPr txBox="1">
            <a:spLocks noChangeArrowheads="1"/>
          </p:cNvSpPr>
          <p:nvPr/>
        </p:nvSpPr>
        <p:spPr bwMode="auto">
          <a:xfrm>
            <a:off x="265113" y="1903413"/>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smtClean="0">
                <a:solidFill>
                  <a:srgbClr val="FFFFFF"/>
                </a:solidFill>
                <a:latin typeface="Arial Black" pitchFamily="34" charset="0"/>
                <a:hlinkClick r:id="rId24" action="ppaction://hlinksldjump"/>
              </a:rPr>
              <a:t>200</a:t>
            </a:r>
            <a:endParaRPr lang="en-US" sz="2800" u="sng" dirty="0">
              <a:solidFill>
                <a:srgbClr val="000000"/>
              </a:solidFill>
            </a:endParaRPr>
          </a:p>
        </p:txBody>
      </p:sp>
      <p:sp>
        <p:nvSpPr>
          <p:cNvPr id="5262" name="Text Box 134"/>
          <p:cNvSpPr txBox="1">
            <a:spLocks noChangeArrowheads="1"/>
          </p:cNvSpPr>
          <p:nvPr/>
        </p:nvSpPr>
        <p:spPr bwMode="auto">
          <a:xfrm>
            <a:off x="253207" y="3595688"/>
            <a:ext cx="1057275" cy="52070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25" action="ppaction://hlinksldjump"/>
              </a:rPr>
              <a:t>600</a:t>
            </a:r>
            <a:endParaRPr lang="en-US" dirty="0">
              <a:solidFill>
                <a:srgbClr val="000000"/>
              </a:solidFill>
            </a:endParaRPr>
          </a:p>
        </p:txBody>
      </p:sp>
      <p:sp>
        <p:nvSpPr>
          <p:cNvPr id="5265" name="Text Box 152"/>
          <p:cNvSpPr txBox="1">
            <a:spLocks noChangeArrowheads="1"/>
          </p:cNvSpPr>
          <p:nvPr/>
        </p:nvSpPr>
        <p:spPr bwMode="auto">
          <a:xfrm>
            <a:off x="253207" y="4501137"/>
            <a:ext cx="1058862" cy="519113"/>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26" action="ppaction://hlinksldjump"/>
              </a:rPr>
              <a:t>800</a:t>
            </a:r>
            <a:endParaRPr lang="en-US" dirty="0">
              <a:solidFill>
                <a:srgbClr val="000000"/>
              </a:solidFill>
            </a:endParaRPr>
          </a:p>
        </p:txBody>
      </p:sp>
      <p:sp>
        <p:nvSpPr>
          <p:cNvPr id="6" name="TextBox 5">
            <a:hlinkClick r:id="rId27"/>
          </p:cNvPr>
          <p:cNvSpPr txBox="1"/>
          <p:nvPr/>
        </p:nvSpPr>
        <p:spPr>
          <a:xfrm>
            <a:off x="2874962" y="6573520"/>
            <a:ext cx="2515645" cy="338554"/>
          </a:xfrm>
          <a:prstGeom prst="rect">
            <a:avLst/>
          </a:prstGeom>
          <a:solidFill>
            <a:srgbClr val="0066FF"/>
          </a:solidFill>
        </p:spPr>
        <p:style>
          <a:lnRef idx="0">
            <a:schemeClr val="accent6"/>
          </a:lnRef>
          <a:fillRef idx="3">
            <a:schemeClr val="accent6"/>
          </a:fillRef>
          <a:effectRef idx="3">
            <a:schemeClr val="accent6"/>
          </a:effectRef>
          <a:fontRef idx="minor">
            <a:schemeClr val="lt1"/>
          </a:fontRef>
        </p:style>
        <p:txBody>
          <a:bodyPr wrap="square">
            <a:spAutoFit/>
          </a:bodyPr>
          <a:lstStyle/>
          <a:p>
            <a:pPr>
              <a:defRPr/>
            </a:pPr>
            <a:r>
              <a:rPr lang="en-US" sz="1200" dirty="0">
                <a:solidFill>
                  <a:srgbClr val="FFFFFF"/>
                </a:solidFill>
              </a:rPr>
              <a:t>        </a:t>
            </a:r>
            <a:r>
              <a:rPr lang="en-US" sz="1600" dirty="0">
                <a:solidFill>
                  <a:srgbClr val="FFFFFF"/>
                </a:solidFill>
              </a:rPr>
              <a:t>More Jeopardy Games</a:t>
            </a:r>
          </a:p>
        </p:txBody>
      </p:sp>
      <p:sp>
        <p:nvSpPr>
          <p:cNvPr id="432" name="TextBox 431">
            <a:hlinkClick r:id="rId28"/>
          </p:cNvPr>
          <p:cNvSpPr txBox="1"/>
          <p:nvPr/>
        </p:nvSpPr>
        <p:spPr>
          <a:xfrm>
            <a:off x="5422609" y="6566486"/>
            <a:ext cx="2313432" cy="338554"/>
          </a:xfrm>
          <a:prstGeom prst="rect">
            <a:avLst/>
          </a:prstGeom>
          <a:solidFill>
            <a:srgbClr val="0066FF"/>
          </a:solidFill>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US" sz="1600" dirty="0">
                <a:solidFill>
                  <a:srgbClr val="FFFFFF"/>
                </a:solidFill>
              </a:rPr>
              <a:t>SurvivingChem.com</a:t>
            </a:r>
          </a:p>
        </p:txBody>
      </p:sp>
      <p:sp>
        <p:nvSpPr>
          <p:cNvPr id="13" name="TextBox 12">
            <a:hlinkClick r:id="" action="ppaction://noaction"/>
          </p:cNvPr>
          <p:cNvSpPr txBox="1"/>
          <p:nvPr/>
        </p:nvSpPr>
        <p:spPr>
          <a:xfrm>
            <a:off x="7771854" y="6573520"/>
            <a:ext cx="1539875" cy="338554"/>
          </a:xfrm>
          <a:prstGeom prst="rect">
            <a:avLst/>
          </a:prstGeom>
          <a:solidFill>
            <a:srgbClr val="0066FF"/>
          </a:solidFill>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1600" dirty="0">
                <a:solidFill>
                  <a:srgbClr val="FFFFFF"/>
                </a:solidFill>
              </a:rPr>
              <a:t>Scoring Info</a:t>
            </a:r>
          </a:p>
        </p:txBody>
      </p:sp>
      <p:sp>
        <p:nvSpPr>
          <p:cNvPr id="7" name="TextBox 6">
            <a:hlinkClick r:id="rId29" action="ppaction://hlinksldjump"/>
          </p:cNvPr>
          <p:cNvSpPr txBox="1"/>
          <p:nvPr/>
        </p:nvSpPr>
        <p:spPr>
          <a:xfrm>
            <a:off x="2660164" y="6061654"/>
            <a:ext cx="3333750" cy="400110"/>
          </a:xfrm>
          <a:prstGeom prst="rect">
            <a:avLst/>
          </a:prstGeom>
          <a:solidFill>
            <a:srgbClr val="0066FF"/>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000" dirty="0" smtClean="0">
                <a:solidFill>
                  <a:srgbClr val="FFFFFF"/>
                </a:solidFill>
              </a:rPr>
              <a:t>Go to Jeopardy Round</a:t>
            </a:r>
            <a:endParaRPr lang="en-US" sz="2000" dirty="0">
              <a:solidFill>
                <a:srgbClr val="FFFFFF"/>
              </a:solidFill>
            </a:endParaRPr>
          </a:p>
        </p:txBody>
      </p:sp>
      <p:sp>
        <p:nvSpPr>
          <p:cNvPr id="1988" name="Text Box 161">
            <a:hlinkClick r:id="" action="ppaction://noaction"/>
          </p:cNvPr>
          <p:cNvSpPr txBox="1">
            <a:spLocks noChangeArrowheads="1"/>
          </p:cNvSpPr>
          <p:nvPr/>
        </p:nvSpPr>
        <p:spPr bwMode="auto">
          <a:xfrm>
            <a:off x="4928183" y="4498975"/>
            <a:ext cx="1058862" cy="519113"/>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30" action="ppaction://hlinksldjump"/>
              </a:rPr>
              <a:t>800</a:t>
            </a:r>
            <a:endParaRPr lang="en-US" dirty="0">
              <a:solidFill>
                <a:srgbClr val="000000"/>
              </a:solidFill>
            </a:endParaRPr>
          </a:p>
        </p:txBody>
      </p:sp>
      <p:sp>
        <p:nvSpPr>
          <p:cNvPr id="1991" name="Text Box 182"/>
          <p:cNvSpPr txBox="1">
            <a:spLocks noChangeArrowheads="1"/>
          </p:cNvSpPr>
          <p:nvPr/>
        </p:nvSpPr>
        <p:spPr bwMode="auto">
          <a:xfrm>
            <a:off x="6381914" y="5292669"/>
            <a:ext cx="1148802" cy="52322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31" action="ppaction://hlinksldjump"/>
              </a:rPr>
              <a:t>1000</a:t>
            </a:r>
            <a:endParaRPr lang="en-US" dirty="0">
              <a:solidFill>
                <a:srgbClr val="000000"/>
              </a:solidFill>
            </a:endParaRPr>
          </a:p>
        </p:txBody>
      </p:sp>
      <p:sp>
        <p:nvSpPr>
          <p:cNvPr id="1994" name="Text Box 107"/>
          <p:cNvSpPr txBox="1">
            <a:spLocks noChangeArrowheads="1"/>
          </p:cNvSpPr>
          <p:nvPr/>
        </p:nvSpPr>
        <p:spPr bwMode="auto">
          <a:xfrm>
            <a:off x="4919663" y="1887538"/>
            <a:ext cx="1058862" cy="519112"/>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32" action="ppaction://hlinksldjump"/>
              </a:rPr>
              <a:t>200</a:t>
            </a:r>
            <a:endParaRPr lang="en-US" dirty="0">
              <a:solidFill>
                <a:srgbClr val="000000"/>
              </a:solidFill>
            </a:endParaRPr>
          </a:p>
        </p:txBody>
      </p:sp>
      <p:sp>
        <p:nvSpPr>
          <p:cNvPr id="2094" name="Text Box 170"/>
          <p:cNvSpPr txBox="1">
            <a:spLocks noChangeArrowheads="1"/>
          </p:cNvSpPr>
          <p:nvPr/>
        </p:nvSpPr>
        <p:spPr bwMode="auto">
          <a:xfrm>
            <a:off x="265112" y="5346444"/>
            <a:ext cx="1179957" cy="52322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33" action="ppaction://hlinksldjump"/>
              </a:rPr>
              <a:t>1000</a:t>
            </a:r>
            <a:endParaRPr lang="en-US" dirty="0">
              <a:solidFill>
                <a:srgbClr val="000000"/>
              </a:solidFill>
            </a:endParaRPr>
          </a:p>
        </p:txBody>
      </p:sp>
      <p:sp>
        <p:nvSpPr>
          <p:cNvPr id="1987" name="Rounded Rectangle 1986"/>
          <p:cNvSpPr/>
          <p:nvPr/>
        </p:nvSpPr>
        <p:spPr bwMode="auto">
          <a:xfrm>
            <a:off x="6289675" y="744538"/>
            <a:ext cx="1293813" cy="866775"/>
          </a:xfrm>
          <a:prstGeom prst="roundRect">
            <a:avLst/>
          </a:prstGeom>
          <a:solidFill>
            <a:srgbClr val="CCFF33"/>
          </a:solidFill>
          <a:ln w="76200">
            <a:solidFill>
              <a:srgbClr val="0066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dirty="0">
              <a:solidFill>
                <a:srgbClr val="000000"/>
              </a:solidFill>
            </a:endParaRPr>
          </a:p>
        </p:txBody>
      </p:sp>
      <p:sp>
        <p:nvSpPr>
          <p:cNvPr id="1990" name="Rounded Rectangle 1989"/>
          <p:cNvSpPr/>
          <p:nvPr/>
        </p:nvSpPr>
        <p:spPr bwMode="auto">
          <a:xfrm>
            <a:off x="4765675" y="739775"/>
            <a:ext cx="1371600" cy="868363"/>
          </a:xfrm>
          <a:prstGeom prst="roundRect">
            <a:avLst/>
          </a:prstGeom>
          <a:solidFill>
            <a:srgbClr val="FF0000"/>
          </a:solidFill>
          <a:ln w="76200">
            <a:solidFill>
              <a:srgbClr val="0066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dirty="0">
              <a:solidFill>
                <a:srgbClr val="000000"/>
              </a:solidFill>
            </a:endParaRPr>
          </a:p>
        </p:txBody>
      </p:sp>
      <p:sp>
        <p:nvSpPr>
          <p:cNvPr id="1992" name="Rounded Rectangle 1991"/>
          <p:cNvSpPr/>
          <p:nvPr/>
        </p:nvSpPr>
        <p:spPr bwMode="auto">
          <a:xfrm>
            <a:off x="3213100" y="733425"/>
            <a:ext cx="1371600" cy="868363"/>
          </a:xfrm>
          <a:prstGeom prst="roundRect">
            <a:avLst/>
          </a:prstGeom>
          <a:solidFill>
            <a:srgbClr val="FF9933"/>
          </a:solidFill>
          <a:ln w="76200">
            <a:solidFill>
              <a:srgbClr val="0066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dirty="0">
              <a:solidFill>
                <a:srgbClr val="000000"/>
              </a:solidFill>
            </a:endParaRPr>
          </a:p>
        </p:txBody>
      </p:sp>
      <p:sp>
        <p:nvSpPr>
          <p:cNvPr id="1993" name="Rounded Rectangle 1992"/>
          <p:cNvSpPr/>
          <p:nvPr/>
        </p:nvSpPr>
        <p:spPr bwMode="auto">
          <a:xfrm>
            <a:off x="133350" y="723966"/>
            <a:ext cx="1371600" cy="868363"/>
          </a:xfrm>
          <a:prstGeom prst="roundRect">
            <a:avLst/>
          </a:prstGeom>
          <a:solidFill>
            <a:srgbClr val="00C459"/>
          </a:solidFill>
          <a:ln w="76200">
            <a:solidFill>
              <a:srgbClr val="0066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dirty="0">
              <a:solidFill>
                <a:srgbClr val="000000"/>
              </a:solidFill>
            </a:endParaRPr>
          </a:p>
        </p:txBody>
      </p:sp>
      <p:sp>
        <p:nvSpPr>
          <p:cNvPr id="1995" name="Text Box 205"/>
          <p:cNvSpPr txBox="1">
            <a:spLocks noChangeArrowheads="1"/>
          </p:cNvSpPr>
          <p:nvPr/>
        </p:nvSpPr>
        <p:spPr bwMode="auto">
          <a:xfrm>
            <a:off x="69591" y="881568"/>
            <a:ext cx="144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smtClean="0">
                <a:solidFill>
                  <a:srgbClr val="000000"/>
                </a:solidFill>
                <a:latin typeface="Arial Black" pitchFamily="34" charset="0"/>
              </a:rPr>
              <a:t>State,</a:t>
            </a:r>
          </a:p>
          <a:p>
            <a:r>
              <a:rPr lang="en-US" sz="1600" dirty="0" smtClean="0">
                <a:solidFill>
                  <a:srgbClr val="000000"/>
                </a:solidFill>
                <a:latin typeface="Arial Black" pitchFamily="34" charset="0"/>
              </a:rPr>
              <a:t>What is</a:t>
            </a:r>
            <a:endParaRPr lang="en-US" sz="1600" dirty="0">
              <a:solidFill>
                <a:srgbClr val="000000"/>
              </a:solidFill>
              <a:latin typeface="Arial Black" pitchFamily="34" charset="0"/>
            </a:endParaRPr>
          </a:p>
        </p:txBody>
      </p:sp>
      <p:sp>
        <p:nvSpPr>
          <p:cNvPr id="2095" name="Text Box 207"/>
          <p:cNvSpPr txBox="1">
            <a:spLocks noChangeArrowheads="1"/>
          </p:cNvSpPr>
          <p:nvPr/>
        </p:nvSpPr>
        <p:spPr bwMode="auto">
          <a:xfrm>
            <a:off x="3232136" y="777141"/>
            <a:ext cx="1447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smtClean="0">
                <a:solidFill>
                  <a:srgbClr val="000000"/>
                </a:solidFill>
                <a:latin typeface="Arial Black" pitchFamily="34" charset="0"/>
              </a:rPr>
              <a:t>Identify, Which, Compare</a:t>
            </a:r>
            <a:endParaRPr lang="en-US" sz="1600" dirty="0">
              <a:solidFill>
                <a:srgbClr val="000000"/>
              </a:solidFill>
              <a:latin typeface="Arial Black" pitchFamily="34" charset="0"/>
            </a:endParaRPr>
          </a:p>
        </p:txBody>
      </p:sp>
      <p:sp>
        <p:nvSpPr>
          <p:cNvPr id="2096" name="Text Box 208"/>
          <p:cNvSpPr txBox="1">
            <a:spLocks noChangeArrowheads="1"/>
          </p:cNvSpPr>
          <p:nvPr/>
        </p:nvSpPr>
        <p:spPr bwMode="auto">
          <a:xfrm>
            <a:off x="4753780" y="847638"/>
            <a:ext cx="1447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dirty="0" smtClean="0">
                <a:solidFill>
                  <a:srgbClr val="000000"/>
                </a:solidFill>
                <a:latin typeface="Arial Black" pitchFamily="34" charset="0"/>
              </a:rPr>
              <a:t>Calculate, Determine, Convert</a:t>
            </a:r>
            <a:endParaRPr lang="en-US" sz="1400" dirty="0">
              <a:solidFill>
                <a:srgbClr val="000000"/>
              </a:solidFill>
              <a:latin typeface="Arial Black" pitchFamily="34" charset="0"/>
            </a:endParaRPr>
          </a:p>
        </p:txBody>
      </p:sp>
      <p:sp>
        <p:nvSpPr>
          <p:cNvPr id="2097" name="Text Box 209"/>
          <p:cNvSpPr txBox="1">
            <a:spLocks noChangeArrowheads="1"/>
          </p:cNvSpPr>
          <p:nvPr/>
        </p:nvSpPr>
        <p:spPr bwMode="auto">
          <a:xfrm>
            <a:off x="6232415" y="821169"/>
            <a:ext cx="1447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smtClean="0">
                <a:solidFill>
                  <a:srgbClr val="000000"/>
                </a:solidFill>
                <a:latin typeface="Arial Black" pitchFamily="34" charset="0"/>
              </a:rPr>
              <a:t>Tables, Diagrams, Graphs</a:t>
            </a:r>
            <a:endParaRPr lang="en-US" sz="1600" dirty="0">
              <a:solidFill>
                <a:srgbClr val="000000"/>
              </a:solidFill>
              <a:latin typeface="Arial Black" pitchFamily="34" charset="0"/>
            </a:endParaRPr>
          </a:p>
        </p:txBody>
      </p:sp>
      <p:sp>
        <p:nvSpPr>
          <p:cNvPr id="2098" name="Rounded Rectangle 2097"/>
          <p:cNvSpPr/>
          <p:nvPr/>
        </p:nvSpPr>
        <p:spPr bwMode="auto">
          <a:xfrm>
            <a:off x="1663700" y="725488"/>
            <a:ext cx="1371600" cy="866775"/>
          </a:xfrm>
          <a:prstGeom prst="roundRect">
            <a:avLst/>
          </a:prstGeom>
          <a:solidFill>
            <a:srgbClr val="FFFF99"/>
          </a:solidFill>
          <a:ln w="76200">
            <a:solidFill>
              <a:srgbClr val="0066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dirty="0">
              <a:solidFill>
                <a:srgbClr val="000000"/>
              </a:solidFill>
            </a:endParaRPr>
          </a:p>
        </p:txBody>
      </p:sp>
      <p:sp>
        <p:nvSpPr>
          <p:cNvPr id="2099" name="Text Box 206"/>
          <p:cNvSpPr txBox="1">
            <a:spLocks noChangeArrowheads="1"/>
          </p:cNvSpPr>
          <p:nvPr/>
        </p:nvSpPr>
        <p:spPr bwMode="auto">
          <a:xfrm>
            <a:off x="1582738" y="927100"/>
            <a:ext cx="15049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smtClean="0">
                <a:solidFill>
                  <a:srgbClr val="000000"/>
                </a:solidFill>
                <a:latin typeface="Arial Black" pitchFamily="34" charset="0"/>
              </a:rPr>
              <a:t>Explain, Describe</a:t>
            </a:r>
            <a:endParaRPr lang="en-US" sz="1600" dirty="0">
              <a:solidFill>
                <a:srgbClr val="000000"/>
              </a:solidFill>
              <a:latin typeface="Arial Black" pitchFamily="34" charset="0"/>
            </a:endParaRPr>
          </a:p>
        </p:txBody>
      </p:sp>
      <p:sp>
        <p:nvSpPr>
          <p:cNvPr id="2100" name="Rounded Rectangle 23">
            <a:hlinkClick r:id="rId34" action="ppaction://hlinksldjump"/>
          </p:cNvPr>
          <p:cNvSpPr>
            <a:spLocks noChangeArrowheads="1"/>
          </p:cNvSpPr>
          <p:nvPr/>
        </p:nvSpPr>
        <p:spPr bwMode="auto">
          <a:xfrm>
            <a:off x="7754938" y="741363"/>
            <a:ext cx="1270000" cy="871537"/>
          </a:xfrm>
          <a:prstGeom prst="roundRect">
            <a:avLst>
              <a:gd name="adj" fmla="val 16667"/>
            </a:avLst>
          </a:prstGeom>
          <a:solidFill>
            <a:srgbClr val="FF33CC"/>
          </a:solidFill>
          <a:ln w="57150">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solidFill>
                <a:srgbClr val="000000"/>
              </a:solidFill>
            </a:endParaRPr>
          </a:p>
        </p:txBody>
      </p:sp>
      <p:sp>
        <p:nvSpPr>
          <p:cNvPr id="2101" name="TextBox 24">
            <a:hlinkClick r:id="rId34" action="ppaction://hlinksldjump"/>
          </p:cNvPr>
          <p:cNvSpPr txBox="1">
            <a:spLocks noChangeArrowheads="1"/>
          </p:cNvSpPr>
          <p:nvPr/>
        </p:nvSpPr>
        <p:spPr bwMode="auto">
          <a:xfrm>
            <a:off x="7743825" y="739775"/>
            <a:ext cx="1349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000" b="1" dirty="0">
                <a:solidFill>
                  <a:srgbClr val="000000"/>
                </a:solidFill>
              </a:rPr>
              <a:t>Final Jeopardy</a:t>
            </a:r>
          </a:p>
        </p:txBody>
      </p:sp>
      <p:cxnSp>
        <p:nvCxnSpPr>
          <p:cNvPr id="5178" name="Straight Connector 5177"/>
          <p:cNvCxnSpPr/>
          <p:nvPr/>
        </p:nvCxnSpPr>
        <p:spPr bwMode="auto">
          <a:xfrm>
            <a:off x="6359" y="1708934"/>
            <a:ext cx="9137641" cy="0"/>
          </a:xfrm>
          <a:prstGeom prst="line">
            <a:avLst/>
          </a:pr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38100" cap="flat" cmpd="sng" algn="ctr">
            <a:solidFill>
              <a:srgbClr val="0066FF"/>
            </a:solid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p:spPr>
      </p:cxnSp>
      <p:cxnSp>
        <p:nvCxnSpPr>
          <p:cNvPr id="5179" name="Straight Connector 5178"/>
          <p:cNvCxnSpPr/>
          <p:nvPr/>
        </p:nvCxnSpPr>
        <p:spPr bwMode="auto">
          <a:xfrm flipV="1">
            <a:off x="15689" y="609600"/>
            <a:ext cx="9792072" cy="0"/>
          </a:xfrm>
          <a:prstGeom prst="line">
            <a:avLst/>
          </a:pr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57150" cap="flat" cmpd="sng" algn="ctr">
            <a:solidFill>
              <a:srgbClr val="0066FF"/>
            </a:solid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p:spPr>
      </p:cxnSp>
      <p:sp>
        <p:nvSpPr>
          <p:cNvPr id="11" name="TextBox 10"/>
          <p:cNvSpPr txBox="1"/>
          <p:nvPr/>
        </p:nvSpPr>
        <p:spPr>
          <a:xfrm>
            <a:off x="9311729" y="589352"/>
            <a:ext cx="440665" cy="6370975"/>
          </a:xfrm>
          <a:prstGeom prst="rect">
            <a:avLst/>
          </a:prstGeom>
          <a:solidFill>
            <a:srgbClr val="0066FF"/>
          </a:solidFill>
        </p:spPr>
        <p:txBody>
          <a:bodyPr wrap="square" rtlCol="0">
            <a:spAutoFit/>
          </a:bodyPr>
          <a:lstStyle/>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p:txBody>
      </p:sp>
      <p:cxnSp>
        <p:nvCxnSpPr>
          <p:cNvPr id="18" name="Straight Connector 17"/>
          <p:cNvCxnSpPr/>
          <p:nvPr/>
        </p:nvCxnSpPr>
        <p:spPr bwMode="auto">
          <a:xfrm flipH="1">
            <a:off x="9139853" y="609600"/>
            <a:ext cx="0" cy="1082675"/>
          </a:xfrm>
          <a:prstGeom prst="line">
            <a:avLst/>
          </a:pr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38100" cap="flat" cmpd="sng" algn="ctr">
            <a:solidFill>
              <a:schemeClr val="accent6"/>
            </a:solid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p:spPr>
      </p:cxnSp>
      <p:sp>
        <p:nvSpPr>
          <p:cNvPr id="5259" name="Text Box 116">
            <a:hlinkClick r:id="rId35" action="ppaction://hlinksldjump"/>
          </p:cNvPr>
          <p:cNvSpPr txBox="1">
            <a:spLocks noChangeArrowheads="1"/>
          </p:cNvSpPr>
          <p:nvPr/>
        </p:nvSpPr>
        <p:spPr bwMode="auto">
          <a:xfrm>
            <a:off x="300037" y="2720754"/>
            <a:ext cx="1058862" cy="52070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36" action="ppaction://hlinksldjump"/>
              </a:rPr>
              <a:t>400</a:t>
            </a:r>
            <a:endParaRPr lang="en-US" dirty="0">
              <a:solidFill>
                <a:srgbClr val="000000"/>
              </a:solidFill>
            </a:endParaRPr>
          </a:p>
        </p:txBody>
      </p:sp>
      <p:sp>
        <p:nvSpPr>
          <p:cNvPr id="1382" name="TextBox 7"/>
          <p:cNvSpPr txBox="1">
            <a:spLocks noChangeArrowheads="1"/>
          </p:cNvSpPr>
          <p:nvPr/>
        </p:nvSpPr>
        <p:spPr bwMode="auto">
          <a:xfrm>
            <a:off x="7702004" y="2291209"/>
            <a:ext cx="52705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b="1" dirty="0">
                <a:solidFill>
                  <a:srgbClr val="009900"/>
                </a:solidFill>
              </a:rPr>
              <a:t>A</a:t>
            </a:r>
          </a:p>
          <a:p>
            <a:endParaRPr lang="en-US" sz="2800" b="1" dirty="0">
              <a:solidFill>
                <a:srgbClr val="009900"/>
              </a:solidFill>
            </a:endParaRPr>
          </a:p>
          <a:p>
            <a:r>
              <a:rPr lang="en-US" sz="2800" b="1" dirty="0">
                <a:solidFill>
                  <a:srgbClr val="990000"/>
                </a:solidFill>
              </a:rPr>
              <a:t>B</a:t>
            </a:r>
          </a:p>
          <a:p>
            <a:endParaRPr lang="en-US" b="1" dirty="0">
              <a:solidFill>
                <a:srgbClr val="009900"/>
              </a:solidFill>
            </a:endParaRPr>
          </a:p>
          <a:p>
            <a:r>
              <a:rPr lang="en-US" sz="2800" b="1" dirty="0">
                <a:solidFill>
                  <a:srgbClr val="003366"/>
                </a:solidFill>
              </a:rPr>
              <a:t>C</a:t>
            </a:r>
          </a:p>
          <a:p>
            <a:endParaRPr lang="en-US" sz="1200" b="1" dirty="0">
              <a:solidFill>
                <a:srgbClr val="009900"/>
              </a:solidFill>
            </a:endParaRPr>
          </a:p>
          <a:p>
            <a:endParaRPr lang="en-US" sz="1600" b="1" dirty="0">
              <a:solidFill>
                <a:srgbClr val="009900"/>
              </a:solidFill>
            </a:endParaRPr>
          </a:p>
          <a:p>
            <a:r>
              <a:rPr lang="en-US" sz="2800" b="1" dirty="0">
                <a:solidFill>
                  <a:srgbClr val="7030A0"/>
                </a:solidFill>
              </a:rPr>
              <a:t>D</a:t>
            </a:r>
          </a:p>
          <a:p>
            <a:endParaRPr lang="en-US" b="1" dirty="0">
              <a:solidFill>
                <a:srgbClr val="009900"/>
              </a:solidFill>
            </a:endParaRPr>
          </a:p>
          <a:p>
            <a:r>
              <a:rPr lang="en-US" sz="2800" b="1" dirty="0" smtClean="0">
                <a:solidFill>
                  <a:srgbClr val="FF3399"/>
                </a:solidFill>
              </a:rPr>
              <a:t>E</a:t>
            </a:r>
          </a:p>
        </p:txBody>
      </p:sp>
      <p:sp>
        <p:nvSpPr>
          <p:cNvPr id="1383" name="Rounded Rectangle 138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10000</a:t>
            </a:r>
            <a:endParaRPr lang="en-US" sz="2600" b="1" dirty="0">
              <a:solidFill>
                <a:schemeClr val="bg1"/>
              </a:solidFill>
            </a:endParaRPr>
          </a:p>
        </p:txBody>
      </p:sp>
      <p:sp>
        <p:nvSpPr>
          <p:cNvPr id="1384" name="Rounded Rectangle 1383"/>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9900</a:t>
            </a:r>
            <a:endParaRPr lang="en-US" sz="2600" b="1" dirty="0">
              <a:solidFill>
                <a:schemeClr val="bg1"/>
              </a:solidFill>
            </a:endParaRPr>
          </a:p>
        </p:txBody>
      </p:sp>
      <p:sp>
        <p:nvSpPr>
          <p:cNvPr id="1385" name="Rounded Rectangle 138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9800</a:t>
            </a:r>
            <a:endParaRPr lang="en-US" sz="2600" b="1" dirty="0">
              <a:solidFill>
                <a:schemeClr val="bg1"/>
              </a:solidFill>
            </a:endParaRPr>
          </a:p>
        </p:txBody>
      </p:sp>
      <p:sp>
        <p:nvSpPr>
          <p:cNvPr id="1386" name="Rounded Rectangle 138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9700</a:t>
            </a:r>
            <a:endParaRPr lang="en-US" sz="2600" b="1" dirty="0">
              <a:solidFill>
                <a:schemeClr val="bg1"/>
              </a:solidFill>
            </a:endParaRPr>
          </a:p>
        </p:txBody>
      </p:sp>
      <p:sp>
        <p:nvSpPr>
          <p:cNvPr id="1387" name="Rounded Rectangle 138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9600</a:t>
            </a:r>
            <a:endParaRPr lang="en-US" sz="2600" b="1" dirty="0">
              <a:solidFill>
                <a:schemeClr val="bg1"/>
              </a:solidFill>
            </a:endParaRPr>
          </a:p>
        </p:txBody>
      </p:sp>
      <p:sp>
        <p:nvSpPr>
          <p:cNvPr id="1388" name="Rounded Rectangle 138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9</a:t>
            </a:r>
            <a:r>
              <a:rPr lang="en-US" sz="2600" b="1" dirty="0" smtClean="0">
                <a:solidFill>
                  <a:schemeClr val="bg1"/>
                </a:solidFill>
              </a:rPr>
              <a:t>500</a:t>
            </a:r>
            <a:endParaRPr lang="en-US" sz="2600" b="1" dirty="0">
              <a:solidFill>
                <a:schemeClr val="bg1"/>
              </a:solidFill>
            </a:endParaRPr>
          </a:p>
        </p:txBody>
      </p:sp>
      <p:sp>
        <p:nvSpPr>
          <p:cNvPr id="1389" name="Rounded Rectangle 138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9400</a:t>
            </a:r>
            <a:endParaRPr lang="en-US" sz="2600" b="1" dirty="0">
              <a:solidFill>
                <a:schemeClr val="bg1"/>
              </a:solidFill>
            </a:endParaRPr>
          </a:p>
        </p:txBody>
      </p:sp>
      <p:sp>
        <p:nvSpPr>
          <p:cNvPr id="1390" name="Rounded Rectangle 1389"/>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9300</a:t>
            </a:r>
            <a:endParaRPr lang="en-US" sz="2600" b="1" dirty="0">
              <a:solidFill>
                <a:schemeClr val="bg1"/>
              </a:solidFill>
            </a:endParaRPr>
          </a:p>
        </p:txBody>
      </p:sp>
      <p:sp>
        <p:nvSpPr>
          <p:cNvPr id="1391" name="Rounded Rectangle 139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9200</a:t>
            </a:r>
            <a:endParaRPr lang="en-US" sz="2600" b="1" dirty="0">
              <a:solidFill>
                <a:schemeClr val="bg1"/>
              </a:solidFill>
            </a:endParaRPr>
          </a:p>
        </p:txBody>
      </p:sp>
      <p:sp>
        <p:nvSpPr>
          <p:cNvPr id="1392" name="Rounded Rectangle 139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9100</a:t>
            </a:r>
            <a:endParaRPr lang="en-US" sz="2600" b="1" dirty="0">
              <a:solidFill>
                <a:schemeClr val="bg1"/>
              </a:solidFill>
            </a:endParaRPr>
          </a:p>
        </p:txBody>
      </p:sp>
      <p:sp>
        <p:nvSpPr>
          <p:cNvPr id="1393" name="Rounded Rectangle 1392"/>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9000</a:t>
            </a:r>
            <a:endParaRPr lang="en-US" sz="2600" b="1" dirty="0">
              <a:solidFill>
                <a:schemeClr val="bg1"/>
              </a:solidFill>
            </a:endParaRPr>
          </a:p>
        </p:txBody>
      </p:sp>
      <p:sp>
        <p:nvSpPr>
          <p:cNvPr id="1394" name="Rounded Rectangle 139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8900</a:t>
            </a:r>
            <a:endParaRPr lang="en-US" sz="2600" b="1" dirty="0">
              <a:solidFill>
                <a:schemeClr val="bg1"/>
              </a:solidFill>
            </a:endParaRPr>
          </a:p>
        </p:txBody>
      </p:sp>
      <p:sp>
        <p:nvSpPr>
          <p:cNvPr id="1395" name="Rounded Rectangle 139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8800</a:t>
            </a:r>
            <a:endParaRPr lang="en-US" sz="2600" b="1" dirty="0">
              <a:solidFill>
                <a:schemeClr val="bg1"/>
              </a:solidFill>
            </a:endParaRPr>
          </a:p>
        </p:txBody>
      </p:sp>
      <p:sp>
        <p:nvSpPr>
          <p:cNvPr id="1396" name="Rounded Rectangle 139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8700</a:t>
            </a:r>
            <a:endParaRPr lang="en-US" sz="2600" b="1" dirty="0">
              <a:solidFill>
                <a:schemeClr val="bg1"/>
              </a:solidFill>
            </a:endParaRPr>
          </a:p>
        </p:txBody>
      </p:sp>
      <p:sp>
        <p:nvSpPr>
          <p:cNvPr id="1397" name="Rounded Rectangle 139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8600</a:t>
            </a:r>
            <a:endParaRPr lang="en-US" sz="2600" b="1" dirty="0">
              <a:solidFill>
                <a:schemeClr val="bg1"/>
              </a:solidFill>
            </a:endParaRPr>
          </a:p>
        </p:txBody>
      </p:sp>
      <p:sp>
        <p:nvSpPr>
          <p:cNvPr id="1398" name="Rounded Rectangle 139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8</a:t>
            </a:r>
            <a:r>
              <a:rPr lang="en-US" sz="2600" b="1" dirty="0" smtClean="0">
                <a:solidFill>
                  <a:schemeClr val="bg1"/>
                </a:solidFill>
              </a:rPr>
              <a:t>500</a:t>
            </a:r>
            <a:endParaRPr lang="en-US" sz="2600" b="1" dirty="0">
              <a:solidFill>
                <a:schemeClr val="bg1"/>
              </a:solidFill>
            </a:endParaRPr>
          </a:p>
        </p:txBody>
      </p:sp>
      <p:sp>
        <p:nvSpPr>
          <p:cNvPr id="1399" name="Rounded Rectangle 139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400" name="Rounded Rectangle 1399"/>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401" name="Rounded Rectangle 1400"/>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8300</a:t>
            </a:r>
            <a:endParaRPr lang="en-US" sz="2600" b="1" dirty="0">
              <a:solidFill>
                <a:schemeClr val="bg1"/>
              </a:solidFill>
            </a:endParaRPr>
          </a:p>
        </p:txBody>
      </p:sp>
      <p:sp>
        <p:nvSpPr>
          <p:cNvPr id="1402" name="Rounded Rectangle 1401"/>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8200</a:t>
            </a:r>
            <a:endParaRPr lang="en-US" sz="2600" b="1" dirty="0">
              <a:solidFill>
                <a:schemeClr val="bg1"/>
              </a:solidFill>
            </a:endParaRPr>
          </a:p>
        </p:txBody>
      </p:sp>
      <p:sp>
        <p:nvSpPr>
          <p:cNvPr id="1403" name="Rounded Rectangle 1402"/>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8100</a:t>
            </a:r>
            <a:endParaRPr lang="en-US" sz="2600" b="1" dirty="0">
              <a:solidFill>
                <a:schemeClr val="bg1"/>
              </a:solidFill>
            </a:endParaRPr>
          </a:p>
        </p:txBody>
      </p:sp>
      <p:sp>
        <p:nvSpPr>
          <p:cNvPr id="1404" name="Rounded Rectangle 140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8000</a:t>
            </a:r>
          </a:p>
        </p:txBody>
      </p:sp>
      <p:sp>
        <p:nvSpPr>
          <p:cNvPr id="1405" name="Rounded Rectangle 140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7900</a:t>
            </a:r>
          </a:p>
        </p:txBody>
      </p:sp>
      <p:sp>
        <p:nvSpPr>
          <p:cNvPr id="1406" name="Rounded Rectangle 1405"/>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7800</a:t>
            </a:r>
          </a:p>
        </p:txBody>
      </p:sp>
      <p:sp>
        <p:nvSpPr>
          <p:cNvPr id="1407" name="Rounded Rectangle 140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7700</a:t>
            </a:r>
          </a:p>
        </p:txBody>
      </p:sp>
      <p:sp>
        <p:nvSpPr>
          <p:cNvPr id="1408" name="Rounded Rectangle 140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7600</a:t>
            </a:r>
          </a:p>
        </p:txBody>
      </p:sp>
      <p:sp>
        <p:nvSpPr>
          <p:cNvPr id="1409" name="Rounded Rectangle 1408"/>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7500</a:t>
            </a:r>
          </a:p>
        </p:txBody>
      </p:sp>
      <p:sp>
        <p:nvSpPr>
          <p:cNvPr id="1410" name="Rounded Rectangle 140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7400</a:t>
            </a:r>
          </a:p>
        </p:txBody>
      </p:sp>
      <p:sp>
        <p:nvSpPr>
          <p:cNvPr id="1411" name="Rounded Rectangle 1410"/>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7300</a:t>
            </a:r>
          </a:p>
        </p:txBody>
      </p:sp>
      <p:sp>
        <p:nvSpPr>
          <p:cNvPr id="1412" name="Rounded Rectangle 1411"/>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7200</a:t>
            </a:r>
          </a:p>
        </p:txBody>
      </p:sp>
      <p:sp>
        <p:nvSpPr>
          <p:cNvPr id="1413" name="Rounded Rectangle 1412"/>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7100</a:t>
            </a:r>
          </a:p>
        </p:txBody>
      </p:sp>
      <p:sp>
        <p:nvSpPr>
          <p:cNvPr id="1414" name="Rounded Rectangle 141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7000</a:t>
            </a:r>
          </a:p>
        </p:txBody>
      </p:sp>
      <p:sp>
        <p:nvSpPr>
          <p:cNvPr id="1415" name="Rounded Rectangle 1414"/>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6900</a:t>
            </a:r>
          </a:p>
        </p:txBody>
      </p:sp>
      <p:sp>
        <p:nvSpPr>
          <p:cNvPr id="1416" name="Rounded Rectangle 141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6800</a:t>
            </a:r>
          </a:p>
        </p:txBody>
      </p:sp>
      <p:sp>
        <p:nvSpPr>
          <p:cNvPr id="1417" name="Rounded Rectangle 141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6700</a:t>
            </a:r>
          </a:p>
        </p:txBody>
      </p:sp>
      <p:sp>
        <p:nvSpPr>
          <p:cNvPr id="1418" name="Rounded Rectangle 1417"/>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6600</a:t>
            </a:r>
          </a:p>
        </p:txBody>
      </p:sp>
      <p:sp>
        <p:nvSpPr>
          <p:cNvPr id="1419" name="Rounded Rectangle 141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6500</a:t>
            </a:r>
          </a:p>
        </p:txBody>
      </p:sp>
      <p:sp>
        <p:nvSpPr>
          <p:cNvPr id="1420" name="Rounded Rectangle 141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6400</a:t>
            </a:r>
          </a:p>
        </p:txBody>
      </p:sp>
      <p:sp>
        <p:nvSpPr>
          <p:cNvPr id="1421" name="Rounded Rectangle 142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6300</a:t>
            </a:r>
          </a:p>
        </p:txBody>
      </p:sp>
      <p:sp>
        <p:nvSpPr>
          <p:cNvPr id="1422" name="Rounded Rectangle 142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6200</a:t>
            </a:r>
          </a:p>
        </p:txBody>
      </p:sp>
      <p:sp>
        <p:nvSpPr>
          <p:cNvPr id="1423" name="Rounded Rectangle 142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6100</a:t>
            </a:r>
          </a:p>
        </p:txBody>
      </p:sp>
      <p:sp>
        <p:nvSpPr>
          <p:cNvPr id="1424" name="Rounded Rectangle 142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6000</a:t>
            </a:r>
          </a:p>
        </p:txBody>
      </p:sp>
      <p:sp>
        <p:nvSpPr>
          <p:cNvPr id="1425" name="Rounded Rectangle 142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5900</a:t>
            </a:r>
          </a:p>
        </p:txBody>
      </p:sp>
      <p:sp>
        <p:nvSpPr>
          <p:cNvPr id="1426" name="Rounded Rectangle 142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5800</a:t>
            </a:r>
          </a:p>
        </p:txBody>
      </p:sp>
      <p:sp>
        <p:nvSpPr>
          <p:cNvPr id="1427" name="Rounded Rectangle 142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5700</a:t>
            </a:r>
          </a:p>
        </p:txBody>
      </p:sp>
      <p:sp>
        <p:nvSpPr>
          <p:cNvPr id="1428" name="Rounded Rectangle 142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5600</a:t>
            </a:r>
          </a:p>
        </p:txBody>
      </p:sp>
      <p:sp>
        <p:nvSpPr>
          <p:cNvPr id="1429" name="Rounded Rectangle 1428"/>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5500</a:t>
            </a:r>
          </a:p>
        </p:txBody>
      </p:sp>
      <p:sp>
        <p:nvSpPr>
          <p:cNvPr id="1430" name="Rounded Rectangle 142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5400</a:t>
            </a:r>
          </a:p>
        </p:txBody>
      </p:sp>
      <p:sp>
        <p:nvSpPr>
          <p:cNvPr id="1431" name="Rounded Rectangle 143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5300</a:t>
            </a:r>
          </a:p>
        </p:txBody>
      </p:sp>
      <p:sp>
        <p:nvSpPr>
          <p:cNvPr id="1432" name="Rounded Rectangle 143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5200</a:t>
            </a:r>
          </a:p>
        </p:txBody>
      </p:sp>
      <p:sp>
        <p:nvSpPr>
          <p:cNvPr id="1433" name="Rounded Rectangle 143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5100</a:t>
            </a:r>
          </a:p>
        </p:txBody>
      </p:sp>
      <p:sp>
        <p:nvSpPr>
          <p:cNvPr id="1434" name="Oval 12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5000</a:t>
            </a:r>
          </a:p>
        </p:txBody>
      </p:sp>
      <p:sp>
        <p:nvSpPr>
          <p:cNvPr id="1435" name="Rounded Rectangle 1434"/>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4900</a:t>
            </a:r>
          </a:p>
        </p:txBody>
      </p:sp>
      <p:sp>
        <p:nvSpPr>
          <p:cNvPr id="1436" name="Rounded Rectangle 1435"/>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4800</a:t>
            </a:r>
          </a:p>
        </p:txBody>
      </p:sp>
      <p:sp>
        <p:nvSpPr>
          <p:cNvPr id="1437" name="Rounded Rectangle 1436"/>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4700</a:t>
            </a:r>
          </a:p>
        </p:txBody>
      </p:sp>
      <p:sp>
        <p:nvSpPr>
          <p:cNvPr id="1438" name="Rounded Rectangle 1437"/>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4600</a:t>
            </a:r>
          </a:p>
        </p:txBody>
      </p:sp>
      <p:sp>
        <p:nvSpPr>
          <p:cNvPr id="1439" name="Rounded Rectangle 143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4500</a:t>
            </a:r>
          </a:p>
        </p:txBody>
      </p:sp>
      <p:sp>
        <p:nvSpPr>
          <p:cNvPr id="1440" name="Rounded Rectangle 143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4400</a:t>
            </a:r>
          </a:p>
        </p:txBody>
      </p:sp>
      <p:sp>
        <p:nvSpPr>
          <p:cNvPr id="1441" name="Rounded Rectangle 1440"/>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4300</a:t>
            </a:r>
          </a:p>
        </p:txBody>
      </p:sp>
      <p:sp>
        <p:nvSpPr>
          <p:cNvPr id="1442" name="Rounded Rectangle 1441"/>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4200</a:t>
            </a:r>
          </a:p>
        </p:txBody>
      </p:sp>
      <p:sp>
        <p:nvSpPr>
          <p:cNvPr id="1443" name="Rounded Rectangle 144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4100</a:t>
            </a:r>
          </a:p>
        </p:txBody>
      </p:sp>
      <p:sp>
        <p:nvSpPr>
          <p:cNvPr id="1444" name="Rounded Rectangle 1443"/>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4000</a:t>
            </a:r>
          </a:p>
        </p:txBody>
      </p:sp>
      <p:sp>
        <p:nvSpPr>
          <p:cNvPr id="1445" name="Rounded Rectangle 144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3900</a:t>
            </a:r>
          </a:p>
        </p:txBody>
      </p:sp>
      <p:sp>
        <p:nvSpPr>
          <p:cNvPr id="1446" name="Rounded Rectangle 1445"/>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3800</a:t>
            </a:r>
          </a:p>
        </p:txBody>
      </p:sp>
      <p:sp>
        <p:nvSpPr>
          <p:cNvPr id="1447" name="Rounded Rectangle 1446"/>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3700</a:t>
            </a:r>
          </a:p>
        </p:txBody>
      </p:sp>
      <p:sp>
        <p:nvSpPr>
          <p:cNvPr id="1448" name="Rounded Rectangle 144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3600</a:t>
            </a:r>
          </a:p>
        </p:txBody>
      </p:sp>
      <p:sp>
        <p:nvSpPr>
          <p:cNvPr id="1449" name="Rounded Rectangle 1448"/>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3500</a:t>
            </a:r>
          </a:p>
        </p:txBody>
      </p:sp>
      <p:sp>
        <p:nvSpPr>
          <p:cNvPr id="1450" name="Rounded Rectangle 1449"/>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3400</a:t>
            </a:r>
          </a:p>
        </p:txBody>
      </p:sp>
      <p:sp>
        <p:nvSpPr>
          <p:cNvPr id="1451" name="Rounded Rectangle 145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3300</a:t>
            </a:r>
          </a:p>
        </p:txBody>
      </p:sp>
      <p:sp>
        <p:nvSpPr>
          <p:cNvPr id="1452" name="Rounded Rectangle 1451"/>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3200</a:t>
            </a:r>
          </a:p>
        </p:txBody>
      </p:sp>
      <p:sp>
        <p:nvSpPr>
          <p:cNvPr id="1453" name="Rounded Rectangle 1452"/>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3100</a:t>
            </a:r>
          </a:p>
        </p:txBody>
      </p:sp>
      <p:sp>
        <p:nvSpPr>
          <p:cNvPr id="1454" name="Rounded Rectangle 145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3000</a:t>
            </a:r>
          </a:p>
        </p:txBody>
      </p:sp>
      <p:sp>
        <p:nvSpPr>
          <p:cNvPr id="1455" name="Rounded Rectangle 145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2900</a:t>
            </a:r>
          </a:p>
        </p:txBody>
      </p:sp>
      <p:sp>
        <p:nvSpPr>
          <p:cNvPr id="1456" name="Rounded Rectangle 145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2800</a:t>
            </a:r>
          </a:p>
        </p:txBody>
      </p:sp>
      <p:sp>
        <p:nvSpPr>
          <p:cNvPr id="1457" name="Rounded Rectangle 145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2700</a:t>
            </a:r>
          </a:p>
        </p:txBody>
      </p:sp>
      <p:sp>
        <p:nvSpPr>
          <p:cNvPr id="1458" name="Rounded Rectangle 145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2600</a:t>
            </a:r>
          </a:p>
        </p:txBody>
      </p:sp>
      <p:sp>
        <p:nvSpPr>
          <p:cNvPr id="1459" name="Rounded Rectangle 145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2500</a:t>
            </a:r>
          </a:p>
        </p:txBody>
      </p:sp>
      <p:sp>
        <p:nvSpPr>
          <p:cNvPr id="1460" name="Rounded Rectangle 145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2400</a:t>
            </a:r>
          </a:p>
        </p:txBody>
      </p:sp>
      <p:sp>
        <p:nvSpPr>
          <p:cNvPr id="1461" name="Rounded Rectangle 146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2300</a:t>
            </a:r>
          </a:p>
        </p:txBody>
      </p:sp>
      <p:sp>
        <p:nvSpPr>
          <p:cNvPr id="1462" name="Rounded Rectangle 146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2200</a:t>
            </a:r>
          </a:p>
        </p:txBody>
      </p:sp>
      <p:sp>
        <p:nvSpPr>
          <p:cNvPr id="1463" name="Rounded Rectangle 146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2100</a:t>
            </a:r>
          </a:p>
        </p:txBody>
      </p:sp>
      <p:sp>
        <p:nvSpPr>
          <p:cNvPr id="1464" name="Rounded Rectangle 146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2000</a:t>
            </a:r>
          </a:p>
        </p:txBody>
      </p:sp>
      <p:sp>
        <p:nvSpPr>
          <p:cNvPr id="1465" name="Rounded Rectangle 146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1900</a:t>
            </a:r>
          </a:p>
        </p:txBody>
      </p:sp>
      <p:sp>
        <p:nvSpPr>
          <p:cNvPr id="1466" name="Rounded Rectangle 146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1800</a:t>
            </a:r>
          </a:p>
        </p:txBody>
      </p:sp>
      <p:sp>
        <p:nvSpPr>
          <p:cNvPr id="1467" name="Rounded Rectangle 146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1700</a:t>
            </a:r>
          </a:p>
        </p:txBody>
      </p:sp>
      <p:sp>
        <p:nvSpPr>
          <p:cNvPr id="1468" name="Rounded Rectangle 1467"/>
          <p:cNvSpPr>
            <a:spLocks noChangeArrowheads="1"/>
          </p:cNvSpPr>
          <p:nvPr/>
        </p:nvSpPr>
        <p:spPr bwMode="auto">
          <a:xfrm>
            <a:off x="8181391" y="2207696"/>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1600</a:t>
            </a:r>
          </a:p>
        </p:txBody>
      </p:sp>
      <p:sp>
        <p:nvSpPr>
          <p:cNvPr id="1469" name="Rounded Rectangle 146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1500</a:t>
            </a:r>
          </a:p>
        </p:txBody>
      </p:sp>
      <p:sp>
        <p:nvSpPr>
          <p:cNvPr id="1470" name="Rounded Rectangle 146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1400</a:t>
            </a:r>
          </a:p>
        </p:txBody>
      </p:sp>
      <p:sp>
        <p:nvSpPr>
          <p:cNvPr id="1471" name="Rounded Rectangle 147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1300</a:t>
            </a:r>
          </a:p>
        </p:txBody>
      </p:sp>
      <p:sp>
        <p:nvSpPr>
          <p:cNvPr id="1472" name="Rounded Rectangle 147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1200</a:t>
            </a:r>
          </a:p>
        </p:txBody>
      </p:sp>
      <p:sp>
        <p:nvSpPr>
          <p:cNvPr id="1473" name="Rounded Rectangle 147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1100</a:t>
            </a:r>
          </a:p>
        </p:txBody>
      </p:sp>
      <p:sp>
        <p:nvSpPr>
          <p:cNvPr id="1474" name="Rounded Rectangle 1473"/>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1000</a:t>
            </a:r>
          </a:p>
        </p:txBody>
      </p:sp>
      <p:sp>
        <p:nvSpPr>
          <p:cNvPr id="1475" name="Rounded Rectangle 147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900</a:t>
            </a:r>
          </a:p>
        </p:txBody>
      </p:sp>
      <p:sp>
        <p:nvSpPr>
          <p:cNvPr id="1476" name="Rounded Rectangle 1475"/>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800</a:t>
            </a:r>
          </a:p>
        </p:txBody>
      </p:sp>
      <p:sp>
        <p:nvSpPr>
          <p:cNvPr id="1477" name="Rounded Rectangle 147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700</a:t>
            </a:r>
          </a:p>
        </p:txBody>
      </p:sp>
      <p:sp>
        <p:nvSpPr>
          <p:cNvPr id="1478" name="Rounded Rectangle 1477"/>
          <p:cNvSpPr>
            <a:spLocks noChangeArrowheads="1"/>
          </p:cNvSpPr>
          <p:nvPr/>
        </p:nvSpPr>
        <p:spPr bwMode="auto">
          <a:xfrm>
            <a:off x="8181391" y="2240403"/>
            <a:ext cx="868680" cy="594360"/>
          </a:xfrm>
          <a:prstGeom prst="roundRect">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600</a:t>
            </a:r>
          </a:p>
        </p:txBody>
      </p:sp>
      <p:sp>
        <p:nvSpPr>
          <p:cNvPr id="1479" name="Rounded Rectangle 147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500</a:t>
            </a:r>
          </a:p>
        </p:txBody>
      </p:sp>
      <p:sp>
        <p:nvSpPr>
          <p:cNvPr id="1480" name="Rounded Rectangle 147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400</a:t>
            </a:r>
          </a:p>
        </p:txBody>
      </p:sp>
      <p:sp>
        <p:nvSpPr>
          <p:cNvPr id="1481" name="Rounded Rectangle 148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300</a:t>
            </a:r>
          </a:p>
        </p:txBody>
      </p:sp>
      <p:sp>
        <p:nvSpPr>
          <p:cNvPr id="1482" name="Rounded Rectangle 148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200</a:t>
            </a:r>
          </a:p>
        </p:txBody>
      </p:sp>
      <p:sp>
        <p:nvSpPr>
          <p:cNvPr id="1483" name="Rounded Rectangle 1482"/>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100</a:t>
            </a:r>
          </a:p>
        </p:txBody>
      </p:sp>
      <p:sp>
        <p:nvSpPr>
          <p:cNvPr id="1484" name="Rounded Rectangle 1483"/>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000</a:t>
            </a:r>
          </a:p>
        </p:txBody>
      </p:sp>
      <p:sp>
        <p:nvSpPr>
          <p:cNvPr id="1485" name="Rounded Rectangle 148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10000</a:t>
            </a:r>
            <a:endParaRPr lang="en-US" sz="2600" b="1" dirty="0">
              <a:solidFill>
                <a:schemeClr val="bg1"/>
              </a:solidFill>
            </a:endParaRPr>
          </a:p>
        </p:txBody>
      </p:sp>
      <p:sp>
        <p:nvSpPr>
          <p:cNvPr id="1486" name="Rounded Rectangle 1485"/>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9900</a:t>
            </a:r>
            <a:endParaRPr lang="en-US" sz="2600" b="1" dirty="0">
              <a:solidFill>
                <a:schemeClr val="bg1"/>
              </a:solidFill>
            </a:endParaRPr>
          </a:p>
        </p:txBody>
      </p:sp>
      <p:sp>
        <p:nvSpPr>
          <p:cNvPr id="1487" name="Rounded Rectangle 148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9800</a:t>
            </a:r>
            <a:endParaRPr lang="en-US" sz="2600" b="1" dirty="0">
              <a:solidFill>
                <a:schemeClr val="bg1"/>
              </a:solidFill>
            </a:endParaRPr>
          </a:p>
        </p:txBody>
      </p:sp>
      <p:sp>
        <p:nvSpPr>
          <p:cNvPr id="1488" name="Rounded Rectangle 148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9700</a:t>
            </a:r>
            <a:endParaRPr lang="en-US" sz="2600" b="1" dirty="0">
              <a:solidFill>
                <a:schemeClr val="bg1"/>
              </a:solidFill>
            </a:endParaRPr>
          </a:p>
        </p:txBody>
      </p:sp>
      <p:sp>
        <p:nvSpPr>
          <p:cNvPr id="1489" name="Rounded Rectangle 148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9600</a:t>
            </a:r>
            <a:endParaRPr lang="en-US" sz="2600" b="1" dirty="0">
              <a:solidFill>
                <a:schemeClr val="bg1"/>
              </a:solidFill>
            </a:endParaRPr>
          </a:p>
        </p:txBody>
      </p:sp>
      <p:sp>
        <p:nvSpPr>
          <p:cNvPr id="1490" name="Rounded Rectangle 148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9</a:t>
            </a:r>
            <a:r>
              <a:rPr lang="en-US" sz="2600" b="1" dirty="0" smtClean="0">
                <a:solidFill>
                  <a:schemeClr val="bg1"/>
                </a:solidFill>
              </a:rPr>
              <a:t>500</a:t>
            </a:r>
            <a:endParaRPr lang="en-US" sz="2600" b="1" dirty="0">
              <a:solidFill>
                <a:schemeClr val="bg1"/>
              </a:solidFill>
            </a:endParaRPr>
          </a:p>
        </p:txBody>
      </p:sp>
      <p:sp>
        <p:nvSpPr>
          <p:cNvPr id="1491" name="Rounded Rectangle 149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9400</a:t>
            </a:r>
            <a:endParaRPr lang="en-US" sz="2600" b="1" dirty="0">
              <a:solidFill>
                <a:schemeClr val="bg1"/>
              </a:solidFill>
            </a:endParaRPr>
          </a:p>
        </p:txBody>
      </p:sp>
      <p:sp>
        <p:nvSpPr>
          <p:cNvPr id="1492" name="Rounded Rectangle 1491"/>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9300</a:t>
            </a:r>
            <a:endParaRPr lang="en-US" sz="2600" b="1" dirty="0">
              <a:solidFill>
                <a:schemeClr val="bg1"/>
              </a:solidFill>
            </a:endParaRPr>
          </a:p>
        </p:txBody>
      </p:sp>
      <p:sp>
        <p:nvSpPr>
          <p:cNvPr id="1493" name="Rounded Rectangle 149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9200</a:t>
            </a:r>
            <a:endParaRPr lang="en-US" sz="2600" b="1" dirty="0">
              <a:solidFill>
                <a:schemeClr val="bg1"/>
              </a:solidFill>
            </a:endParaRPr>
          </a:p>
        </p:txBody>
      </p:sp>
      <p:sp>
        <p:nvSpPr>
          <p:cNvPr id="1494" name="Rounded Rectangle 149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9100</a:t>
            </a:r>
            <a:endParaRPr lang="en-US" sz="2600" b="1" dirty="0">
              <a:solidFill>
                <a:schemeClr val="bg1"/>
              </a:solidFill>
            </a:endParaRPr>
          </a:p>
        </p:txBody>
      </p:sp>
      <p:sp>
        <p:nvSpPr>
          <p:cNvPr id="1495" name="Rounded Rectangle 1494"/>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9000</a:t>
            </a:r>
            <a:endParaRPr lang="en-US" sz="2600" b="1" dirty="0">
              <a:solidFill>
                <a:schemeClr val="bg1"/>
              </a:solidFill>
            </a:endParaRPr>
          </a:p>
        </p:txBody>
      </p:sp>
      <p:sp>
        <p:nvSpPr>
          <p:cNvPr id="1496" name="Rounded Rectangle 149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8900</a:t>
            </a:r>
            <a:endParaRPr lang="en-US" sz="2600" b="1" dirty="0">
              <a:solidFill>
                <a:schemeClr val="bg1"/>
              </a:solidFill>
            </a:endParaRPr>
          </a:p>
        </p:txBody>
      </p:sp>
      <p:sp>
        <p:nvSpPr>
          <p:cNvPr id="1497" name="Rounded Rectangle 149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8800</a:t>
            </a:r>
            <a:endParaRPr lang="en-US" sz="2600" b="1" dirty="0">
              <a:solidFill>
                <a:schemeClr val="bg1"/>
              </a:solidFill>
            </a:endParaRPr>
          </a:p>
        </p:txBody>
      </p:sp>
      <p:sp>
        <p:nvSpPr>
          <p:cNvPr id="1498" name="Rounded Rectangle 149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8700</a:t>
            </a:r>
            <a:endParaRPr lang="en-US" sz="2600" b="1" dirty="0">
              <a:solidFill>
                <a:schemeClr val="bg1"/>
              </a:solidFill>
            </a:endParaRPr>
          </a:p>
        </p:txBody>
      </p:sp>
      <p:sp>
        <p:nvSpPr>
          <p:cNvPr id="1499" name="Rounded Rectangle 149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8600</a:t>
            </a:r>
            <a:endParaRPr lang="en-US" sz="2600" b="1" dirty="0">
              <a:solidFill>
                <a:schemeClr val="bg1"/>
              </a:solidFill>
            </a:endParaRPr>
          </a:p>
        </p:txBody>
      </p:sp>
      <p:sp>
        <p:nvSpPr>
          <p:cNvPr id="1500" name="Rounded Rectangle 149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8</a:t>
            </a:r>
            <a:r>
              <a:rPr lang="en-US" sz="2600" b="1" dirty="0" smtClean="0">
                <a:solidFill>
                  <a:schemeClr val="bg1"/>
                </a:solidFill>
              </a:rPr>
              <a:t>500</a:t>
            </a:r>
            <a:endParaRPr lang="en-US" sz="2600" b="1" dirty="0">
              <a:solidFill>
                <a:schemeClr val="bg1"/>
              </a:solidFill>
            </a:endParaRPr>
          </a:p>
        </p:txBody>
      </p:sp>
      <p:sp>
        <p:nvSpPr>
          <p:cNvPr id="1501" name="Rounded Rectangle 150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502" name="Rounded Rectangle 1501"/>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503" name="Rounded Rectangle 1502"/>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8300</a:t>
            </a:r>
            <a:endParaRPr lang="en-US" sz="2600" b="1" dirty="0">
              <a:solidFill>
                <a:schemeClr val="bg1"/>
              </a:solidFill>
            </a:endParaRPr>
          </a:p>
        </p:txBody>
      </p:sp>
      <p:sp>
        <p:nvSpPr>
          <p:cNvPr id="1504" name="Rounded Rectangle 1503"/>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8200</a:t>
            </a:r>
            <a:endParaRPr lang="en-US" sz="2600" b="1" dirty="0">
              <a:solidFill>
                <a:schemeClr val="bg1"/>
              </a:solidFill>
            </a:endParaRPr>
          </a:p>
        </p:txBody>
      </p:sp>
      <p:sp>
        <p:nvSpPr>
          <p:cNvPr id="1505" name="Rounded Rectangle 1504"/>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8100</a:t>
            </a:r>
            <a:endParaRPr lang="en-US" sz="2600" b="1" dirty="0">
              <a:solidFill>
                <a:schemeClr val="bg1"/>
              </a:solidFill>
            </a:endParaRPr>
          </a:p>
        </p:txBody>
      </p:sp>
      <p:sp>
        <p:nvSpPr>
          <p:cNvPr id="1506" name="Rounded Rectangle 150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8000</a:t>
            </a:r>
          </a:p>
        </p:txBody>
      </p:sp>
      <p:sp>
        <p:nvSpPr>
          <p:cNvPr id="1507" name="Rounded Rectangle 150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7900</a:t>
            </a:r>
          </a:p>
        </p:txBody>
      </p:sp>
      <p:sp>
        <p:nvSpPr>
          <p:cNvPr id="1508" name="Rounded Rectangle 1507"/>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7800</a:t>
            </a:r>
          </a:p>
        </p:txBody>
      </p:sp>
      <p:sp>
        <p:nvSpPr>
          <p:cNvPr id="1509" name="Rounded Rectangle 150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7700</a:t>
            </a:r>
          </a:p>
        </p:txBody>
      </p:sp>
      <p:sp>
        <p:nvSpPr>
          <p:cNvPr id="1510" name="Rounded Rectangle 150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7600</a:t>
            </a:r>
          </a:p>
        </p:txBody>
      </p:sp>
      <p:sp>
        <p:nvSpPr>
          <p:cNvPr id="1511" name="Rounded Rectangle 1510"/>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7500</a:t>
            </a:r>
          </a:p>
        </p:txBody>
      </p:sp>
      <p:sp>
        <p:nvSpPr>
          <p:cNvPr id="1512" name="Rounded Rectangle 151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7400</a:t>
            </a:r>
          </a:p>
        </p:txBody>
      </p:sp>
      <p:sp>
        <p:nvSpPr>
          <p:cNvPr id="1513" name="Rounded Rectangle 1512"/>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7300</a:t>
            </a:r>
          </a:p>
        </p:txBody>
      </p:sp>
      <p:sp>
        <p:nvSpPr>
          <p:cNvPr id="1514" name="Rounded Rectangle 1513"/>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7200</a:t>
            </a:r>
          </a:p>
        </p:txBody>
      </p:sp>
      <p:sp>
        <p:nvSpPr>
          <p:cNvPr id="1515" name="Rounded Rectangle 1514"/>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7100</a:t>
            </a:r>
          </a:p>
        </p:txBody>
      </p:sp>
      <p:sp>
        <p:nvSpPr>
          <p:cNvPr id="1516" name="Rounded Rectangle 151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7000</a:t>
            </a:r>
          </a:p>
        </p:txBody>
      </p:sp>
      <p:sp>
        <p:nvSpPr>
          <p:cNvPr id="1517" name="Rounded Rectangle 1516"/>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6900</a:t>
            </a:r>
          </a:p>
        </p:txBody>
      </p:sp>
      <p:sp>
        <p:nvSpPr>
          <p:cNvPr id="1518" name="Rounded Rectangle 151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6800</a:t>
            </a:r>
          </a:p>
        </p:txBody>
      </p:sp>
      <p:sp>
        <p:nvSpPr>
          <p:cNvPr id="1519" name="Rounded Rectangle 151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6700</a:t>
            </a:r>
          </a:p>
        </p:txBody>
      </p:sp>
      <p:sp>
        <p:nvSpPr>
          <p:cNvPr id="1520" name="Rounded Rectangle 1519"/>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6600</a:t>
            </a:r>
          </a:p>
        </p:txBody>
      </p:sp>
      <p:sp>
        <p:nvSpPr>
          <p:cNvPr id="1521" name="Rounded Rectangle 152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6500</a:t>
            </a:r>
          </a:p>
        </p:txBody>
      </p:sp>
      <p:sp>
        <p:nvSpPr>
          <p:cNvPr id="1522" name="Rounded Rectangle 152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6400</a:t>
            </a:r>
          </a:p>
        </p:txBody>
      </p:sp>
      <p:sp>
        <p:nvSpPr>
          <p:cNvPr id="1523" name="Rounded Rectangle 152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6300</a:t>
            </a:r>
          </a:p>
        </p:txBody>
      </p:sp>
      <p:sp>
        <p:nvSpPr>
          <p:cNvPr id="1524" name="Rounded Rectangle 152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6200</a:t>
            </a:r>
          </a:p>
        </p:txBody>
      </p:sp>
      <p:sp>
        <p:nvSpPr>
          <p:cNvPr id="1525" name="Rounded Rectangle 152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6100</a:t>
            </a:r>
          </a:p>
        </p:txBody>
      </p:sp>
      <p:sp>
        <p:nvSpPr>
          <p:cNvPr id="1526" name="Rounded Rectangle 152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6000</a:t>
            </a:r>
          </a:p>
        </p:txBody>
      </p:sp>
      <p:sp>
        <p:nvSpPr>
          <p:cNvPr id="1527" name="Rounded Rectangle 152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5900</a:t>
            </a:r>
          </a:p>
        </p:txBody>
      </p:sp>
      <p:sp>
        <p:nvSpPr>
          <p:cNvPr id="1528" name="Rounded Rectangle 152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5800</a:t>
            </a:r>
          </a:p>
        </p:txBody>
      </p:sp>
      <p:sp>
        <p:nvSpPr>
          <p:cNvPr id="1529" name="Rounded Rectangle 152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5700</a:t>
            </a:r>
          </a:p>
        </p:txBody>
      </p:sp>
      <p:sp>
        <p:nvSpPr>
          <p:cNvPr id="1530" name="Rounded Rectangle 152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5600</a:t>
            </a:r>
          </a:p>
        </p:txBody>
      </p:sp>
      <p:sp>
        <p:nvSpPr>
          <p:cNvPr id="1531" name="Rounded Rectangle 1530"/>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5500</a:t>
            </a:r>
          </a:p>
        </p:txBody>
      </p:sp>
      <p:sp>
        <p:nvSpPr>
          <p:cNvPr id="1532" name="Rounded Rectangle 153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5400</a:t>
            </a:r>
          </a:p>
        </p:txBody>
      </p:sp>
      <p:sp>
        <p:nvSpPr>
          <p:cNvPr id="1533" name="Rounded Rectangle 153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5300</a:t>
            </a:r>
          </a:p>
        </p:txBody>
      </p:sp>
      <p:sp>
        <p:nvSpPr>
          <p:cNvPr id="1534" name="Rounded Rectangle 153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5200</a:t>
            </a:r>
          </a:p>
        </p:txBody>
      </p:sp>
      <p:sp>
        <p:nvSpPr>
          <p:cNvPr id="1535" name="Rounded Rectangle 153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5100</a:t>
            </a:r>
          </a:p>
        </p:txBody>
      </p:sp>
      <p:sp>
        <p:nvSpPr>
          <p:cNvPr id="1536" name="Oval 12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5000</a:t>
            </a:r>
          </a:p>
        </p:txBody>
      </p:sp>
      <p:sp>
        <p:nvSpPr>
          <p:cNvPr id="1537" name="Rounded Rectangle 1536"/>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4900</a:t>
            </a:r>
          </a:p>
        </p:txBody>
      </p:sp>
      <p:sp>
        <p:nvSpPr>
          <p:cNvPr id="1538" name="Rounded Rectangle 1537"/>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4800</a:t>
            </a:r>
          </a:p>
        </p:txBody>
      </p:sp>
      <p:sp>
        <p:nvSpPr>
          <p:cNvPr id="1539" name="Rounded Rectangle 1538"/>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4700</a:t>
            </a:r>
          </a:p>
        </p:txBody>
      </p:sp>
      <p:sp>
        <p:nvSpPr>
          <p:cNvPr id="1540" name="Rounded Rectangle 1539"/>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4600</a:t>
            </a:r>
          </a:p>
        </p:txBody>
      </p:sp>
      <p:sp>
        <p:nvSpPr>
          <p:cNvPr id="1541" name="Rounded Rectangle 154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4500</a:t>
            </a:r>
          </a:p>
        </p:txBody>
      </p:sp>
      <p:sp>
        <p:nvSpPr>
          <p:cNvPr id="1542" name="Rounded Rectangle 154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4400</a:t>
            </a:r>
          </a:p>
        </p:txBody>
      </p:sp>
      <p:sp>
        <p:nvSpPr>
          <p:cNvPr id="1543" name="Rounded Rectangle 1542"/>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4300</a:t>
            </a:r>
          </a:p>
        </p:txBody>
      </p:sp>
      <p:sp>
        <p:nvSpPr>
          <p:cNvPr id="1544" name="Rounded Rectangle 1543"/>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4200</a:t>
            </a:r>
          </a:p>
        </p:txBody>
      </p:sp>
      <p:sp>
        <p:nvSpPr>
          <p:cNvPr id="1545" name="Rounded Rectangle 154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4100</a:t>
            </a:r>
          </a:p>
        </p:txBody>
      </p:sp>
      <p:sp>
        <p:nvSpPr>
          <p:cNvPr id="1546" name="Rounded Rectangle 1545"/>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4000</a:t>
            </a:r>
          </a:p>
        </p:txBody>
      </p:sp>
      <p:sp>
        <p:nvSpPr>
          <p:cNvPr id="1547" name="Rounded Rectangle 154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3900</a:t>
            </a:r>
          </a:p>
        </p:txBody>
      </p:sp>
      <p:sp>
        <p:nvSpPr>
          <p:cNvPr id="1548" name="Rounded Rectangle 1547"/>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3800</a:t>
            </a:r>
          </a:p>
        </p:txBody>
      </p:sp>
      <p:sp>
        <p:nvSpPr>
          <p:cNvPr id="1549" name="Rounded Rectangle 1548"/>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3700</a:t>
            </a:r>
          </a:p>
        </p:txBody>
      </p:sp>
      <p:sp>
        <p:nvSpPr>
          <p:cNvPr id="1550" name="Rounded Rectangle 154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3600</a:t>
            </a:r>
          </a:p>
        </p:txBody>
      </p:sp>
      <p:sp>
        <p:nvSpPr>
          <p:cNvPr id="1551" name="Rounded Rectangle 1550"/>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3500</a:t>
            </a:r>
          </a:p>
        </p:txBody>
      </p:sp>
      <p:sp>
        <p:nvSpPr>
          <p:cNvPr id="1552" name="Rounded Rectangle 1551"/>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3400</a:t>
            </a:r>
          </a:p>
        </p:txBody>
      </p:sp>
      <p:sp>
        <p:nvSpPr>
          <p:cNvPr id="1553" name="Rounded Rectangle 155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3300</a:t>
            </a:r>
          </a:p>
        </p:txBody>
      </p:sp>
      <p:sp>
        <p:nvSpPr>
          <p:cNvPr id="1554" name="Rounded Rectangle 1553"/>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3200</a:t>
            </a:r>
          </a:p>
        </p:txBody>
      </p:sp>
      <p:sp>
        <p:nvSpPr>
          <p:cNvPr id="1555" name="Rounded Rectangle 1554"/>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3100</a:t>
            </a:r>
          </a:p>
        </p:txBody>
      </p:sp>
      <p:sp>
        <p:nvSpPr>
          <p:cNvPr id="1556" name="Rounded Rectangle 155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3000</a:t>
            </a:r>
          </a:p>
        </p:txBody>
      </p:sp>
      <p:sp>
        <p:nvSpPr>
          <p:cNvPr id="1557" name="Rounded Rectangle 155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2900</a:t>
            </a:r>
          </a:p>
        </p:txBody>
      </p:sp>
      <p:sp>
        <p:nvSpPr>
          <p:cNvPr id="1558" name="Rounded Rectangle 155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2800</a:t>
            </a:r>
          </a:p>
        </p:txBody>
      </p:sp>
      <p:sp>
        <p:nvSpPr>
          <p:cNvPr id="1559" name="Rounded Rectangle 155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2700</a:t>
            </a:r>
          </a:p>
        </p:txBody>
      </p:sp>
      <p:sp>
        <p:nvSpPr>
          <p:cNvPr id="1560" name="Rounded Rectangle 155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2600</a:t>
            </a:r>
          </a:p>
        </p:txBody>
      </p:sp>
      <p:sp>
        <p:nvSpPr>
          <p:cNvPr id="1561" name="Rounded Rectangle 156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2500</a:t>
            </a:r>
          </a:p>
        </p:txBody>
      </p:sp>
      <p:sp>
        <p:nvSpPr>
          <p:cNvPr id="1562" name="Rounded Rectangle 156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2400</a:t>
            </a:r>
          </a:p>
        </p:txBody>
      </p:sp>
      <p:sp>
        <p:nvSpPr>
          <p:cNvPr id="1563" name="Rounded Rectangle 156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2300</a:t>
            </a:r>
          </a:p>
        </p:txBody>
      </p:sp>
      <p:sp>
        <p:nvSpPr>
          <p:cNvPr id="1564" name="Rounded Rectangle 156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2200</a:t>
            </a:r>
          </a:p>
        </p:txBody>
      </p:sp>
      <p:sp>
        <p:nvSpPr>
          <p:cNvPr id="1565" name="Rounded Rectangle 156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2100</a:t>
            </a:r>
          </a:p>
        </p:txBody>
      </p:sp>
      <p:sp>
        <p:nvSpPr>
          <p:cNvPr id="1566" name="Rounded Rectangle 156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2000</a:t>
            </a:r>
          </a:p>
        </p:txBody>
      </p:sp>
      <p:sp>
        <p:nvSpPr>
          <p:cNvPr id="1567" name="Rounded Rectangle 156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1900</a:t>
            </a:r>
          </a:p>
        </p:txBody>
      </p:sp>
      <p:sp>
        <p:nvSpPr>
          <p:cNvPr id="1568" name="Rounded Rectangle 156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1800</a:t>
            </a:r>
          </a:p>
        </p:txBody>
      </p:sp>
      <p:sp>
        <p:nvSpPr>
          <p:cNvPr id="1569" name="Rounded Rectangle 156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1700</a:t>
            </a:r>
          </a:p>
        </p:txBody>
      </p:sp>
      <p:sp>
        <p:nvSpPr>
          <p:cNvPr id="1570" name="Rounded Rectangle 1569"/>
          <p:cNvSpPr>
            <a:spLocks noChangeArrowheads="1"/>
          </p:cNvSpPr>
          <p:nvPr/>
        </p:nvSpPr>
        <p:spPr bwMode="auto">
          <a:xfrm>
            <a:off x="8181391" y="2207696"/>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1600</a:t>
            </a:r>
          </a:p>
        </p:txBody>
      </p:sp>
      <p:sp>
        <p:nvSpPr>
          <p:cNvPr id="1571" name="Rounded Rectangle 157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1500</a:t>
            </a:r>
          </a:p>
        </p:txBody>
      </p:sp>
      <p:sp>
        <p:nvSpPr>
          <p:cNvPr id="1572" name="Rounded Rectangle 157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1400</a:t>
            </a:r>
          </a:p>
        </p:txBody>
      </p:sp>
      <p:sp>
        <p:nvSpPr>
          <p:cNvPr id="1573" name="Rounded Rectangle 157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1300</a:t>
            </a:r>
          </a:p>
        </p:txBody>
      </p:sp>
      <p:sp>
        <p:nvSpPr>
          <p:cNvPr id="1574" name="Rounded Rectangle 157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1200</a:t>
            </a:r>
          </a:p>
        </p:txBody>
      </p:sp>
      <p:sp>
        <p:nvSpPr>
          <p:cNvPr id="1575" name="Rounded Rectangle 157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1100</a:t>
            </a:r>
          </a:p>
        </p:txBody>
      </p:sp>
      <p:sp>
        <p:nvSpPr>
          <p:cNvPr id="1576" name="Rounded Rectangle 1575"/>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1000</a:t>
            </a:r>
          </a:p>
        </p:txBody>
      </p:sp>
      <p:sp>
        <p:nvSpPr>
          <p:cNvPr id="1577" name="Rounded Rectangle 157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900</a:t>
            </a:r>
          </a:p>
        </p:txBody>
      </p:sp>
      <p:sp>
        <p:nvSpPr>
          <p:cNvPr id="1578" name="Rounded Rectangle 1577"/>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800</a:t>
            </a:r>
          </a:p>
        </p:txBody>
      </p:sp>
      <p:sp>
        <p:nvSpPr>
          <p:cNvPr id="1579" name="Rounded Rectangle 157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700</a:t>
            </a:r>
          </a:p>
        </p:txBody>
      </p:sp>
      <p:sp>
        <p:nvSpPr>
          <p:cNvPr id="1580" name="Rounded Rectangle 1579"/>
          <p:cNvSpPr>
            <a:spLocks noChangeArrowheads="1"/>
          </p:cNvSpPr>
          <p:nvPr/>
        </p:nvSpPr>
        <p:spPr bwMode="auto">
          <a:xfrm>
            <a:off x="8181391" y="2240403"/>
            <a:ext cx="868680" cy="594360"/>
          </a:xfrm>
          <a:prstGeom prst="roundRect">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600</a:t>
            </a:r>
          </a:p>
        </p:txBody>
      </p:sp>
      <p:sp>
        <p:nvSpPr>
          <p:cNvPr id="1581" name="Rounded Rectangle 158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500</a:t>
            </a:r>
          </a:p>
        </p:txBody>
      </p:sp>
      <p:sp>
        <p:nvSpPr>
          <p:cNvPr id="1582" name="Rounded Rectangle 158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400</a:t>
            </a:r>
          </a:p>
        </p:txBody>
      </p:sp>
      <p:sp>
        <p:nvSpPr>
          <p:cNvPr id="1583" name="Rounded Rectangle 158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300</a:t>
            </a:r>
          </a:p>
        </p:txBody>
      </p:sp>
      <p:sp>
        <p:nvSpPr>
          <p:cNvPr id="1584" name="Rounded Rectangle 158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200</a:t>
            </a:r>
          </a:p>
        </p:txBody>
      </p:sp>
      <p:sp>
        <p:nvSpPr>
          <p:cNvPr id="1585" name="Rounded Rectangle 1584"/>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100</a:t>
            </a:r>
          </a:p>
        </p:txBody>
      </p:sp>
      <p:sp>
        <p:nvSpPr>
          <p:cNvPr id="1586" name="Rounded Rectangle 1585"/>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000</a:t>
            </a:r>
          </a:p>
        </p:txBody>
      </p:sp>
      <p:sp>
        <p:nvSpPr>
          <p:cNvPr id="1587" name="Rounded Rectangle 158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10000</a:t>
            </a:r>
            <a:endParaRPr lang="en-US" sz="2600" b="1" dirty="0">
              <a:solidFill>
                <a:schemeClr val="bg1"/>
              </a:solidFill>
            </a:endParaRPr>
          </a:p>
        </p:txBody>
      </p:sp>
      <p:sp>
        <p:nvSpPr>
          <p:cNvPr id="1588" name="Rounded Rectangle 1587"/>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9900</a:t>
            </a:r>
            <a:endParaRPr lang="en-US" sz="2600" b="1" dirty="0">
              <a:solidFill>
                <a:schemeClr val="bg1"/>
              </a:solidFill>
            </a:endParaRPr>
          </a:p>
        </p:txBody>
      </p:sp>
      <p:sp>
        <p:nvSpPr>
          <p:cNvPr id="1589" name="Rounded Rectangle 158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9800</a:t>
            </a:r>
            <a:endParaRPr lang="en-US" sz="2600" b="1" dirty="0">
              <a:solidFill>
                <a:schemeClr val="bg1"/>
              </a:solidFill>
            </a:endParaRPr>
          </a:p>
        </p:txBody>
      </p:sp>
      <p:sp>
        <p:nvSpPr>
          <p:cNvPr id="1590" name="Rounded Rectangle 158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9700</a:t>
            </a:r>
            <a:endParaRPr lang="en-US" sz="2600" b="1" dirty="0">
              <a:solidFill>
                <a:schemeClr val="bg1"/>
              </a:solidFill>
            </a:endParaRPr>
          </a:p>
        </p:txBody>
      </p:sp>
      <p:sp>
        <p:nvSpPr>
          <p:cNvPr id="1591" name="Rounded Rectangle 159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9600</a:t>
            </a:r>
            <a:endParaRPr lang="en-US" sz="2600" b="1" dirty="0">
              <a:solidFill>
                <a:schemeClr val="bg1"/>
              </a:solidFill>
            </a:endParaRPr>
          </a:p>
        </p:txBody>
      </p:sp>
      <p:sp>
        <p:nvSpPr>
          <p:cNvPr id="1592" name="Rounded Rectangle 159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9</a:t>
            </a:r>
            <a:r>
              <a:rPr lang="en-US" sz="2600" b="1" dirty="0" smtClean="0">
                <a:solidFill>
                  <a:schemeClr val="bg1"/>
                </a:solidFill>
              </a:rPr>
              <a:t>500</a:t>
            </a:r>
            <a:endParaRPr lang="en-US" sz="2600" b="1" dirty="0">
              <a:solidFill>
                <a:schemeClr val="bg1"/>
              </a:solidFill>
            </a:endParaRPr>
          </a:p>
        </p:txBody>
      </p:sp>
      <p:sp>
        <p:nvSpPr>
          <p:cNvPr id="1593" name="Rounded Rectangle 159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9400</a:t>
            </a:r>
            <a:endParaRPr lang="en-US" sz="2600" b="1" dirty="0">
              <a:solidFill>
                <a:schemeClr val="bg1"/>
              </a:solidFill>
            </a:endParaRPr>
          </a:p>
        </p:txBody>
      </p:sp>
      <p:sp>
        <p:nvSpPr>
          <p:cNvPr id="1594" name="Rounded Rectangle 1593"/>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9300</a:t>
            </a:r>
            <a:endParaRPr lang="en-US" sz="2600" b="1" dirty="0">
              <a:solidFill>
                <a:schemeClr val="bg1"/>
              </a:solidFill>
            </a:endParaRPr>
          </a:p>
        </p:txBody>
      </p:sp>
      <p:sp>
        <p:nvSpPr>
          <p:cNvPr id="1595" name="Rounded Rectangle 159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9200</a:t>
            </a:r>
            <a:endParaRPr lang="en-US" sz="2600" b="1" dirty="0">
              <a:solidFill>
                <a:schemeClr val="bg1"/>
              </a:solidFill>
            </a:endParaRPr>
          </a:p>
        </p:txBody>
      </p:sp>
      <p:sp>
        <p:nvSpPr>
          <p:cNvPr id="1596" name="Rounded Rectangle 159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9100</a:t>
            </a:r>
            <a:endParaRPr lang="en-US" sz="2600" b="1" dirty="0">
              <a:solidFill>
                <a:schemeClr val="bg1"/>
              </a:solidFill>
            </a:endParaRPr>
          </a:p>
        </p:txBody>
      </p:sp>
      <p:sp>
        <p:nvSpPr>
          <p:cNvPr id="1597" name="Rounded Rectangle 1596"/>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9000</a:t>
            </a:r>
            <a:endParaRPr lang="en-US" sz="2600" b="1" dirty="0">
              <a:solidFill>
                <a:schemeClr val="bg1"/>
              </a:solidFill>
            </a:endParaRPr>
          </a:p>
        </p:txBody>
      </p:sp>
      <p:sp>
        <p:nvSpPr>
          <p:cNvPr id="1598" name="Rounded Rectangle 159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8900</a:t>
            </a:r>
            <a:endParaRPr lang="en-US" sz="2600" b="1" dirty="0">
              <a:solidFill>
                <a:schemeClr val="bg1"/>
              </a:solidFill>
            </a:endParaRPr>
          </a:p>
        </p:txBody>
      </p:sp>
      <p:sp>
        <p:nvSpPr>
          <p:cNvPr id="1599" name="Rounded Rectangle 159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8800</a:t>
            </a:r>
            <a:endParaRPr lang="en-US" sz="2600" b="1" dirty="0">
              <a:solidFill>
                <a:schemeClr val="bg1"/>
              </a:solidFill>
            </a:endParaRPr>
          </a:p>
        </p:txBody>
      </p:sp>
      <p:sp>
        <p:nvSpPr>
          <p:cNvPr id="1600" name="Rounded Rectangle 159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8700</a:t>
            </a:r>
            <a:endParaRPr lang="en-US" sz="2600" b="1" dirty="0">
              <a:solidFill>
                <a:schemeClr val="bg1"/>
              </a:solidFill>
            </a:endParaRPr>
          </a:p>
        </p:txBody>
      </p:sp>
      <p:sp>
        <p:nvSpPr>
          <p:cNvPr id="1601" name="Rounded Rectangle 160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8600</a:t>
            </a:r>
            <a:endParaRPr lang="en-US" sz="2600" b="1" dirty="0">
              <a:solidFill>
                <a:schemeClr val="bg1"/>
              </a:solidFill>
            </a:endParaRPr>
          </a:p>
        </p:txBody>
      </p:sp>
      <p:sp>
        <p:nvSpPr>
          <p:cNvPr id="1602" name="Rounded Rectangle 160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8</a:t>
            </a:r>
            <a:r>
              <a:rPr lang="en-US" sz="2600" b="1" dirty="0" smtClean="0">
                <a:solidFill>
                  <a:schemeClr val="bg1"/>
                </a:solidFill>
              </a:rPr>
              <a:t>500</a:t>
            </a:r>
            <a:endParaRPr lang="en-US" sz="2600" b="1" dirty="0">
              <a:solidFill>
                <a:schemeClr val="bg1"/>
              </a:solidFill>
            </a:endParaRPr>
          </a:p>
        </p:txBody>
      </p:sp>
      <p:sp>
        <p:nvSpPr>
          <p:cNvPr id="1603" name="Rounded Rectangle 160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604" name="Rounded Rectangle 1603"/>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605" name="Rounded Rectangle 1604"/>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8300</a:t>
            </a:r>
            <a:endParaRPr lang="en-US" sz="2600" b="1" dirty="0">
              <a:solidFill>
                <a:schemeClr val="bg1"/>
              </a:solidFill>
            </a:endParaRPr>
          </a:p>
        </p:txBody>
      </p:sp>
      <p:sp>
        <p:nvSpPr>
          <p:cNvPr id="1606" name="Rounded Rectangle 1605"/>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8200</a:t>
            </a:r>
            <a:endParaRPr lang="en-US" sz="2600" b="1" dirty="0">
              <a:solidFill>
                <a:schemeClr val="bg1"/>
              </a:solidFill>
            </a:endParaRPr>
          </a:p>
        </p:txBody>
      </p:sp>
      <p:sp>
        <p:nvSpPr>
          <p:cNvPr id="1607" name="Rounded Rectangle 1606"/>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8100</a:t>
            </a:r>
            <a:endParaRPr lang="en-US" sz="2600" b="1" dirty="0">
              <a:solidFill>
                <a:schemeClr val="bg1"/>
              </a:solidFill>
            </a:endParaRPr>
          </a:p>
        </p:txBody>
      </p:sp>
      <p:sp>
        <p:nvSpPr>
          <p:cNvPr id="1608" name="Rounded Rectangle 160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8000</a:t>
            </a:r>
          </a:p>
        </p:txBody>
      </p:sp>
      <p:sp>
        <p:nvSpPr>
          <p:cNvPr id="1609" name="Rounded Rectangle 160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7900</a:t>
            </a:r>
          </a:p>
        </p:txBody>
      </p:sp>
      <p:sp>
        <p:nvSpPr>
          <p:cNvPr id="1610" name="Rounded Rectangle 1609"/>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7800</a:t>
            </a:r>
          </a:p>
        </p:txBody>
      </p:sp>
      <p:sp>
        <p:nvSpPr>
          <p:cNvPr id="1611" name="Rounded Rectangle 161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7700</a:t>
            </a:r>
          </a:p>
        </p:txBody>
      </p:sp>
      <p:sp>
        <p:nvSpPr>
          <p:cNvPr id="1612" name="Rounded Rectangle 161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7600</a:t>
            </a:r>
          </a:p>
        </p:txBody>
      </p:sp>
      <p:sp>
        <p:nvSpPr>
          <p:cNvPr id="1613" name="Rounded Rectangle 1612"/>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7500</a:t>
            </a:r>
          </a:p>
        </p:txBody>
      </p:sp>
      <p:sp>
        <p:nvSpPr>
          <p:cNvPr id="1614" name="Rounded Rectangle 161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7400</a:t>
            </a:r>
          </a:p>
        </p:txBody>
      </p:sp>
      <p:sp>
        <p:nvSpPr>
          <p:cNvPr id="1615" name="Rounded Rectangle 1614"/>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7300</a:t>
            </a:r>
          </a:p>
        </p:txBody>
      </p:sp>
      <p:sp>
        <p:nvSpPr>
          <p:cNvPr id="1616" name="Rounded Rectangle 1615"/>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7200</a:t>
            </a:r>
          </a:p>
        </p:txBody>
      </p:sp>
      <p:sp>
        <p:nvSpPr>
          <p:cNvPr id="1617" name="Rounded Rectangle 1616"/>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7100</a:t>
            </a:r>
          </a:p>
        </p:txBody>
      </p:sp>
      <p:sp>
        <p:nvSpPr>
          <p:cNvPr id="1618" name="Rounded Rectangle 161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7000</a:t>
            </a:r>
          </a:p>
        </p:txBody>
      </p:sp>
      <p:sp>
        <p:nvSpPr>
          <p:cNvPr id="1619" name="Rounded Rectangle 1618"/>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6900</a:t>
            </a:r>
          </a:p>
        </p:txBody>
      </p:sp>
      <p:sp>
        <p:nvSpPr>
          <p:cNvPr id="1620" name="Rounded Rectangle 161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6800</a:t>
            </a:r>
          </a:p>
        </p:txBody>
      </p:sp>
      <p:sp>
        <p:nvSpPr>
          <p:cNvPr id="1621" name="Rounded Rectangle 162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6700</a:t>
            </a:r>
          </a:p>
        </p:txBody>
      </p:sp>
      <p:sp>
        <p:nvSpPr>
          <p:cNvPr id="1622" name="Rounded Rectangle 1621"/>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6600</a:t>
            </a:r>
          </a:p>
        </p:txBody>
      </p:sp>
      <p:sp>
        <p:nvSpPr>
          <p:cNvPr id="1623" name="Rounded Rectangle 162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6500</a:t>
            </a:r>
          </a:p>
        </p:txBody>
      </p:sp>
      <p:sp>
        <p:nvSpPr>
          <p:cNvPr id="1624" name="Rounded Rectangle 162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6400</a:t>
            </a:r>
          </a:p>
        </p:txBody>
      </p:sp>
      <p:sp>
        <p:nvSpPr>
          <p:cNvPr id="1625" name="Rounded Rectangle 162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6300</a:t>
            </a:r>
          </a:p>
        </p:txBody>
      </p:sp>
      <p:sp>
        <p:nvSpPr>
          <p:cNvPr id="1626" name="Rounded Rectangle 162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6200</a:t>
            </a:r>
          </a:p>
        </p:txBody>
      </p:sp>
      <p:sp>
        <p:nvSpPr>
          <p:cNvPr id="1627" name="Rounded Rectangle 162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6100</a:t>
            </a:r>
          </a:p>
        </p:txBody>
      </p:sp>
      <p:sp>
        <p:nvSpPr>
          <p:cNvPr id="1628" name="Rounded Rectangle 162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6000</a:t>
            </a:r>
          </a:p>
        </p:txBody>
      </p:sp>
      <p:sp>
        <p:nvSpPr>
          <p:cNvPr id="1629" name="Rounded Rectangle 162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5900</a:t>
            </a:r>
          </a:p>
        </p:txBody>
      </p:sp>
      <p:sp>
        <p:nvSpPr>
          <p:cNvPr id="1630" name="Rounded Rectangle 162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5800</a:t>
            </a:r>
          </a:p>
        </p:txBody>
      </p:sp>
      <p:sp>
        <p:nvSpPr>
          <p:cNvPr id="1631" name="Rounded Rectangle 163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5700</a:t>
            </a:r>
          </a:p>
        </p:txBody>
      </p:sp>
      <p:sp>
        <p:nvSpPr>
          <p:cNvPr id="1632" name="Rounded Rectangle 163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5600</a:t>
            </a:r>
          </a:p>
        </p:txBody>
      </p:sp>
      <p:sp>
        <p:nvSpPr>
          <p:cNvPr id="1633" name="Rounded Rectangle 1632"/>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5500</a:t>
            </a:r>
          </a:p>
        </p:txBody>
      </p:sp>
      <p:sp>
        <p:nvSpPr>
          <p:cNvPr id="1634" name="Rounded Rectangle 163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5400</a:t>
            </a:r>
          </a:p>
        </p:txBody>
      </p:sp>
      <p:sp>
        <p:nvSpPr>
          <p:cNvPr id="1635" name="Rounded Rectangle 163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5300</a:t>
            </a:r>
          </a:p>
        </p:txBody>
      </p:sp>
      <p:sp>
        <p:nvSpPr>
          <p:cNvPr id="1636" name="Rounded Rectangle 163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5200</a:t>
            </a:r>
          </a:p>
        </p:txBody>
      </p:sp>
      <p:sp>
        <p:nvSpPr>
          <p:cNvPr id="1637" name="Rounded Rectangle 163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5100</a:t>
            </a:r>
          </a:p>
        </p:txBody>
      </p:sp>
      <p:sp>
        <p:nvSpPr>
          <p:cNvPr id="1638" name="Oval 12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5000</a:t>
            </a:r>
          </a:p>
        </p:txBody>
      </p:sp>
      <p:sp>
        <p:nvSpPr>
          <p:cNvPr id="1639" name="Rounded Rectangle 1638"/>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4900</a:t>
            </a:r>
          </a:p>
        </p:txBody>
      </p:sp>
      <p:sp>
        <p:nvSpPr>
          <p:cNvPr id="1640" name="Rounded Rectangle 1639"/>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4800</a:t>
            </a:r>
          </a:p>
        </p:txBody>
      </p:sp>
      <p:sp>
        <p:nvSpPr>
          <p:cNvPr id="1641" name="Rounded Rectangle 1640"/>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4700</a:t>
            </a:r>
          </a:p>
        </p:txBody>
      </p:sp>
      <p:sp>
        <p:nvSpPr>
          <p:cNvPr id="1642" name="Rounded Rectangle 1641"/>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4600</a:t>
            </a:r>
          </a:p>
        </p:txBody>
      </p:sp>
      <p:sp>
        <p:nvSpPr>
          <p:cNvPr id="1643" name="Rounded Rectangle 164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4500</a:t>
            </a:r>
          </a:p>
        </p:txBody>
      </p:sp>
      <p:sp>
        <p:nvSpPr>
          <p:cNvPr id="1644" name="Rounded Rectangle 164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4400</a:t>
            </a:r>
          </a:p>
        </p:txBody>
      </p:sp>
      <p:sp>
        <p:nvSpPr>
          <p:cNvPr id="1645" name="Rounded Rectangle 1644"/>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4300</a:t>
            </a:r>
          </a:p>
        </p:txBody>
      </p:sp>
      <p:sp>
        <p:nvSpPr>
          <p:cNvPr id="1646" name="Rounded Rectangle 1645"/>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4200</a:t>
            </a:r>
          </a:p>
        </p:txBody>
      </p:sp>
      <p:sp>
        <p:nvSpPr>
          <p:cNvPr id="1647" name="Rounded Rectangle 164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4100</a:t>
            </a:r>
          </a:p>
        </p:txBody>
      </p:sp>
      <p:sp>
        <p:nvSpPr>
          <p:cNvPr id="1648" name="Rounded Rectangle 1647"/>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4000</a:t>
            </a:r>
          </a:p>
        </p:txBody>
      </p:sp>
      <p:sp>
        <p:nvSpPr>
          <p:cNvPr id="1649" name="Rounded Rectangle 164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3900</a:t>
            </a:r>
          </a:p>
        </p:txBody>
      </p:sp>
      <p:sp>
        <p:nvSpPr>
          <p:cNvPr id="1650" name="Rounded Rectangle 1649"/>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3800</a:t>
            </a:r>
          </a:p>
        </p:txBody>
      </p:sp>
      <p:sp>
        <p:nvSpPr>
          <p:cNvPr id="1651" name="Rounded Rectangle 1650"/>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3700</a:t>
            </a:r>
          </a:p>
        </p:txBody>
      </p:sp>
      <p:sp>
        <p:nvSpPr>
          <p:cNvPr id="1652" name="Rounded Rectangle 165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3600</a:t>
            </a:r>
          </a:p>
        </p:txBody>
      </p:sp>
      <p:sp>
        <p:nvSpPr>
          <p:cNvPr id="1653" name="Rounded Rectangle 1652"/>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3500</a:t>
            </a:r>
          </a:p>
        </p:txBody>
      </p:sp>
      <p:sp>
        <p:nvSpPr>
          <p:cNvPr id="1654" name="Rounded Rectangle 1653"/>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3400</a:t>
            </a:r>
          </a:p>
        </p:txBody>
      </p:sp>
      <p:sp>
        <p:nvSpPr>
          <p:cNvPr id="1655" name="Rounded Rectangle 165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3300</a:t>
            </a:r>
          </a:p>
        </p:txBody>
      </p:sp>
      <p:sp>
        <p:nvSpPr>
          <p:cNvPr id="1656" name="Rounded Rectangle 1655"/>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3200</a:t>
            </a:r>
          </a:p>
        </p:txBody>
      </p:sp>
      <p:sp>
        <p:nvSpPr>
          <p:cNvPr id="1657" name="Rounded Rectangle 1656"/>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3100</a:t>
            </a:r>
          </a:p>
        </p:txBody>
      </p:sp>
      <p:sp>
        <p:nvSpPr>
          <p:cNvPr id="1658" name="Rounded Rectangle 165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3000</a:t>
            </a:r>
          </a:p>
        </p:txBody>
      </p:sp>
      <p:sp>
        <p:nvSpPr>
          <p:cNvPr id="1659" name="Rounded Rectangle 165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2900</a:t>
            </a:r>
          </a:p>
        </p:txBody>
      </p:sp>
      <p:sp>
        <p:nvSpPr>
          <p:cNvPr id="1660" name="Rounded Rectangle 165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2800</a:t>
            </a:r>
          </a:p>
        </p:txBody>
      </p:sp>
      <p:sp>
        <p:nvSpPr>
          <p:cNvPr id="1661" name="Rounded Rectangle 166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2700</a:t>
            </a:r>
          </a:p>
        </p:txBody>
      </p:sp>
      <p:sp>
        <p:nvSpPr>
          <p:cNvPr id="1662" name="Rounded Rectangle 166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2600</a:t>
            </a:r>
          </a:p>
        </p:txBody>
      </p:sp>
      <p:sp>
        <p:nvSpPr>
          <p:cNvPr id="1663" name="Rounded Rectangle 166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2500</a:t>
            </a:r>
          </a:p>
        </p:txBody>
      </p:sp>
      <p:sp>
        <p:nvSpPr>
          <p:cNvPr id="1664" name="Rounded Rectangle 166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2400</a:t>
            </a:r>
          </a:p>
        </p:txBody>
      </p:sp>
      <p:sp>
        <p:nvSpPr>
          <p:cNvPr id="1665" name="Rounded Rectangle 166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2300</a:t>
            </a:r>
          </a:p>
        </p:txBody>
      </p:sp>
      <p:sp>
        <p:nvSpPr>
          <p:cNvPr id="1666" name="Rounded Rectangle 166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2200</a:t>
            </a:r>
          </a:p>
        </p:txBody>
      </p:sp>
      <p:sp>
        <p:nvSpPr>
          <p:cNvPr id="1667" name="Rounded Rectangle 166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2100</a:t>
            </a:r>
          </a:p>
        </p:txBody>
      </p:sp>
      <p:sp>
        <p:nvSpPr>
          <p:cNvPr id="1668" name="Rounded Rectangle 166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2000</a:t>
            </a:r>
          </a:p>
        </p:txBody>
      </p:sp>
      <p:sp>
        <p:nvSpPr>
          <p:cNvPr id="1669" name="Rounded Rectangle 166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1900</a:t>
            </a:r>
          </a:p>
        </p:txBody>
      </p:sp>
      <p:sp>
        <p:nvSpPr>
          <p:cNvPr id="1670" name="Rounded Rectangle 166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1800</a:t>
            </a:r>
          </a:p>
        </p:txBody>
      </p:sp>
      <p:sp>
        <p:nvSpPr>
          <p:cNvPr id="1671" name="Rounded Rectangle 167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1700</a:t>
            </a:r>
          </a:p>
        </p:txBody>
      </p:sp>
      <p:sp>
        <p:nvSpPr>
          <p:cNvPr id="1672" name="Rounded Rectangle 1671"/>
          <p:cNvSpPr>
            <a:spLocks noChangeArrowheads="1"/>
          </p:cNvSpPr>
          <p:nvPr/>
        </p:nvSpPr>
        <p:spPr bwMode="auto">
          <a:xfrm>
            <a:off x="8181391" y="3042722"/>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1600</a:t>
            </a:r>
          </a:p>
        </p:txBody>
      </p:sp>
      <p:sp>
        <p:nvSpPr>
          <p:cNvPr id="1673" name="Rounded Rectangle 167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1500</a:t>
            </a:r>
          </a:p>
        </p:txBody>
      </p:sp>
      <p:sp>
        <p:nvSpPr>
          <p:cNvPr id="1674" name="Rounded Rectangle 167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1400</a:t>
            </a:r>
          </a:p>
        </p:txBody>
      </p:sp>
      <p:sp>
        <p:nvSpPr>
          <p:cNvPr id="1675" name="Rounded Rectangle 167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1300</a:t>
            </a:r>
          </a:p>
        </p:txBody>
      </p:sp>
      <p:sp>
        <p:nvSpPr>
          <p:cNvPr id="1676" name="Rounded Rectangle 167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1200</a:t>
            </a:r>
          </a:p>
        </p:txBody>
      </p:sp>
      <p:sp>
        <p:nvSpPr>
          <p:cNvPr id="1677" name="Rounded Rectangle 167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1100</a:t>
            </a:r>
          </a:p>
        </p:txBody>
      </p:sp>
      <p:sp>
        <p:nvSpPr>
          <p:cNvPr id="1678" name="Rounded Rectangle 1677"/>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1000</a:t>
            </a:r>
          </a:p>
        </p:txBody>
      </p:sp>
      <p:sp>
        <p:nvSpPr>
          <p:cNvPr id="1679" name="Rounded Rectangle 167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900</a:t>
            </a:r>
          </a:p>
        </p:txBody>
      </p:sp>
      <p:sp>
        <p:nvSpPr>
          <p:cNvPr id="1680" name="Rounded Rectangle 1679"/>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800</a:t>
            </a:r>
          </a:p>
        </p:txBody>
      </p:sp>
      <p:sp>
        <p:nvSpPr>
          <p:cNvPr id="1681" name="Rounded Rectangle 168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700</a:t>
            </a:r>
          </a:p>
        </p:txBody>
      </p:sp>
      <p:sp>
        <p:nvSpPr>
          <p:cNvPr id="1682" name="Rounded Rectangle 1681"/>
          <p:cNvSpPr>
            <a:spLocks noChangeArrowheads="1"/>
          </p:cNvSpPr>
          <p:nvPr/>
        </p:nvSpPr>
        <p:spPr bwMode="auto">
          <a:xfrm>
            <a:off x="8181391" y="3075429"/>
            <a:ext cx="868680" cy="594360"/>
          </a:xfrm>
          <a:prstGeom prst="roundRect">
            <a:avLst/>
          </a:prstGeom>
          <a:solidFill>
            <a:srgbClr val="990000"/>
          </a:solidFill>
          <a:ln>
            <a:noFill/>
          </a:ln>
          <a:extLst/>
        </p:spPr>
        <p:txBody>
          <a:bodyPr wrap="none" anchor="ctr"/>
          <a:lstStyle/>
          <a:p>
            <a:r>
              <a:rPr lang="en-US" sz="2600" b="1" dirty="0">
                <a:solidFill>
                  <a:schemeClr val="bg1"/>
                </a:solidFill>
              </a:rPr>
              <a:t>600</a:t>
            </a:r>
          </a:p>
        </p:txBody>
      </p:sp>
      <p:sp>
        <p:nvSpPr>
          <p:cNvPr id="1683" name="Rounded Rectangle 168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500</a:t>
            </a:r>
          </a:p>
        </p:txBody>
      </p:sp>
      <p:sp>
        <p:nvSpPr>
          <p:cNvPr id="1684" name="Rounded Rectangle 168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400</a:t>
            </a:r>
          </a:p>
        </p:txBody>
      </p:sp>
      <p:sp>
        <p:nvSpPr>
          <p:cNvPr id="1685" name="Rounded Rectangle 168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300</a:t>
            </a:r>
          </a:p>
        </p:txBody>
      </p:sp>
      <p:sp>
        <p:nvSpPr>
          <p:cNvPr id="1686" name="Rounded Rectangle 168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200</a:t>
            </a:r>
          </a:p>
        </p:txBody>
      </p:sp>
      <p:sp>
        <p:nvSpPr>
          <p:cNvPr id="1687" name="Rounded Rectangle 1686"/>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100</a:t>
            </a:r>
          </a:p>
        </p:txBody>
      </p:sp>
      <p:sp>
        <p:nvSpPr>
          <p:cNvPr id="1688" name="Rounded Rectangle 1687"/>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000</a:t>
            </a:r>
          </a:p>
        </p:txBody>
      </p:sp>
      <p:sp>
        <p:nvSpPr>
          <p:cNvPr id="1689" name="Rounded Rectangle 168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10000</a:t>
            </a:r>
            <a:endParaRPr lang="en-US" sz="2600" b="1" dirty="0">
              <a:solidFill>
                <a:schemeClr val="bg1"/>
              </a:solidFill>
            </a:endParaRPr>
          </a:p>
        </p:txBody>
      </p:sp>
      <p:sp>
        <p:nvSpPr>
          <p:cNvPr id="1690" name="Rounded Rectangle 1689"/>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9900</a:t>
            </a:r>
            <a:endParaRPr lang="en-US" sz="2600" b="1" dirty="0">
              <a:solidFill>
                <a:schemeClr val="bg1"/>
              </a:solidFill>
            </a:endParaRPr>
          </a:p>
        </p:txBody>
      </p:sp>
      <p:sp>
        <p:nvSpPr>
          <p:cNvPr id="1691" name="Rounded Rectangle 169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9800</a:t>
            </a:r>
            <a:endParaRPr lang="en-US" sz="2600" b="1" dirty="0">
              <a:solidFill>
                <a:schemeClr val="bg1"/>
              </a:solidFill>
            </a:endParaRPr>
          </a:p>
        </p:txBody>
      </p:sp>
      <p:sp>
        <p:nvSpPr>
          <p:cNvPr id="1692" name="Rounded Rectangle 169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9700</a:t>
            </a:r>
            <a:endParaRPr lang="en-US" sz="2600" b="1" dirty="0">
              <a:solidFill>
                <a:schemeClr val="bg1"/>
              </a:solidFill>
            </a:endParaRPr>
          </a:p>
        </p:txBody>
      </p:sp>
      <p:sp>
        <p:nvSpPr>
          <p:cNvPr id="1693" name="Rounded Rectangle 169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9600</a:t>
            </a:r>
            <a:endParaRPr lang="en-US" sz="2600" b="1" dirty="0">
              <a:solidFill>
                <a:schemeClr val="bg1"/>
              </a:solidFill>
            </a:endParaRPr>
          </a:p>
        </p:txBody>
      </p:sp>
      <p:sp>
        <p:nvSpPr>
          <p:cNvPr id="1694" name="Rounded Rectangle 169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9</a:t>
            </a:r>
            <a:r>
              <a:rPr lang="en-US" sz="2600" b="1" dirty="0" smtClean="0">
                <a:solidFill>
                  <a:schemeClr val="bg1"/>
                </a:solidFill>
              </a:rPr>
              <a:t>500</a:t>
            </a:r>
            <a:endParaRPr lang="en-US" sz="2600" b="1" dirty="0">
              <a:solidFill>
                <a:schemeClr val="bg1"/>
              </a:solidFill>
            </a:endParaRPr>
          </a:p>
        </p:txBody>
      </p:sp>
      <p:sp>
        <p:nvSpPr>
          <p:cNvPr id="1695" name="Rounded Rectangle 169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9400</a:t>
            </a:r>
            <a:endParaRPr lang="en-US" sz="2600" b="1" dirty="0">
              <a:solidFill>
                <a:schemeClr val="bg1"/>
              </a:solidFill>
            </a:endParaRPr>
          </a:p>
        </p:txBody>
      </p:sp>
      <p:sp>
        <p:nvSpPr>
          <p:cNvPr id="1696" name="Rounded Rectangle 1695"/>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9300</a:t>
            </a:r>
            <a:endParaRPr lang="en-US" sz="2600" b="1" dirty="0">
              <a:solidFill>
                <a:schemeClr val="bg1"/>
              </a:solidFill>
            </a:endParaRPr>
          </a:p>
        </p:txBody>
      </p:sp>
      <p:sp>
        <p:nvSpPr>
          <p:cNvPr id="1697" name="Rounded Rectangle 169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9200</a:t>
            </a:r>
            <a:endParaRPr lang="en-US" sz="2600" b="1" dirty="0">
              <a:solidFill>
                <a:schemeClr val="bg1"/>
              </a:solidFill>
            </a:endParaRPr>
          </a:p>
        </p:txBody>
      </p:sp>
      <p:sp>
        <p:nvSpPr>
          <p:cNvPr id="1698" name="Rounded Rectangle 169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9100</a:t>
            </a:r>
            <a:endParaRPr lang="en-US" sz="2600" b="1" dirty="0">
              <a:solidFill>
                <a:schemeClr val="bg1"/>
              </a:solidFill>
            </a:endParaRPr>
          </a:p>
        </p:txBody>
      </p:sp>
      <p:sp>
        <p:nvSpPr>
          <p:cNvPr id="1699" name="Rounded Rectangle 1698"/>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9000</a:t>
            </a:r>
            <a:endParaRPr lang="en-US" sz="2600" b="1" dirty="0">
              <a:solidFill>
                <a:schemeClr val="bg1"/>
              </a:solidFill>
            </a:endParaRPr>
          </a:p>
        </p:txBody>
      </p:sp>
      <p:sp>
        <p:nvSpPr>
          <p:cNvPr id="1700" name="Rounded Rectangle 169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8900</a:t>
            </a:r>
            <a:endParaRPr lang="en-US" sz="2600" b="1" dirty="0">
              <a:solidFill>
                <a:schemeClr val="bg1"/>
              </a:solidFill>
            </a:endParaRPr>
          </a:p>
        </p:txBody>
      </p:sp>
      <p:sp>
        <p:nvSpPr>
          <p:cNvPr id="1701" name="Rounded Rectangle 170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8800</a:t>
            </a:r>
            <a:endParaRPr lang="en-US" sz="2600" b="1" dirty="0">
              <a:solidFill>
                <a:schemeClr val="bg1"/>
              </a:solidFill>
            </a:endParaRPr>
          </a:p>
        </p:txBody>
      </p:sp>
      <p:sp>
        <p:nvSpPr>
          <p:cNvPr id="1702" name="Rounded Rectangle 170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8700</a:t>
            </a:r>
            <a:endParaRPr lang="en-US" sz="2600" b="1" dirty="0">
              <a:solidFill>
                <a:schemeClr val="bg1"/>
              </a:solidFill>
            </a:endParaRPr>
          </a:p>
        </p:txBody>
      </p:sp>
      <p:sp>
        <p:nvSpPr>
          <p:cNvPr id="1703" name="Rounded Rectangle 170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8600</a:t>
            </a:r>
            <a:endParaRPr lang="en-US" sz="2600" b="1" dirty="0">
              <a:solidFill>
                <a:schemeClr val="bg1"/>
              </a:solidFill>
            </a:endParaRPr>
          </a:p>
        </p:txBody>
      </p:sp>
      <p:sp>
        <p:nvSpPr>
          <p:cNvPr id="1704" name="Rounded Rectangle 170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8</a:t>
            </a:r>
            <a:r>
              <a:rPr lang="en-US" sz="2600" b="1" dirty="0" smtClean="0">
                <a:solidFill>
                  <a:schemeClr val="bg1"/>
                </a:solidFill>
              </a:rPr>
              <a:t>500</a:t>
            </a:r>
            <a:endParaRPr lang="en-US" sz="2600" b="1" dirty="0">
              <a:solidFill>
                <a:schemeClr val="bg1"/>
              </a:solidFill>
            </a:endParaRPr>
          </a:p>
        </p:txBody>
      </p:sp>
      <p:sp>
        <p:nvSpPr>
          <p:cNvPr id="1705" name="Rounded Rectangle 170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706" name="Rounded Rectangle 1705"/>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707" name="Rounded Rectangle 1706"/>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8300</a:t>
            </a:r>
            <a:endParaRPr lang="en-US" sz="2600" b="1" dirty="0">
              <a:solidFill>
                <a:schemeClr val="bg1"/>
              </a:solidFill>
            </a:endParaRPr>
          </a:p>
        </p:txBody>
      </p:sp>
      <p:sp>
        <p:nvSpPr>
          <p:cNvPr id="1708" name="Rounded Rectangle 1707"/>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8200</a:t>
            </a:r>
            <a:endParaRPr lang="en-US" sz="2600" b="1" dirty="0">
              <a:solidFill>
                <a:schemeClr val="bg1"/>
              </a:solidFill>
            </a:endParaRPr>
          </a:p>
        </p:txBody>
      </p:sp>
      <p:sp>
        <p:nvSpPr>
          <p:cNvPr id="1709" name="Rounded Rectangle 1708"/>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8100</a:t>
            </a:r>
            <a:endParaRPr lang="en-US" sz="2600" b="1" dirty="0">
              <a:solidFill>
                <a:schemeClr val="bg1"/>
              </a:solidFill>
            </a:endParaRPr>
          </a:p>
        </p:txBody>
      </p:sp>
      <p:sp>
        <p:nvSpPr>
          <p:cNvPr id="1710" name="Rounded Rectangle 170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8000</a:t>
            </a:r>
          </a:p>
        </p:txBody>
      </p:sp>
      <p:sp>
        <p:nvSpPr>
          <p:cNvPr id="1711" name="Rounded Rectangle 171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7900</a:t>
            </a:r>
          </a:p>
        </p:txBody>
      </p:sp>
      <p:sp>
        <p:nvSpPr>
          <p:cNvPr id="1712" name="Rounded Rectangle 1711"/>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7800</a:t>
            </a:r>
          </a:p>
        </p:txBody>
      </p:sp>
      <p:sp>
        <p:nvSpPr>
          <p:cNvPr id="1713" name="Rounded Rectangle 171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7700</a:t>
            </a:r>
          </a:p>
        </p:txBody>
      </p:sp>
      <p:sp>
        <p:nvSpPr>
          <p:cNvPr id="1714" name="Rounded Rectangle 171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7600</a:t>
            </a:r>
          </a:p>
        </p:txBody>
      </p:sp>
      <p:sp>
        <p:nvSpPr>
          <p:cNvPr id="1715" name="Rounded Rectangle 1714"/>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7500</a:t>
            </a:r>
          </a:p>
        </p:txBody>
      </p:sp>
      <p:sp>
        <p:nvSpPr>
          <p:cNvPr id="1716" name="Rounded Rectangle 171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7400</a:t>
            </a:r>
          </a:p>
        </p:txBody>
      </p:sp>
      <p:sp>
        <p:nvSpPr>
          <p:cNvPr id="1717" name="Rounded Rectangle 1716"/>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7300</a:t>
            </a:r>
          </a:p>
        </p:txBody>
      </p:sp>
      <p:sp>
        <p:nvSpPr>
          <p:cNvPr id="1718" name="Rounded Rectangle 1717"/>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7200</a:t>
            </a:r>
          </a:p>
        </p:txBody>
      </p:sp>
      <p:sp>
        <p:nvSpPr>
          <p:cNvPr id="1719" name="Rounded Rectangle 1718"/>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7100</a:t>
            </a:r>
          </a:p>
        </p:txBody>
      </p:sp>
      <p:sp>
        <p:nvSpPr>
          <p:cNvPr id="1720" name="Rounded Rectangle 171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7000</a:t>
            </a:r>
          </a:p>
        </p:txBody>
      </p:sp>
      <p:sp>
        <p:nvSpPr>
          <p:cNvPr id="1721" name="Rounded Rectangle 1720"/>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6900</a:t>
            </a:r>
          </a:p>
        </p:txBody>
      </p:sp>
      <p:sp>
        <p:nvSpPr>
          <p:cNvPr id="1722" name="Rounded Rectangle 172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6800</a:t>
            </a:r>
          </a:p>
        </p:txBody>
      </p:sp>
      <p:sp>
        <p:nvSpPr>
          <p:cNvPr id="1723" name="Rounded Rectangle 172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6700</a:t>
            </a:r>
          </a:p>
        </p:txBody>
      </p:sp>
      <p:sp>
        <p:nvSpPr>
          <p:cNvPr id="1724" name="Rounded Rectangle 1723"/>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6600</a:t>
            </a:r>
          </a:p>
        </p:txBody>
      </p:sp>
      <p:sp>
        <p:nvSpPr>
          <p:cNvPr id="1725" name="Rounded Rectangle 172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6500</a:t>
            </a:r>
          </a:p>
        </p:txBody>
      </p:sp>
      <p:sp>
        <p:nvSpPr>
          <p:cNvPr id="1726" name="Rounded Rectangle 172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6400</a:t>
            </a:r>
          </a:p>
        </p:txBody>
      </p:sp>
      <p:sp>
        <p:nvSpPr>
          <p:cNvPr id="1727" name="Rounded Rectangle 172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6300</a:t>
            </a:r>
          </a:p>
        </p:txBody>
      </p:sp>
      <p:sp>
        <p:nvSpPr>
          <p:cNvPr id="1728" name="Rounded Rectangle 172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6200</a:t>
            </a:r>
          </a:p>
        </p:txBody>
      </p:sp>
      <p:sp>
        <p:nvSpPr>
          <p:cNvPr id="1729" name="Rounded Rectangle 172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6100</a:t>
            </a:r>
          </a:p>
        </p:txBody>
      </p:sp>
      <p:sp>
        <p:nvSpPr>
          <p:cNvPr id="1730" name="Rounded Rectangle 172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6000</a:t>
            </a:r>
          </a:p>
        </p:txBody>
      </p:sp>
      <p:sp>
        <p:nvSpPr>
          <p:cNvPr id="1731" name="Rounded Rectangle 173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5900</a:t>
            </a:r>
          </a:p>
        </p:txBody>
      </p:sp>
      <p:sp>
        <p:nvSpPr>
          <p:cNvPr id="1732" name="Rounded Rectangle 173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5800</a:t>
            </a:r>
          </a:p>
        </p:txBody>
      </p:sp>
      <p:sp>
        <p:nvSpPr>
          <p:cNvPr id="1733" name="Rounded Rectangle 173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5700</a:t>
            </a:r>
          </a:p>
        </p:txBody>
      </p:sp>
      <p:sp>
        <p:nvSpPr>
          <p:cNvPr id="1734" name="Rounded Rectangle 173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5600</a:t>
            </a:r>
          </a:p>
        </p:txBody>
      </p:sp>
      <p:sp>
        <p:nvSpPr>
          <p:cNvPr id="1735" name="Rounded Rectangle 1734"/>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5500</a:t>
            </a:r>
          </a:p>
        </p:txBody>
      </p:sp>
      <p:sp>
        <p:nvSpPr>
          <p:cNvPr id="1736" name="Rounded Rectangle 173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5400</a:t>
            </a:r>
          </a:p>
        </p:txBody>
      </p:sp>
      <p:sp>
        <p:nvSpPr>
          <p:cNvPr id="1737" name="Rounded Rectangle 173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5300</a:t>
            </a:r>
          </a:p>
        </p:txBody>
      </p:sp>
      <p:sp>
        <p:nvSpPr>
          <p:cNvPr id="1738" name="Rounded Rectangle 173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5200</a:t>
            </a:r>
          </a:p>
        </p:txBody>
      </p:sp>
      <p:sp>
        <p:nvSpPr>
          <p:cNvPr id="1739" name="Rounded Rectangle 173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5100</a:t>
            </a:r>
          </a:p>
        </p:txBody>
      </p:sp>
      <p:sp>
        <p:nvSpPr>
          <p:cNvPr id="1740" name="Oval 12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5000</a:t>
            </a:r>
          </a:p>
        </p:txBody>
      </p:sp>
      <p:sp>
        <p:nvSpPr>
          <p:cNvPr id="1741" name="Rounded Rectangle 1740"/>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4900</a:t>
            </a:r>
          </a:p>
        </p:txBody>
      </p:sp>
      <p:sp>
        <p:nvSpPr>
          <p:cNvPr id="1742" name="Rounded Rectangle 1741"/>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4800</a:t>
            </a:r>
          </a:p>
        </p:txBody>
      </p:sp>
      <p:sp>
        <p:nvSpPr>
          <p:cNvPr id="1743" name="Rounded Rectangle 1742"/>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4700</a:t>
            </a:r>
          </a:p>
        </p:txBody>
      </p:sp>
      <p:sp>
        <p:nvSpPr>
          <p:cNvPr id="1744" name="Rounded Rectangle 1743"/>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4600</a:t>
            </a:r>
          </a:p>
        </p:txBody>
      </p:sp>
      <p:sp>
        <p:nvSpPr>
          <p:cNvPr id="1745" name="Rounded Rectangle 174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4500</a:t>
            </a:r>
          </a:p>
        </p:txBody>
      </p:sp>
      <p:sp>
        <p:nvSpPr>
          <p:cNvPr id="1746" name="Rounded Rectangle 174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4400</a:t>
            </a:r>
          </a:p>
        </p:txBody>
      </p:sp>
      <p:sp>
        <p:nvSpPr>
          <p:cNvPr id="1747" name="Rounded Rectangle 1746"/>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4300</a:t>
            </a:r>
          </a:p>
        </p:txBody>
      </p:sp>
      <p:sp>
        <p:nvSpPr>
          <p:cNvPr id="1748" name="Rounded Rectangle 1747"/>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4200</a:t>
            </a:r>
          </a:p>
        </p:txBody>
      </p:sp>
      <p:sp>
        <p:nvSpPr>
          <p:cNvPr id="1749" name="Rounded Rectangle 174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4100</a:t>
            </a:r>
          </a:p>
        </p:txBody>
      </p:sp>
      <p:sp>
        <p:nvSpPr>
          <p:cNvPr id="1750" name="Rounded Rectangle 1749"/>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4000</a:t>
            </a:r>
          </a:p>
        </p:txBody>
      </p:sp>
      <p:sp>
        <p:nvSpPr>
          <p:cNvPr id="1751" name="Rounded Rectangle 175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3900</a:t>
            </a:r>
          </a:p>
        </p:txBody>
      </p:sp>
      <p:sp>
        <p:nvSpPr>
          <p:cNvPr id="1752" name="Rounded Rectangle 1751"/>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3800</a:t>
            </a:r>
          </a:p>
        </p:txBody>
      </p:sp>
      <p:sp>
        <p:nvSpPr>
          <p:cNvPr id="1753" name="Rounded Rectangle 1752"/>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3700</a:t>
            </a:r>
          </a:p>
        </p:txBody>
      </p:sp>
      <p:sp>
        <p:nvSpPr>
          <p:cNvPr id="1754" name="Rounded Rectangle 175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3600</a:t>
            </a:r>
          </a:p>
        </p:txBody>
      </p:sp>
      <p:sp>
        <p:nvSpPr>
          <p:cNvPr id="1755" name="Rounded Rectangle 1754"/>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3500</a:t>
            </a:r>
          </a:p>
        </p:txBody>
      </p:sp>
      <p:sp>
        <p:nvSpPr>
          <p:cNvPr id="1756" name="Rounded Rectangle 1755"/>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3400</a:t>
            </a:r>
          </a:p>
        </p:txBody>
      </p:sp>
      <p:sp>
        <p:nvSpPr>
          <p:cNvPr id="1757" name="Rounded Rectangle 175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3300</a:t>
            </a:r>
          </a:p>
        </p:txBody>
      </p:sp>
      <p:sp>
        <p:nvSpPr>
          <p:cNvPr id="1758" name="Rounded Rectangle 1757"/>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3200</a:t>
            </a:r>
          </a:p>
        </p:txBody>
      </p:sp>
      <p:sp>
        <p:nvSpPr>
          <p:cNvPr id="1759" name="Rounded Rectangle 1758"/>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3100</a:t>
            </a:r>
          </a:p>
        </p:txBody>
      </p:sp>
      <p:sp>
        <p:nvSpPr>
          <p:cNvPr id="1760" name="Rounded Rectangle 175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3000</a:t>
            </a:r>
          </a:p>
        </p:txBody>
      </p:sp>
      <p:sp>
        <p:nvSpPr>
          <p:cNvPr id="1761" name="Rounded Rectangle 176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2900</a:t>
            </a:r>
          </a:p>
        </p:txBody>
      </p:sp>
      <p:sp>
        <p:nvSpPr>
          <p:cNvPr id="1762" name="Rounded Rectangle 176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2800</a:t>
            </a:r>
          </a:p>
        </p:txBody>
      </p:sp>
      <p:sp>
        <p:nvSpPr>
          <p:cNvPr id="1763" name="Rounded Rectangle 176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2700</a:t>
            </a:r>
          </a:p>
        </p:txBody>
      </p:sp>
      <p:sp>
        <p:nvSpPr>
          <p:cNvPr id="1764" name="Rounded Rectangle 176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2600</a:t>
            </a:r>
          </a:p>
        </p:txBody>
      </p:sp>
      <p:sp>
        <p:nvSpPr>
          <p:cNvPr id="1765" name="Rounded Rectangle 176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2500</a:t>
            </a:r>
          </a:p>
        </p:txBody>
      </p:sp>
      <p:sp>
        <p:nvSpPr>
          <p:cNvPr id="1766" name="Rounded Rectangle 176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2400</a:t>
            </a:r>
          </a:p>
        </p:txBody>
      </p:sp>
      <p:sp>
        <p:nvSpPr>
          <p:cNvPr id="1767" name="Rounded Rectangle 176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2300</a:t>
            </a:r>
          </a:p>
        </p:txBody>
      </p:sp>
      <p:sp>
        <p:nvSpPr>
          <p:cNvPr id="1768" name="Rounded Rectangle 176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2200</a:t>
            </a:r>
          </a:p>
        </p:txBody>
      </p:sp>
      <p:sp>
        <p:nvSpPr>
          <p:cNvPr id="1769" name="Rounded Rectangle 176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2100</a:t>
            </a:r>
          </a:p>
        </p:txBody>
      </p:sp>
      <p:sp>
        <p:nvSpPr>
          <p:cNvPr id="1770" name="Rounded Rectangle 176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2000</a:t>
            </a:r>
          </a:p>
        </p:txBody>
      </p:sp>
      <p:sp>
        <p:nvSpPr>
          <p:cNvPr id="1771" name="Rounded Rectangle 177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1900</a:t>
            </a:r>
          </a:p>
        </p:txBody>
      </p:sp>
      <p:sp>
        <p:nvSpPr>
          <p:cNvPr id="1772" name="Rounded Rectangle 177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1800</a:t>
            </a:r>
          </a:p>
        </p:txBody>
      </p:sp>
      <p:sp>
        <p:nvSpPr>
          <p:cNvPr id="1773" name="Rounded Rectangle 177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1700</a:t>
            </a:r>
          </a:p>
        </p:txBody>
      </p:sp>
      <p:sp>
        <p:nvSpPr>
          <p:cNvPr id="1774" name="Rounded Rectangle 1773"/>
          <p:cNvSpPr>
            <a:spLocks noChangeArrowheads="1"/>
          </p:cNvSpPr>
          <p:nvPr/>
        </p:nvSpPr>
        <p:spPr bwMode="auto">
          <a:xfrm>
            <a:off x="8181391" y="3042722"/>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1600</a:t>
            </a:r>
          </a:p>
        </p:txBody>
      </p:sp>
      <p:sp>
        <p:nvSpPr>
          <p:cNvPr id="1775" name="Rounded Rectangle 177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1500</a:t>
            </a:r>
          </a:p>
        </p:txBody>
      </p:sp>
      <p:sp>
        <p:nvSpPr>
          <p:cNvPr id="1776" name="Rounded Rectangle 177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1400</a:t>
            </a:r>
          </a:p>
        </p:txBody>
      </p:sp>
      <p:sp>
        <p:nvSpPr>
          <p:cNvPr id="1777" name="Rounded Rectangle 177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1300</a:t>
            </a:r>
          </a:p>
        </p:txBody>
      </p:sp>
      <p:sp>
        <p:nvSpPr>
          <p:cNvPr id="1778" name="Rounded Rectangle 177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1200</a:t>
            </a:r>
          </a:p>
        </p:txBody>
      </p:sp>
      <p:sp>
        <p:nvSpPr>
          <p:cNvPr id="1779" name="Rounded Rectangle 177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1100</a:t>
            </a:r>
          </a:p>
        </p:txBody>
      </p:sp>
      <p:sp>
        <p:nvSpPr>
          <p:cNvPr id="1780" name="Rounded Rectangle 1779"/>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1000</a:t>
            </a:r>
          </a:p>
        </p:txBody>
      </p:sp>
      <p:sp>
        <p:nvSpPr>
          <p:cNvPr id="1781" name="Rounded Rectangle 178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900</a:t>
            </a:r>
          </a:p>
        </p:txBody>
      </p:sp>
      <p:sp>
        <p:nvSpPr>
          <p:cNvPr id="1782" name="Rounded Rectangle 1781"/>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800</a:t>
            </a:r>
          </a:p>
        </p:txBody>
      </p:sp>
      <p:sp>
        <p:nvSpPr>
          <p:cNvPr id="1783" name="Rounded Rectangle 178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700</a:t>
            </a:r>
          </a:p>
        </p:txBody>
      </p:sp>
      <p:sp>
        <p:nvSpPr>
          <p:cNvPr id="1784" name="Rounded Rectangle 1783"/>
          <p:cNvSpPr>
            <a:spLocks noChangeArrowheads="1"/>
          </p:cNvSpPr>
          <p:nvPr/>
        </p:nvSpPr>
        <p:spPr bwMode="auto">
          <a:xfrm>
            <a:off x="8181391" y="3075429"/>
            <a:ext cx="868680" cy="594360"/>
          </a:xfrm>
          <a:prstGeom prst="roundRect">
            <a:avLst/>
          </a:prstGeom>
          <a:solidFill>
            <a:srgbClr val="990000"/>
          </a:solidFill>
          <a:ln>
            <a:noFill/>
          </a:ln>
          <a:extLst/>
        </p:spPr>
        <p:txBody>
          <a:bodyPr wrap="none" anchor="ctr"/>
          <a:lstStyle/>
          <a:p>
            <a:r>
              <a:rPr lang="en-US" sz="2600" b="1" dirty="0">
                <a:solidFill>
                  <a:schemeClr val="bg1"/>
                </a:solidFill>
              </a:rPr>
              <a:t>600</a:t>
            </a:r>
          </a:p>
        </p:txBody>
      </p:sp>
      <p:sp>
        <p:nvSpPr>
          <p:cNvPr id="1785" name="Rounded Rectangle 178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500</a:t>
            </a:r>
          </a:p>
        </p:txBody>
      </p:sp>
      <p:sp>
        <p:nvSpPr>
          <p:cNvPr id="1786" name="Rounded Rectangle 178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400</a:t>
            </a:r>
          </a:p>
        </p:txBody>
      </p:sp>
      <p:sp>
        <p:nvSpPr>
          <p:cNvPr id="1787" name="Rounded Rectangle 178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300</a:t>
            </a:r>
          </a:p>
        </p:txBody>
      </p:sp>
      <p:sp>
        <p:nvSpPr>
          <p:cNvPr id="1788" name="Rounded Rectangle 178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200</a:t>
            </a:r>
          </a:p>
        </p:txBody>
      </p:sp>
      <p:sp>
        <p:nvSpPr>
          <p:cNvPr id="1789" name="Rounded Rectangle 1788"/>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100</a:t>
            </a:r>
          </a:p>
        </p:txBody>
      </p:sp>
      <p:sp>
        <p:nvSpPr>
          <p:cNvPr id="1790" name="Rounded Rectangle 1789"/>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000</a:t>
            </a:r>
          </a:p>
        </p:txBody>
      </p:sp>
      <p:sp>
        <p:nvSpPr>
          <p:cNvPr id="1791" name="Rounded Rectangle 1790"/>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10000</a:t>
            </a:r>
            <a:endParaRPr lang="en-US" sz="2600" b="1" dirty="0">
              <a:solidFill>
                <a:schemeClr val="bg1"/>
              </a:solidFill>
            </a:endParaRPr>
          </a:p>
        </p:txBody>
      </p:sp>
      <p:sp>
        <p:nvSpPr>
          <p:cNvPr id="1792" name="Rounded Rectangle 1791"/>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9900</a:t>
            </a:r>
            <a:endParaRPr lang="en-US" sz="2600" b="1" dirty="0">
              <a:solidFill>
                <a:schemeClr val="bg1"/>
              </a:solidFill>
            </a:endParaRPr>
          </a:p>
        </p:txBody>
      </p:sp>
      <p:sp>
        <p:nvSpPr>
          <p:cNvPr id="1793" name="Rounded Rectangle 179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9800</a:t>
            </a:r>
            <a:endParaRPr lang="en-US" sz="2600" b="1" dirty="0">
              <a:solidFill>
                <a:schemeClr val="bg1"/>
              </a:solidFill>
            </a:endParaRPr>
          </a:p>
        </p:txBody>
      </p:sp>
      <p:sp>
        <p:nvSpPr>
          <p:cNvPr id="1794" name="Rounded Rectangle 179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9700</a:t>
            </a:r>
            <a:endParaRPr lang="en-US" sz="2600" b="1" dirty="0">
              <a:solidFill>
                <a:schemeClr val="bg1"/>
              </a:solidFill>
            </a:endParaRPr>
          </a:p>
        </p:txBody>
      </p:sp>
      <p:sp>
        <p:nvSpPr>
          <p:cNvPr id="1795" name="Rounded Rectangle 179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9600</a:t>
            </a:r>
            <a:endParaRPr lang="en-US" sz="2600" b="1" dirty="0">
              <a:solidFill>
                <a:schemeClr val="bg1"/>
              </a:solidFill>
            </a:endParaRPr>
          </a:p>
        </p:txBody>
      </p:sp>
      <p:sp>
        <p:nvSpPr>
          <p:cNvPr id="1796" name="Rounded Rectangle 179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9</a:t>
            </a:r>
            <a:r>
              <a:rPr lang="en-US" sz="2600" b="1" dirty="0" smtClean="0">
                <a:solidFill>
                  <a:schemeClr val="bg1"/>
                </a:solidFill>
              </a:rPr>
              <a:t>500</a:t>
            </a:r>
            <a:endParaRPr lang="en-US" sz="2600" b="1" dirty="0">
              <a:solidFill>
                <a:schemeClr val="bg1"/>
              </a:solidFill>
            </a:endParaRPr>
          </a:p>
        </p:txBody>
      </p:sp>
      <p:sp>
        <p:nvSpPr>
          <p:cNvPr id="1797" name="Rounded Rectangle 179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9400</a:t>
            </a:r>
            <a:endParaRPr lang="en-US" sz="2600" b="1" dirty="0">
              <a:solidFill>
                <a:schemeClr val="bg1"/>
              </a:solidFill>
            </a:endParaRPr>
          </a:p>
        </p:txBody>
      </p:sp>
      <p:sp>
        <p:nvSpPr>
          <p:cNvPr id="1798" name="Rounded Rectangle 1797"/>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9300</a:t>
            </a:r>
            <a:endParaRPr lang="en-US" sz="2600" b="1" dirty="0">
              <a:solidFill>
                <a:schemeClr val="bg1"/>
              </a:solidFill>
            </a:endParaRPr>
          </a:p>
        </p:txBody>
      </p:sp>
      <p:sp>
        <p:nvSpPr>
          <p:cNvPr id="1799" name="Rounded Rectangle 179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9200</a:t>
            </a:r>
            <a:endParaRPr lang="en-US" sz="2600" b="1" dirty="0">
              <a:solidFill>
                <a:schemeClr val="bg1"/>
              </a:solidFill>
            </a:endParaRPr>
          </a:p>
        </p:txBody>
      </p:sp>
      <p:sp>
        <p:nvSpPr>
          <p:cNvPr id="1800" name="Rounded Rectangle 179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9100</a:t>
            </a:r>
            <a:endParaRPr lang="en-US" sz="2600" b="1" dirty="0">
              <a:solidFill>
                <a:schemeClr val="bg1"/>
              </a:solidFill>
            </a:endParaRPr>
          </a:p>
        </p:txBody>
      </p:sp>
      <p:sp>
        <p:nvSpPr>
          <p:cNvPr id="1801" name="Rounded Rectangle 1800"/>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9000</a:t>
            </a:r>
            <a:endParaRPr lang="en-US" sz="2600" b="1" dirty="0">
              <a:solidFill>
                <a:schemeClr val="bg1"/>
              </a:solidFill>
            </a:endParaRPr>
          </a:p>
        </p:txBody>
      </p:sp>
      <p:sp>
        <p:nvSpPr>
          <p:cNvPr id="1802" name="Rounded Rectangle 180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8900</a:t>
            </a:r>
            <a:endParaRPr lang="en-US" sz="2600" b="1" dirty="0">
              <a:solidFill>
                <a:schemeClr val="bg1"/>
              </a:solidFill>
            </a:endParaRPr>
          </a:p>
        </p:txBody>
      </p:sp>
      <p:sp>
        <p:nvSpPr>
          <p:cNvPr id="1803" name="Rounded Rectangle 180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8800</a:t>
            </a:r>
            <a:endParaRPr lang="en-US" sz="2600" b="1" dirty="0">
              <a:solidFill>
                <a:schemeClr val="bg1"/>
              </a:solidFill>
            </a:endParaRPr>
          </a:p>
        </p:txBody>
      </p:sp>
      <p:sp>
        <p:nvSpPr>
          <p:cNvPr id="1804" name="Rounded Rectangle 180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8700</a:t>
            </a:r>
            <a:endParaRPr lang="en-US" sz="2600" b="1" dirty="0">
              <a:solidFill>
                <a:schemeClr val="bg1"/>
              </a:solidFill>
            </a:endParaRPr>
          </a:p>
        </p:txBody>
      </p:sp>
      <p:sp>
        <p:nvSpPr>
          <p:cNvPr id="1805" name="Rounded Rectangle 180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8600</a:t>
            </a:r>
            <a:endParaRPr lang="en-US" sz="2600" b="1" dirty="0">
              <a:solidFill>
                <a:schemeClr val="bg1"/>
              </a:solidFill>
            </a:endParaRPr>
          </a:p>
        </p:txBody>
      </p:sp>
      <p:sp>
        <p:nvSpPr>
          <p:cNvPr id="1806" name="Rounded Rectangle 180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8</a:t>
            </a:r>
            <a:r>
              <a:rPr lang="en-US" sz="2600" b="1" dirty="0" smtClean="0">
                <a:solidFill>
                  <a:schemeClr val="bg1"/>
                </a:solidFill>
              </a:rPr>
              <a:t>500</a:t>
            </a:r>
            <a:endParaRPr lang="en-US" sz="2600" b="1" dirty="0">
              <a:solidFill>
                <a:schemeClr val="bg1"/>
              </a:solidFill>
            </a:endParaRPr>
          </a:p>
        </p:txBody>
      </p:sp>
      <p:sp>
        <p:nvSpPr>
          <p:cNvPr id="1807" name="Rounded Rectangle 180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808" name="Rounded Rectangle 1807"/>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809" name="Rounded Rectangle 1808"/>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8300</a:t>
            </a:r>
            <a:endParaRPr lang="en-US" sz="2600" b="1" dirty="0">
              <a:solidFill>
                <a:schemeClr val="bg1"/>
              </a:solidFill>
            </a:endParaRPr>
          </a:p>
        </p:txBody>
      </p:sp>
      <p:sp>
        <p:nvSpPr>
          <p:cNvPr id="1810" name="Rounded Rectangle 1809"/>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8200</a:t>
            </a:r>
            <a:endParaRPr lang="en-US" sz="2600" b="1" dirty="0">
              <a:solidFill>
                <a:schemeClr val="bg1"/>
              </a:solidFill>
            </a:endParaRPr>
          </a:p>
        </p:txBody>
      </p:sp>
      <p:sp>
        <p:nvSpPr>
          <p:cNvPr id="1811" name="Rounded Rectangle 1810"/>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8100</a:t>
            </a:r>
            <a:endParaRPr lang="en-US" sz="2600" b="1" dirty="0">
              <a:solidFill>
                <a:schemeClr val="bg1"/>
              </a:solidFill>
            </a:endParaRPr>
          </a:p>
        </p:txBody>
      </p:sp>
      <p:sp>
        <p:nvSpPr>
          <p:cNvPr id="1812" name="Rounded Rectangle 181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8000</a:t>
            </a:r>
          </a:p>
        </p:txBody>
      </p:sp>
      <p:sp>
        <p:nvSpPr>
          <p:cNvPr id="1813" name="Rounded Rectangle 181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7900</a:t>
            </a:r>
          </a:p>
        </p:txBody>
      </p:sp>
      <p:sp>
        <p:nvSpPr>
          <p:cNvPr id="1814" name="Rounded Rectangle 1813"/>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7800</a:t>
            </a:r>
          </a:p>
        </p:txBody>
      </p:sp>
      <p:sp>
        <p:nvSpPr>
          <p:cNvPr id="1815" name="Rounded Rectangle 181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7700</a:t>
            </a:r>
          </a:p>
        </p:txBody>
      </p:sp>
      <p:sp>
        <p:nvSpPr>
          <p:cNvPr id="1816" name="Rounded Rectangle 181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7600</a:t>
            </a:r>
          </a:p>
        </p:txBody>
      </p:sp>
      <p:sp>
        <p:nvSpPr>
          <p:cNvPr id="1817" name="Rounded Rectangle 1816"/>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7500</a:t>
            </a:r>
          </a:p>
        </p:txBody>
      </p:sp>
      <p:sp>
        <p:nvSpPr>
          <p:cNvPr id="1818" name="Rounded Rectangle 181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7400</a:t>
            </a:r>
          </a:p>
        </p:txBody>
      </p:sp>
      <p:sp>
        <p:nvSpPr>
          <p:cNvPr id="1819" name="Rounded Rectangle 1818"/>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7300</a:t>
            </a:r>
          </a:p>
        </p:txBody>
      </p:sp>
      <p:sp>
        <p:nvSpPr>
          <p:cNvPr id="1820" name="Rounded Rectangle 1819"/>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7200</a:t>
            </a:r>
          </a:p>
        </p:txBody>
      </p:sp>
      <p:sp>
        <p:nvSpPr>
          <p:cNvPr id="1821" name="Rounded Rectangle 1820"/>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7100</a:t>
            </a:r>
          </a:p>
        </p:txBody>
      </p:sp>
      <p:sp>
        <p:nvSpPr>
          <p:cNvPr id="1822" name="Rounded Rectangle 182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7000</a:t>
            </a:r>
          </a:p>
        </p:txBody>
      </p:sp>
      <p:sp>
        <p:nvSpPr>
          <p:cNvPr id="1823" name="Rounded Rectangle 1822"/>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6900</a:t>
            </a:r>
          </a:p>
        </p:txBody>
      </p:sp>
      <p:sp>
        <p:nvSpPr>
          <p:cNvPr id="1824" name="Rounded Rectangle 182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6800</a:t>
            </a:r>
          </a:p>
        </p:txBody>
      </p:sp>
      <p:sp>
        <p:nvSpPr>
          <p:cNvPr id="1825" name="Rounded Rectangle 182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6700</a:t>
            </a:r>
          </a:p>
        </p:txBody>
      </p:sp>
      <p:sp>
        <p:nvSpPr>
          <p:cNvPr id="1826" name="Rounded Rectangle 1825"/>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6600</a:t>
            </a:r>
          </a:p>
        </p:txBody>
      </p:sp>
      <p:sp>
        <p:nvSpPr>
          <p:cNvPr id="1827" name="Rounded Rectangle 182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6500</a:t>
            </a:r>
          </a:p>
        </p:txBody>
      </p:sp>
      <p:sp>
        <p:nvSpPr>
          <p:cNvPr id="1828" name="Rounded Rectangle 182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6400</a:t>
            </a:r>
          </a:p>
        </p:txBody>
      </p:sp>
      <p:sp>
        <p:nvSpPr>
          <p:cNvPr id="1829" name="Rounded Rectangle 182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6300</a:t>
            </a:r>
          </a:p>
        </p:txBody>
      </p:sp>
      <p:sp>
        <p:nvSpPr>
          <p:cNvPr id="1830" name="Rounded Rectangle 182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6200</a:t>
            </a:r>
          </a:p>
        </p:txBody>
      </p:sp>
      <p:sp>
        <p:nvSpPr>
          <p:cNvPr id="1831" name="Rounded Rectangle 1830"/>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6100</a:t>
            </a:r>
          </a:p>
        </p:txBody>
      </p:sp>
      <p:sp>
        <p:nvSpPr>
          <p:cNvPr id="1832" name="Rounded Rectangle 183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6000</a:t>
            </a:r>
          </a:p>
        </p:txBody>
      </p:sp>
      <p:sp>
        <p:nvSpPr>
          <p:cNvPr id="1833" name="Rounded Rectangle 183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5900</a:t>
            </a:r>
          </a:p>
        </p:txBody>
      </p:sp>
      <p:sp>
        <p:nvSpPr>
          <p:cNvPr id="1834" name="Rounded Rectangle 183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5800</a:t>
            </a:r>
          </a:p>
        </p:txBody>
      </p:sp>
      <p:sp>
        <p:nvSpPr>
          <p:cNvPr id="1835" name="Rounded Rectangle 183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5700</a:t>
            </a:r>
          </a:p>
        </p:txBody>
      </p:sp>
      <p:sp>
        <p:nvSpPr>
          <p:cNvPr id="1836" name="Rounded Rectangle 183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5600</a:t>
            </a:r>
          </a:p>
        </p:txBody>
      </p:sp>
      <p:sp>
        <p:nvSpPr>
          <p:cNvPr id="1837" name="Rounded Rectangle 1836"/>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5500</a:t>
            </a:r>
          </a:p>
        </p:txBody>
      </p:sp>
      <p:sp>
        <p:nvSpPr>
          <p:cNvPr id="1838" name="Rounded Rectangle 183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5400</a:t>
            </a:r>
          </a:p>
        </p:txBody>
      </p:sp>
      <p:sp>
        <p:nvSpPr>
          <p:cNvPr id="1839" name="Rounded Rectangle 183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5300</a:t>
            </a:r>
          </a:p>
        </p:txBody>
      </p:sp>
      <p:sp>
        <p:nvSpPr>
          <p:cNvPr id="1840" name="Rounded Rectangle 183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5200</a:t>
            </a:r>
          </a:p>
        </p:txBody>
      </p:sp>
      <p:sp>
        <p:nvSpPr>
          <p:cNvPr id="1841" name="Rounded Rectangle 1840"/>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5100</a:t>
            </a:r>
          </a:p>
        </p:txBody>
      </p:sp>
      <p:sp>
        <p:nvSpPr>
          <p:cNvPr id="1842" name="Oval 12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5000</a:t>
            </a:r>
          </a:p>
        </p:txBody>
      </p:sp>
      <p:sp>
        <p:nvSpPr>
          <p:cNvPr id="1843" name="Rounded Rectangle 1842"/>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4900</a:t>
            </a:r>
          </a:p>
        </p:txBody>
      </p:sp>
      <p:sp>
        <p:nvSpPr>
          <p:cNvPr id="1844" name="Rounded Rectangle 1843"/>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4800</a:t>
            </a:r>
          </a:p>
        </p:txBody>
      </p:sp>
      <p:sp>
        <p:nvSpPr>
          <p:cNvPr id="1845" name="Rounded Rectangle 1844"/>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4700</a:t>
            </a:r>
          </a:p>
        </p:txBody>
      </p:sp>
      <p:sp>
        <p:nvSpPr>
          <p:cNvPr id="1846" name="Rounded Rectangle 1845"/>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4600</a:t>
            </a:r>
          </a:p>
        </p:txBody>
      </p:sp>
      <p:sp>
        <p:nvSpPr>
          <p:cNvPr id="1847" name="Rounded Rectangle 184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4500</a:t>
            </a:r>
          </a:p>
        </p:txBody>
      </p:sp>
      <p:sp>
        <p:nvSpPr>
          <p:cNvPr id="1848" name="Rounded Rectangle 184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4400</a:t>
            </a:r>
          </a:p>
        </p:txBody>
      </p:sp>
      <p:sp>
        <p:nvSpPr>
          <p:cNvPr id="1849" name="Rounded Rectangle 1848"/>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4300</a:t>
            </a:r>
          </a:p>
        </p:txBody>
      </p:sp>
      <p:sp>
        <p:nvSpPr>
          <p:cNvPr id="1850" name="Rounded Rectangle 1849"/>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4200</a:t>
            </a:r>
          </a:p>
        </p:txBody>
      </p:sp>
      <p:sp>
        <p:nvSpPr>
          <p:cNvPr id="1851" name="Rounded Rectangle 1850"/>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4100</a:t>
            </a:r>
          </a:p>
        </p:txBody>
      </p:sp>
      <p:sp>
        <p:nvSpPr>
          <p:cNvPr id="1852" name="Rounded Rectangle 1851"/>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4000</a:t>
            </a:r>
          </a:p>
        </p:txBody>
      </p:sp>
      <p:sp>
        <p:nvSpPr>
          <p:cNvPr id="1853" name="Rounded Rectangle 185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3900</a:t>
            </a:r>
          </a:p>
        </p:txBody>
      </p:sp>
      <p:sp>
        <p:nvSpPr>
          <p:cNvPr id="1854" name="Rounded Rectangle 1853"/>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3800</a:t>
            </a:r>
          </a:p>
        </p:txBody>
      </p:sp>
      <p:sp>
        <p:nvSpPr>
          <p:cNvPr id="1855" name="Rounded Rectangle 1854"/>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3700</a:t>
            </a:r>
          </a:p>
        </p:txBody>
      </p:sp>
      <p:sp>
        <p:nvSpPr>
          <p:cNvPr id="1856" name="Rounded Rectangle 185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3600</a:t>
            </a:r>
          </a:p>
        </p:txBody>
      </p:sp>
      <p:sp>
        <p:nvSpPr>
          <p:cNvPr id="1857" name="Rounded Rectangle 1856"/>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3500</a:t>
            </a:r>
          </a:p>
        </p:txBody>
      </p:sp>
      <p:sp>
        <p:nvSpPr>
          <p:cNvPr id="1858" name="Rounded Rectangle 1857"/>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3400</a:t>
            </a:r>
          </a:p>
        </p:txBody>
      </p:sp>
      <p:sp>
        <p:nvSpPr>
          <p:cNvPr id="1859" name="Rounded Rectangle 185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3300</a:t>
            </a:r>
          </a:p>
        </p:txBody>
      </p:sp>
      <p:sp>
        <p:nvSpPr>
          <p:cNvPr id="1860" name="Rounded Rectangle 1859"/>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3200</a:t>
            </a:r>
          </a:p>
        </p:txBody>
      </p:sp>
      <p:sp>
        <p:nvSpPr>
          <p:cNvPr id="1861" name="Rounded Rectangle 1860"/>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3100</a:t>
            </a:r>
          </a:p>
        </p:txBody>
      </p:sp>
      <p:sp>
        <p:nvSpPr>
          <p:cNvPr id="1862" name="Rounded Rectangle 186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3000</a:t>
            </a:r>
          </a:p>
        </p:txBody>
      </p:sp>
      <p:sp>
        <p:nvSpPr>
          <p:cNvPr id="1863" name="Rounded Rectangle 186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2900</a:t>
            </a:r>
          </a:p>
        </p:txBody>
      </p:sp>
      <p:sp>
        <p:nvSpPr>
          <p:cNvPr id="1864" name="Rounded Rectangle 186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2800</a:t>
            </a:r>
          </a:p>
        </p:txBody>
      </p:sp>
      <p:sp>
        <p:nvSpPr>
          <p:cNvPr id="1865" name="Rounded Rectangle 186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2700</a:t>
            </a:r>
          </a:p>
        </p:txBody>
      </p:sp>
      <p:sp>
        <p:nvSpPr>
          <p:cNvPr id="1866" name="Rounded Rectangle 186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2600</a:t>
            </a:r>
          </a:p>
        </p:txBody>
      </p:sp>
      <p:sp>
        <p:nvSpPr>
          <p:cNvPr id="1867" name="Rounded Rectangle 186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2500</a:t>
            </a:r>
          </a:p>
        </p:txBody>
      </p:sp>
      <p:sp>
        <p:nvSpPr>
          <p:cNvPr id="1868" name="Rounded Rectangle 186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2400</a:t>
            </a:r>
          </a:p>
        </p:txBody>
      </p:sp>
      <p:sp>
        <p:nvSpPr>
          <p:cNvPr id="1869" name="Rounded Rectangle 186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2300</a:t>
            </a:r>
          </a:p>
        </p:txBody>
      </p:sp>
      <p:sp>
        <p:nvSpPr>
          <p:cNvPr id="1870" name="Rounded Rectangle 186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2200</a:t>
            </a:r>
          </a:p>
        </p:txBody>
      </p:sp>
      <p:sp>
        <p:nvSpPr>
          <p:cNvPr id="1871" name="Rounded Rectangle 1870"/>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2100</a:t>
            </a:r>
          </a:p>
        </p:txBody>
      </p:sp>
      <p:sp>
        <p:nvSpPr>
          <p:cNvPr id="1872" name="Rounded Rectangle 187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2000</a:t>
            </a:r>
          </a:p>
        </p:txBody>
      </p:sp>
      <p:sp>
        <p:nvSpPr>
          <p:cNvPr id="1873" name="Rounded Rectangle 187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1900</a:t>
            </a:r>
          </a:p>
        </p:txBody>
      </p:sp>
      <p:sp>
        <p:nvSpPr>
          <p:cNvPr id="1874" name="Rounded Rectangle 187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1800</a:t>
            </a:r>
          </a:p>
        </p:txBody>
      </p:sp>
      <p:sp>
        <p:nvSpPr>
          <p:cNvPr id="1875" name="Rounded Rectangle 187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1700</a:t>
            </a:r>
          </a:p>
        </p:txBody>
      </p:sp>
      <p:sp>
        <p:nvSpPr>
          <p:cNvPr id="1876" name="Rounded Rectangle 1875"/>
          <p:cNvSpPr>
            <a:spLocks noChangeArrowheads="1"/>
          </p:cNvSpPr>
          <p:nvPr/>
        </p:nvSpPr>
        <p:spPr bwMode="auto">
          <a:xfrm>
            <a:off x="8181391" y="3881120"/>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1600</a:t>
            </a:r>
          </a:p>
        </p:txBody>
      </p:sp>
      <p:sp>
        <p:nvSpPr>
          <p:cNvPr id="1877" name="Rounded Rectangle 187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1500</a:t>
            </a:r>
          </a:p>
        </p:txBody>
      </p:sp>
      <p:sp>
        <p:nvSpPr>
          <p:cNvPr id="1878" name="Rounded Rectangle 187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1400</a:t>
            </a:r>
          </a:p>
        </p:txBody>
      </p:sp>
      <p:sp>
        <p:nvSpPr>
          <p:cNvPr id="1879" name="Rounded Rectangle 187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1300</a:t>
            </a:r>
          </a:p>
        </p:txBody>
      </p:sp>
      <p:sp>
        <p:nvSpPr>
          <p:cNvPr id="1880" name="Rounded Rectangle 187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1200</a:t>
            </a:r>
          </a:p>
        </p:txBody>
      </p:sp>
      <p:sp>
        <p:nvSpPr>
          <p:cNvPr id="1881" name="Rounded Rectangle 1880"/>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1100</a:t>
            </a:r>
          </a:p>
        </p:txBody>
      </p:sp>
      <p:sp>
        <p:nvSpPr>
          <p:cNvPr id="1882" name="Rounded Rectangle 1881"/>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1000</a:t>
            </a:r>
          </a:p>
        </p:txBody>
      </p:sp>
      <p:sp>
        <p:nvSpPr>
          <p:cNvPr id="1883" name="Rounded Rectangle 188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900</a:t>
            </a:r>
          </a:p>
        </p:txBody>
      </p:sp>
      <p:sp>
        <p:nvSpPr>
          <p:cNvPr id="1884" name="Rounded Rectangle 1883"/>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800</a:t>
            </a:r>
          </a:p>
        </p:txBody>
      </p:sp>
      <p:sp>
        <p:nvSpPr>
          <p:cNvPr id="1885" name="Rounded Rectangle 188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700</a:t>
            </a:r>
          </a:p>
        </p:txBody>
      </p:sp>
      <p:sp>
        <p:nvSpPr>
          <p:cNvPr id="1886" name="Rounded Rectangle 1885"/>
          <p:cNvSpPr>
            <a:spLocks noChangeArrowheads="1"/>
          </p:cNvSpPr>
          <p:nvPr/>
        </p:nvSpPr>
        <p:spPr bwMode="auto">
          <a:xfrm>
            <a:off x="8181391" y="3913827"/>
            <a:ext cx="868680" cy="594360"/>
          </a:xfrm>
          <a:prstGeom prst="roundRect">
            <a:avLst/>
          </a:prstGeom>
          <a:solidFill>
            <a:srgbClr val="000066"/>
          </a:solidFill>
          <a:ln>
            <a:noFill/>
          </a:ln>
          <a:extLst/>
        </p:spPr>
        <p:txBody>
          <a:bodyPr wrap="none" anchor="ctr"/>
          <a:lstStyle/>
          <a:p>
            <a:r>
              <a:rPr lang="en-US" sz="2600" b="1" dirty="0">
                <a:solidFill>
                  <a:schemeClr val="bg1"/>
                </a:solidFill>
              </a:rPr>
              <a:t>600</a:t>
            </a:r>
          </a:p>
        </p:txBody>
      </p:sp>
      <p:sp>
        <p:nvSpPr>
          <p:cNvPr id="1887" name="Rounded Rectangle 188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500</a:t>
            </a:r>
          </a:p>
        </p:txBody>
      </p:sp>
      <p:sp>
        <p:nvSpPr>
          <p:cNvPr id="1888" name="Rounded Rectangle 188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400</a:t>
            </a:r>
          </a:p>
        </p:txBody>
      </p:sp>
      <p:sp>
        <p:nvSpPr>
          <p:cNvPr id="1889" name="Rounded Rectangle 188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300</a:t>
            </a:r>
          </a:p>
        </p:txBody>
      </p:sp>
      <p:sp>
        <p:nvSpPr>
          <p:cNvPr id="1890" name="Rounded Rectangle 188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200</a:t>
            </a:r>
          </a:p>
        </p:txBody>
      </p:sp>
      <p:sp>
        <p:nvSpPr>
          <p:cNvPr id="1891" name="Rounded Rectangle 1890"/>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100</a:t>
            </a:r>
          </a:p>
        </p:txBody>
      </p:sp>
      <p:sp>
        <p:nvSpPr>
          <p:cNvPr id="1892" name="Rounded Rectangle 1891"/>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000</a:t>
            </a:r>
          </a:p>
        </p:txBody>
      </p:sp>
      <p:sp>
        <p:nvSpPr>
          <p:cNvPr id="1893" name="Rounded Rectangle 189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10000</a:t>
            </a:r>
            <a:endParaRPr lang="en-US" sz="2600" b="1" dirty="0">
              <a:solidFill>
                <a:schemeClr val="bg1"/>
              </a:solidFill>
            </a:endParaRPr>
          </a:p>
        </p:txBody>
      </p:sp>
      <p:sp>
        <p:nvSpPr>
          <p:cNvPr id="1894" name="Rounded Rectangle 1893"/>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9900</a:t>
            </a:r>
            <a:endParaRPr lang="en-US" sz="2600" b="1" dirty="0">
              <a:solidFill>
                <a:schemeClr val="bg1"/>
              </a:solidFill>
            </a:endParaRPr>
          </a:p>
        </p:txBody>
      </p:sp>
      <p:sp>
        <p:nvSpPr>
          <p:cNvPr id="1895" name="Rounded Rectangle 189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9800</a:t>
            </a:r>
            <a:endParaRPr lang="en-US" sz="2600" b="1" dirty="0">
              <a:solidFill>
                <a:schemeClr val="bg1"/>
              </a:solidFill>
            </a:endParaRPr>
          </a:p>
        </p:txBody>
      </p:sp>
      <p:sp>
        <p:nvSpPr>
          <p:cNvPr id="1896" name="Rounded Rectangle 189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9700</a:t>
            </a:r>
            <a:endParaRPr lang="en-US" sz="2600" b="1" dirty="0">
              <a:solidFill>
                <a:schemeClr val="bg1"/>
              </a:solidFill>
            </a:endParaRPr>
          </a:p>
        </p:txBody>
      </p:sp>
      <p:sp>
        <p:nvSpPr>
          <p:cNvPr id="1897" name="Rounded Rectangle 189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9600</a:t>
            </a:r>
            <a:endParaRPr lang="en-US" sz="2600" b="1" dirty="0">
              <a:solidFill>
                <a:schemeClr val="bg1"/>
              </a:solidFill>
            </a:endParaRPr>
          </a:p>
        </p:txBody>
      </p:sp>
      <p:sp>
        <p:nvSpPr>
          <p:cNvPr id="1898" name="Rounded Rectangle 189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9</a:t>
            </a:r>
            <a:r>
              <a:rPr lang="en-US" sz="2600" b="1" dirty="0" smtClean="0">
                <a:solidFill>
                  <a:schemeClr val="bg1"/>
                </a:solidFill>
              </a:rPr>
              <a:t>500</a:t>
            </a:r>
            <a:endParaRPr lang="en-US" sz="2600" b="1" dirty="0">
              <a:solidFill>
                <a:schemeClr val="bg1"/>
              </a:solidFill>
            </a:endParaRPr>
          </a:p>
        </p:txBody>
      </p:sp>
      <p:sp>
        <p:nvSpPr>
          <p:cNvPr id="1899" name="Rounded Rectangle 189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9400</a:t>
            </a:r>
            <a:endParaRPr lang="en-US" sz="2600" b="1" dirty="0">
              <a:solidFill>
                <a:schemeClr val="bg1"/>
              </a:solidFill>
            </a:endParaRPr>
          </a:p>
        </p:txBody>
      </p:sp>
      <p:sp>
        <p:nvSpPr>
          <p:cNvPr id="1900" name="Rounded Rectangle 1899"/>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9300</a:t>
            </a:r>
            <a:endParaRPr lang="en-US" sz="2600" b="1" dirty="0">
              <a:solidFill>
                <a:schemeClr val="bg1"/>
              </a:solidFill>
            </a:endParaRPr>
          </a:p>
        </p:txBody>
      </p:sp>
      <p:sp>
        <p:nvSpPr>
          <p:cNvPr id="1901" name="Rounded Rectangle 1900"/>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9200</a:t>
            </a:r>
            <a:endParaRPr lang="en-US" sz="2600" b="1" dirty="0">
              <a:solidFill>
                <a:schemeClr val="bg1"/>
              </a:solidFill>
            </a:endParaRPr>
          </a:p>
        </p:txBody>
      </p:sp>
      <p:sp>
        <p:nvSpPr>
          <p:cNvPr id="1902" name="Rounded Rectangle 190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9100</a:t>
            </a:r>
            <a:endParaRPr lang="en-US" sz="2600" b="1" dirty="0">
              <a:solidFill>
                <a:schemeClr val="bg1"/>
              </a:solidFill>
            </a:endParaRPr>
          </a:p>
        </p:txBody>
      </p:sp>
      <p:sp>
        <p:nvSpPr>
          <p:cNvPr id="1903" name="Rounded Rectangle 1902"/>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9000</a:t>
            </a:r>
            <a:endParaRPr lang="en-US" sz="2600" b="1" dirty="0">
              <a:solidFill>
                <a:schemeClr val="bg1"/>
              </a:solidFill>
            </a:endParaRPr>
          </a:p>
        </p:txBody>
      </p:sp>
      <p:sp>
        <p:nvSpPr>
          <p:cNvPr id="1904" name="Rounded Rectangle 190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8900</a:t>
            </a:r>
            <a:endParaRPr lang="en-US" sz="2600" b="1" dirty="0">
              <a:solidFill>
                <a:schemeClr val="bg1"/>
              </a:solidFill>
            </a:endParaRPr>
          </a:p>
        </p:txBody>
      </p:sp>
      <p:sp>
        <p:nvSpPr>
          <p:cNvPr id="1905" name="Rounded Rectangle 190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8800</a:t>
            </a:r>
            <a:endParaRPr lang="en-US" sz="2600" b="1" dirty="0">
              <a:solidFill>
                <a:schemeClr val="bg1"/>
              </a:solidFill>
            </a:endParaRPr>
          </a:p>
        </p:txBody>
      </p:sp>
      <p:sp>
        <p:nvSpPr>
          <p:cNvPr id="1906" name="Rounded Rectangle 190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8700</a:t>
            </a:r>
            <a:endParaRPr lang="en-US" sz="2600" b="1" dirty="0">
              <a:solidFill>
                <a:schemeClr val="bg1"/>
              </a:solidFill>
            </a:endParaRPr>
          </a:p>
        </p:txBody>
      </p:sp>
      <p:sp>
        <p:nvSpPr>
          <p:cNvPr id="1907" name="Rounded Rectangle 190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8600</a:t>
            </a:r>
            <a:endParaRPr lang="en-US" sz="2600" b="1" dirty="0">
              <a:solidFill>
                <a:schemeClr val="bg1"/>
              </a:solidFill>
            </a:endParaRPr>
          </a:p>
        </p:txBody>
      </p:sp>
      <p:sp>
        <p:nvSpPr>
          <p:cNvPr id="1908" name="Rounded Rectangle 190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8</a:t>
            </a:r>
            <a:r>
              <a:rPr lang="en-US" sz="2600" b="1" dirty="0" smtClean="0">
                <a:solidFill>
                  <a:schemeClr val="bg1"/>
                </a:solidFill>
              </a:rPr>
              <a:t>500</a:t>
            </a:r>
            <a:endParaRPr lang="en-US" sz="2600" b="1" dirty="0">
              <a:solidFill>
                <a:schemeClr val="bg1"/>
              </a:solidFill>
            </a:endParaRPr>
          </a:p>
        </p:txBody>
      </p:sp>
      <p:sp>
        <p:nvSpPr>
          <p:cNvPr id="1909" name="Rounded Rectangle 190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910" name="Rounded Rectangle 1909"/>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911" name="Rounded Rectangle 1910"/>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8300</a:t>
            </a:r>
            <a:endParaRPr lang="en-US" sz="2600" b="1" dirty="0">
              <a:solidFill>
                <a:schemeClr val="bg1"/>
              </a:solidFill>
            </a:endParaRPr>
          </a:p>
        </p:txBody>
      </p:sp>
      <p:sp>
        <p:nvSpPr>
          <p:cNvPr id="1912" name="Rounded Rectangle 1911"/>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8200</a:t>
            </a:r>
            <a:endParaRPr lang="en-US" sz="2600" b="1" dirty="0">
              <a:solidFill>
                <a:schemeClr val="bg1"/>
              </a:solidFill>
            </a:endParaRPr>
          </a:p>
        </p:txBody>
      </p:sp>
      <p:sp>
        <p:nvSpPr>
          <p:cNvPr id="1913" name="Rounded Rectangle 1912"/>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8100</a:t>
            </a:r>
            <a:endParaRPr lang="en-US" sz="2600" b="1" dirty="0">
              <a:solidFill>
                <a:schemeClr val="bg1"/>
              </a:solidFill>
            </a:endParaRPr>
          </a:p>
        </p:txBody>
      </p:sp>
      <p:sp>
        <p:nvSpPr>
          <p:cNvPr id="1914" name="Rounded Rectangle 191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8000</a:t>
            </a:r>
          </a:p>
        </p:txBody>
      </p:sp>
      <p:sp>
        <p:nvSpPr>
          <p:cNvPr id="1915" name="Rounded Rectangle 191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7900</a:t>
            </a:r>
          </a:p>
        </p:txBody>
      </p:sp>
      <p:sp>
        <p:nvSpPr>
          <p:cNvPr id="1916" name="Rounded Rectangle 1915"/>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7800</a:t>
            </a:r>
          </a:p>
        </p:txBody>
      </p:sp>
      <p:sp>
        <p:nvSpPr>
          <p:cNvPr id="1917" name="Rounded Rectangle 191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7700</a:t>
            </a:r>
          </a:p>
        </p:txBody>
      </p:sp>
      <p:sp>
        <p:nvSpPr>
          <p:cNvPr id="1918" name="Rounded Rectangle 191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7600</a:t>
            </a:r>
          </a:p>
        </p:txBody>
      </p:sp>
      <p:sp>
        <p:nvSpPr>
          <p:cNvPr id="1919" name="Rounded Rectangle 1918"/>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7500</a:t>
            </a:r>
          </a:p>
        </p:txBody>
      </p:sp>
      <p:sp>
        <p:nvSpPr>
          <p:cNvPr id="1920" name="Rounded Rectangle 191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7400</a:t>
            </a:r>
          </a:p>
        </p:txBody>
      </p:sp>
      <p:sp>
        <p:nvSpPr>
          <p:cNvPr id="1921" name="Rounded Rectangle 1920"/>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7300</a:t>
            </a:r>
          </a:p>
        </p:txBody>
      </p:sp>
      <p:sp>
        <p:nvSpPr>
          <p:cNvPr id="1922" name="Rounded Rectangle 1921"/>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7200</a:t>
            </a:r>
          </a:p>
        </p:txBody>
      </p:sp>
      <p:sp>
        <p:nvSpPr>
          <p:cNvPr id="1923" name="Rounded Rectangle 1922"/>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7100</a:t>
            </a:r>
          </a:p>
        </p:txBody>
      </p:sp>
      <p:sp>
        <p:nvSpPr>
          <p:cNvPr id="1924" name="Rounded Rectangle 192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7000</a:t>
            </a:r>
          </a:p>
        </p:txBody>
      </p:sp>
      <p:sp>
        <p:nvSpPr>
          <p:cNvPr id="1925" name="Rounded Rectangle 1924"/>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6900</a:t>
            </a:r>
          </a:p>
        </p:txBody>
      </p:sp>
      <p:sp>
        <p:nvSpPr>
          <p:cNvPr id="1926" name="Rounded Rectangle 192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6800</a:t>
            </a:r>
          </a:p>
        </p:txBody>
      </p:sp>
      <p:sp>
        <p:nvSpPr>
          <p:cNvPr id="1927" name="Rounded Rectangle 192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6700</a:t>
            </a:r>
          </a:p>
        </p:txBody>
      </p:sp>
      <p:sp>
        <p:nvSpPr>
          <p:cNvPr id="1928" name="Rounded Rectangle 1927"/>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6600</a:t>
            </a:r>
          </a:p>
        </p:txBody>
      </p:sp>
      <p:sp>
        <p:nvSpPr>
          <p:cNvPr id="1929" name="Rounded Rectangle 192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6500</a:t>
            </a:r>
          </a:p>
        </p:txBody>
      </p:sp>
      <p:sp>
        <p:nvSpPr>
          <p:cNvPr id="1930" name="Rounded Rectangle 192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6400</a:t>
            </a:r>
          </a:p>
        </p:txBody>
      </p:sp>
      <p:sp>
        <p:nvSpPr>
          <p:cNvPr id="1931" name="Rounded Rectangle 1930"/>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6300</a:t>
            </a:r>
          </a:p>
        </p:txBody>
      </p:sp>
      <p:sp>
        <p:nvSpPr>
          <p:cNvPr id="1932" name="Rounded Rectangle 193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6200</a:t>
            </a:r>
          </a:p>
        </p:txBody>
      </p:sp>
      <p:sp>
        <p:nvSpPr>
          <p:cNvPr id="1933" name="Rounded Rectangle 193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6100</a:t>
            </a:r>
          </a:p>
        </p:txBody>
      </p:sp>
      <p:sp>
        <p:nvSpPr>
          <p:cNvPr id="1934" name="Rounded Rectangle 193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6000</a:t>
            </a:r>
          </a:p>
        </p:txBody>
      </p:sp>
      <p:sp>
        <p:nvSpPr>
          <p:cNvPr id="1935" name="Rounded Rectangle 193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5900</a:t>
            </a:r>
          </a:p>
        </p:txBody>
      </p:sp>
      <p:sp>
        <p:nvSpPr>
          <p:cNvPr id="1936" name="Rounded Rectangle 193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5800</a:t>
            </a:r>
          </a:p>
        </p:txBody>
      </p:sp>
      <p:sp>
        <p:nvSpPr>
          <p:cNvPr id="1937" name="Rounded Rectangle 193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5700</a:t>
            </a:r>
          </a:p>
        </p:txBody>
      </p:sp>
      <p:sp>
        <p:nvSpPr>
          <p:cNvPr id="1938" name="Rounded Rectangle 193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5600</a:t>
            </a:r>
          </a:p>
        </p:txBody>
      </p:sp>
      <p:sp>
        <p:nvSpPr>
          <p:cNvPr id="1939" name="Rounded Rectangle 1938"/>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5500</a:t>
            </a:r>
          </a:p>
        </p:txBody>
      </p:sp>
      <p:sp>
        <p:nvSpPr>
          <p:cNvPr id="1940" name="Rounded Rectangle 193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5400</a:t>
            </a:r>
          </a:p>
        </p:txBody>
      </p:sp>
      <p:sp>
        <p:nvSpPr>
          <p:cNvPr id="1941" name="Rounded Rectangle 1940"/>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5300</a:t>
            </a:r>
          </a:p>
        </p:txBody>
      </p:sp>
      <p:sp>
        <p:nvSpPr>
          <p:cNvPr id="1942" name="Rounded Rectangle 194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5200</a:t>
            </a:r>
          </a:p>
        </p:txBody>
      </p:sp>
      <p:sp>
        <p:nvSpPr>
          <p:cNvPr id="1943" name="Rounded Rectangle 194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5100</a:t>
            </a:r>
          </a:p>
        </p:txBody>
      </p:sp>
      <p:sp>
        <p:nvSpPr>
          <p:cNvPr id="1944" name="Oval 12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5000</a:t>
            </a:r>
          </a:p>
        </p:txBody>
      </p:sp>
      <p:sp>
        <p:nvSpPr>
          <p:cNvPr id="1945" name="Rounded Rectangle 1944"/>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4900</a:t>
            </a:r>
          </a:p>
        </p:txBody>
      </p:sp>
      <p:sp>
        <p:nvSpPr>
          <p:cNvPr id="1946" name="Rounded Rectangle 1945"/>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4800</a:t>
            </a:r>
          </a:p>
        </p:txBody>
      </p:sp>
      <p:sp>
        <p:nvSpPr>
          <p:cNvPr id="1947" name="Rounded Rectangle 1946"/>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4700</a:t>
            </a:r>
          </a:p>
        </p:txBody>
      </p:sp>
      <p:sp>
        <p:nvSpPr>
          <p:cNvPr id="1948" name="Rounded Rectangle 1947"/>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4600</a:t>
            </a:r>
          </a:p>
        </p:txBody>
      </p:sp>
      <p:sp>
        <p:nvSpPr>
          <p:cNvPr id="1949" name="Rounded Rectangle 194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4500</a:t>
            </a:r>
          </a:p>
        </p:txBody>
      </p:sp>
      <p:sp>
        <p:nvSpPr>
          <p:cNvPr id="1950" name="Rounded Rectangle 194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4400</a:t>
            </a:r>
          </a:p>
        </p:txBody>
      </p:sp>
      <p:sp>
        <p:nvSpPr>
          <p:cNvPr id="1951" name="Rounded Rectangle 1950"/>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4300</a:t>
            </a:r>
          </a:p>
        </p:txBody>
      </p:sp>
      <p:sp>
        <p:nvSpPr>
          <p:cNvPr id="1952" name="Rounded Rectangle 1951"/>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4200</a:t>
            </a:r>
          </a:p>
        </p:txBody>
      </p:sp>
      <p:sp>
        <p:nvSpPr>
          <p:cNvPr id="1953" name="Rounded Rectangle 195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4100</a:t>
            </a:r>
          </a:p>
        </p:txBody>
      </p:sp>
      <p:sp>
        <p:nvSpPr>
          <p:cNvPr id="1954" name="Rounded Rectangle 1953"/>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4000</a:t>
            </a:r>
          </a:p>
        </p:txBody>
      </p:sp>
      <p:sp>
        <p:nvSpPr>
          <p:cNvPr id="1955" name="Rounded Rectangle 195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3900</a:t>
            </a:r>
          </a:p>
        </p:txBody>
      </p:sp>
      <p:sp>
        <p:nvSpPr>
          <p:cNvPr id="1956" name="Rounded Rectangle 1955"/>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3800</a:t>
            </a:r>
          </a:p>
        </p:txBody>
      </p:sp>
      <p:sp>
        <p:nvSpPr>
          <p:cNvPr id="1957" name="Rounded Rectangle 1956"/>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3700</a:t>
            </a:r>
          </a:p>
        </p:txBody>
      </p:sp>
      <p:sp>
        <p:nvSpPr>
          <p:cNvPr id="1958" name="Rounded Rectangle 195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3600</a:t>
            </a:r>
          </a:p>
        </p:txBody>
      </p:sp>
      <p:sp>
        <p:nvSpPr>
          <p:cNvPr id="1959" name="Rounded Rectangle 1958"/>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3500</a:t>
            </a:r>
          </a:p>
        </p:txBody>
      </p:sp>
      <p:sp>
        <p:nvSpPr>
          <p:cNvPr id="1960" name="Rounded Rectangle 1959"/>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3400</a:t>
            </a:r>
          </a:p>
        </p:txBody>
      </p:sp>
      <p:sp>
        <p:nvSpPr>
          <p:cNvPr id="1961" name="Rounded Rectangle 1960"/>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3300</a:t>
            </a:r>
          </a:p>
        </p:txBody>
      </p:sp>
      <p:sp>
        <p:nvSpPr>
          <p:cNvPr id="1962" name="Rounded Rectangle 1961"/>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3200</a:t>
            </a:r>
          </a:p>
        </p:txBody>
      </p:sp>
      <p:sp>
        <p:nvSpPr>
          <p:cNvPr id="1963" name="Rounded Rectangle 1962"/>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3100</a:t>
            </a:r>
          </a:p>
        </p:txBody>
      </p:sp>
      <p:sp>
        <p:nvSpPr>
          <p:cNvPr id="1964" name="Rounded Rectangle 196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3000</a:t>
            </a:r>
          </a:p>
        </p:txBody>
      </p:sp>
      <p:sp>
        <p:nvSpPr>
          <p:cNvPr id="1965" name="Rounded Rectangle 196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2900</a:t>
            </a:r>
          </a:p>
        </p:txBody>
      </p:sp>
      <p:sp>
        <p:nvSpPr>
          <p:cNvPr id="1966" name="Rounded Rectangle 196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2800</a:t>
            </a:r>
          </a:p>
        </p:txBody>
      </p:sp>
      <p:sp>
        <p:nvSpPr>
          <p:cNvPr id="1967" name="Rounded Rectangle 196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2700</a:t>
            </a:r>
          </a:p>
        </p:txBody>
      </p:sp>
      <p:sp>
        <p:nvSpPr>
          <p:cNvPr id="1968" name="Rounded Rectangle 196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2600</a:t>
            </a:r>
          </a:p>
        </p:txBody>
      </p:sp>
      <p:sp>
        <p:nvSpPr>
          <p:cNvPr id="1969" name="Rounded Rectangle 196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2500</a:t>
            </a:r>
          </a:p>
        </p:txBody>
      </p:sp>
      <p:sp>
        <p:nvSpPr>
          <p:cNvPr id="1970" name="Rounded Rectangle 196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2400</a:t>
            </a:r>
          </a:p>
        </p:txBody>
      </p:sp>
      <p:sp>
        <p:nvSpPr>
          <p:cNvPr id="1971" name="Rounded Rectangle 1970"/>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2300</a:t>
            </a:r>
          </a:p>
        </p:txBody>
      </p:sp>
      <p:sp>
        <p:nvSpPr>
          <p:cNvPr id="1972" name="Rounded Rectangle 197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2200</a:t>
            </a:r>
          </a:p>
        </p:txBody>
      </p:sp>
      <p:sp>
        <p:nvSpPr>
          <p:cNvPr id="1973" name="Rounded Rectangle 197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2100</a:t>
            </a:r>
          </a:p>
        </p:txBody>
      </p:sp>
      <p:sp>
        <p:nvSpPr>
          <p:cNvPr id="1974" name="Rounded Rectangle 197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2000</a:t>
            </a:r>
          </a:p>
        </p:txBody>
      </p:sp>
      <p:sp>
        <p:nvSpPr>
          <p:cNvPr id="1975" name="Rounded Rectangle 197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1900</a:t>
            </a:r>
          </a:p>
        </p:txBody>
      </p:sp>
      <p:sp>
        <p:nvSpPr>
          <p:cNvPr id="1976" name="Rounded Rectangle 197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1800</a:t>
            </a:r>
          </a:p>
        </p:txBody>
      </p:sp>
      <p:sp>
        <p:nvSpPr>
          <p:cNvPr id="1977" name="Rounded Rectangle 197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1700</a:t>
            </a:r>
          </a:p>
        </p:txBody>
      </p:sp>
      <p:sp>
        <p:nvSpPr>
          <p:cNvPr id="1978" name="Rounded Rectangle 1977"/>
          <p:cNvSpPr>
            <a:spLocks noChangeArrowheads="1"/>
          </p:cNvSpPr>
          <p:nvPr/>
        </p:nvSpPr>
        <p:spPr bwMode="auto">
          <a:xfrm>
            <a:off x="8181391" y="3881120"/>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1600</a:t>
            </a:r>
          </a:p>
        </p:txBody>
      </p:sp>
      <p:sp>
        <p:nvSpPr>
          <p:cNvPr id="1979" name="Rounded Rectangle 197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1500</a:t>
            </a:r>
          </a:p>
        </p:txBody>
      </p:sp>
      <p:sp>
        <p:nvSpPr>
          <p:cNvPr id="1980" name="Rounded Rectangle 197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1400</a:t>
            </a:r>
          </a:p>
        </p:txBody>
      </p:sp>
      <p:sp>
        <p:nvSpPr>
          <p:cNvPr id="1981" name="Rounded Rectangle 1980"/>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1300</a:t>
            </a:r>
          </a:p>
        </p:txBody>
      </p:sp>
      <p:sp>
        <p:nvSpPr>
          <p:cNvPr id="1982" name="Rounded Rectangle 198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1200</a:t>
            </a:r>
          </a:p>
        </p:txBody>
      </p:sp>
      <p:sp>
        <p:nvSpPr>
          <p:cNvPr id="1983" name="Rounded Rectangle 198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1100</a:t>
            </a:r>
          </a:p>
        </p:txBody>
      </p:sp>
      <p:sp>
        <p:nvSpPr>
          <p:cNvPr id="1984" name="Rounded Rectangle 1983"/>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1000</a:t>
            </a:r>
          </a:p>
        </p:txBody>
      </p:sp>
      <p:sp>
        <p:nvSpPr>
          <p:cNvPr id="1985" name="Rounded Rectangle 198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900</a:t>
            </a:r>
          </a:p>
        </p:txBody>
      </p:sp>
      <p:sp>
        <p:nvSpPr>
          <p:cNvPr id="2102" name="Rounded Rectangle 2101"/>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800</a:t>
            </a:r>
          </a:p>
        </p:txBody>
      </p:sp>
      <p:sp>
        <p:nvSpPr>
          <p:cNvPr id="2103" name="Rounded Rectangle 210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700</a:t>
            </a:r>
          </a:p>
        </p:txBody>
      </p:sp>
      <p:sp>
        <p:nvSpPr>
          <p:cNvPr id="2104" name="Rounded Rectangle 2103"/>
          <p:cNvSpPr>
            <a:spLocks noChangeArrowheads="1"/>
          </p:cNvSpPr>
          <p:nvPr/>
        </p:nvSpPr>
        <p:spPr bwMode="auto">
          <a:xfrm>
            <a:off x="8181391" y="3913827"/>
            <a:ext cx="868680" cy="594360"/>
          </a:xfrm>
          <a:prstGeom prst="roundRect">
            <a:avLst/>
          </a:prstGeom>
          <a:solidFill>
            <a:srgbClr val="000066"/>
          </a:solidFill>
          <a:ln>
            <a:noFill/>
          </a:ln>
          <a:extLst/>
        </p:spPr>
        <p:txBody>
          <a:bodyPr wrap="none" anchor="ctr"/>
          <a:lstStyle/>
          <a:p>
            <a:r>
              <a:rPr lang="en-US" sz="2600" b="1" dirty="0">
                <a:solidFill>
                  <a:schemeClr val="bg1"/>
                </a:solidFill>
              </a:rPr>
              <a:t>600</a:t>
            </a:r>
          </a:p>
        </p:txBody>
      </p:sp>
      <p:sp>
        <p:nvSpPr>
          <p:cNvPr id="2105" name="Rounded Rectangle 210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500</a:t>
            </a:r>
          </a:p>
        </p:txBody>
      </p:sp>
      <p:sp>
        <p:nvSpPr>
          <p:cNvPr id="2106" name="Rounded Rectangle 210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400</a:t>
            </a:r>
          </a:p>
        </p:txBody>
      </p:sp>
      <p:sp>
        <p:nvSpPr>
          <p:cNvPr id="2107" name="Rounded Rectangle 210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300</a:t>
            </a:r>
          </a:p>
        </p:txBody>
      </p:sp>
      <p:sp>
        <p:nvSpPr>
          <p:cNvPr id="2108" name="Rounded Rectangle 210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200</a:t>
            </a:r>
          </a:p>
        </p:txBody>
      </p:sp>
      <p:sp>
        <p:nvSpPr>
          <p:cNvPr id="2109" name="Rounded Rectangle 2108"/>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100</a:t>
            </a:r>
          </a:p>
        </p:txBody>
      </p:sp>
      <p:sp>
        <p:nvSpPr>
          <p:cNvPr id="2110" name="Rounded Rectangle 2109"/>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000</a:t>
            </a:r>
          </a:p>
        </p:txBody>
      </p:sp>
      <p:sp>
        <p:nvSpPr>
          <p:cNvPr id="2111" name="Rounded Rectangle 211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10000</a:t>
            </a:r>
            <a:endParaRPr lang="en-US" sz="2600" b="1" dirty="0">
              <a:solidFill>
                <a:schemeClr val="bg1"/>
              </a:solidFill>
            </a:endParaRPr>
          </a:p>
        </p:txBody>
      </p:sp>
      <p:sp>
        <p:nvSpPr>
          <p:cNvPr id="2112" name="Rounded Rectangle 211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9900</a:t>
            </a:r>
            <a:endParaRPr lang="en-US" sz="2600" b="1" dirty="0">
              <a:solidFill>
                <a:schemeClr val="bg1"/>
              </a:solidFill>
            </a:endParaRPr>
          </a:p>
        </p:txBody>
      </p:sp>
      <p:sp>
        <p:nvSpPr>
          <p:cNvPr id="2113" name="Rounded Rectangle 211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9800</a:t>
            </a:r>
            <a:endParaRPr lang="en-US" sz="2600" b="1" dirty="0">
              <a:solidFill>
                <a:schemeClr val="bg1"/>
              </a:solidFill>
            </a:endParaRPr>
          </a:p>
        </p:txBody>
      </p:sp>
      <p:sp>
        <p:nvSpPr>
          <p:cNvPr id="2114" name="Rounded Rectangle 211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9700</a:t>
            </a:r>
            <a:endParaRPr lang="en-US" sz="2600" b="1" dirty="0">
              <a:solidFill>
                <a:schemeClr val="bg1"/>
              </a:solidFill>
            </a:endParaRPr>
          </a:p>
        </p:txBody>
      </p:sp>
      <p:sp>
        <p:nvSpPr>
          <p:cNvPr id="2115" name="Rounded Rectangle 211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9600</a:t>
            </a:r>
            <a:endParaRPr lang="en-US" sz="2600" b="1" dirty="0">
              <a:solidFill>
                <a:schemeClr val="bg1"/>
              </a:solidFill>
            </a:endParaRPr>
          </a:p>
        </p:txBody>
      </p:sp>
      <p:sp>
        <p:nvSpPr>
          <p:cNvPr id="2116" name="Rounded Rectangle 211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9</a:t>
            </a:r>
            <a:r>
              <a:rPr lang="en-US" sz="2600" b="1" dirty="0" smtClean="0">
                <a:solidFill>
                  <a:schemeClr val="bg1"/>
                </a:solidFill>
              </a:rPr>
              <a:t>500</a:t>
            </a:r>
            <a:endParaRPr lang="en-US" sz="2600" b="1" dirty="0">
              <a:solidFill>
                <a:schemeClr val="bg1"/>
              </a:solidFill>
            </a:endParaRPr>
          </a:p>
        </p:txBody>
      </p:sp>
      <p:sp>
        <p:nvSpPr>
          <p:cNvPr id="2117" name="Rounded Rectangle 211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9400</a:t>
            </a:r>
            <a:endParaRPr lang="en-US" sz="2600" b="1" dirty="0">
              <a:solidFill>
                <a:schemeClr val="bg1"/>
              </a:solidFill>
            </a:endParaRPr>
          </a:p>
        </p:txBody>
      </p:sp>
      <p:sp>
        <p:nvSpPr>
          <p:cNvPr id="2118" name="Rounded Rectangle 211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9300</a:t>
            </a:r>
            <a:endParaRPr lang="en-US" sz="2600" b="1" dirty="0">
              <a:solidFill>
                <a:schemeClr val="bg1"/>
              </a:solidFill>
            </a:endParaRPr>
          </a:p>
        </p:txBody>
      </p:sp>
      <p:sp>
        <p:nvSpPr>
          <p:cNvPr id="2119" name="Rounded Rectangle 211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9200</a:t>
            </a:r>
            <a:endParaRPr lang="en-US" sz="2600" b="1" dirty="0">
              <a:solidFill>
                <a:schemeClr val="bg1"/>
              </a:solidFill>
            </a:endParaRPr>
          </a:p>
        </p:txBody>
      </p:sp>
      <p:sp>
        <p:nvSpPr>
          <p:cNvPr id="2120" name="Rounded Rectangle 211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9100</a:t>
            </a:r>
            <a:endParaRPr lang="en-US" sz="2600" b="1" dirty="0">
              <a:solidFill>
                <a:schemeClr val="bg1"/>
              </a:solidFill>
            </a:endParaRPr>
          </a:p>
        </p:txBody>
      </p:sp>
      <p:sp>
        <p:nvSpPr>
          <p:cNvPr id="2121" name="Rounded Rectangle 212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9000</a:t>
            </a:r>
            <a:endParaRPr lang="en-US" sz="2600" b="1" dirty="0">
              <a:solidFill>
                <a:schemeClr val="bg1"/>
              </a:solidFill>
            </a:endParaRPr>
          </a:p>
        </p:txBody>
      </p:sp>
      <p:sp>
        <p:nvSpPr>
          <p:cNvPr id="2122" name="Rounded Rectangle 212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8900</a:t>
            </a:r>
            <a:endParaRPr lang="en-US" sz="2600" b="1" dirty="0">
              <a:solidFill>
                <a:schemeClr val="bg1"/>
              </a:solidFill>
            </a:endParaRPr>
          </a:p>
        </p:txBody>
      </p:sp>
      <p:sp>
        <p:nvSpPr>
          <p:cNvPr id="2123" name="Rounded Rectangle 212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8800</a:t>
            </a:r>
            <a:endParaRPr lang="en-US" sz="2600" b="1" dirty="0">
              <a:solidFill>
                <a:schemeClr val="bg1"/>
              </a:solidFill>
            </a:endParaRPr>
          </a:p>
        </p:txBody>
      </p:sp>
      <p:sp>
        <p:nvSpPr>
          <p:cNvPr id="2124" name="Rounded Rectangle 212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8700</a:t>
            </a:r>
            <a:endParaRPr lang="en-US" sz="2600" b="1" dirty="0">
              <a:solidFill>
                <a:schemeClr val="bg1"/>
              </a:solidFill>
            </a:endParaRPr>
          </a:p>
        </p:txBody>
      </p:sp>
      <p:sp>
        <p:nvSpPr>
          <p:cNvPr id="2125" name="Rounded Rectangle 212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8600</a:t>
            </a:r>
            <a:endParaRPr lang="en-US" sz="2600" b="1" dirty="0">
              <a:solidFill>
                <a:schemeClr val="bg1"/>
              </a:solidFill>
            </a:endParaRPr>
          </a:p>
        </p:txBody>
      </p:sp>
      <p:sp>
        <p:nvSpPr>
          <p:cNvPr id="2126" name="Rounded Rectangle 212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8</a:t>
            </a:r>
            <a:r>
              <a:rPr lang="en-US" sz="2600" b="1" dirty="0" smtClean="0">
                <a:solidFill>
                  <a:schemeClr val="bg1"/>
                </a:solidFill>
              </a:rPr>
              <a:t>500</a:t>
            </a:r>
            <a:endParaRPr lang="en-US" sz="2600" b="1" dirty="0">
              <a:solidFill>
                <a:schemeClr val="bg1"/>
              </a:solidFill>
            </a:endParaRPr>
          </a:p>
        </p:txBody>
      </p:sp>
      <p:sp>
        <p:nvSpPr>
          <p:cNvPr id="2127" name="Rounded Rectangle 212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2128" name="Rounded Rectangle 212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2129" name="Rounded Rectangle 212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8300</a:t>
            </a:r>
            <a:endParaRPr lang="en-US" sz="2600" b="1" dirty="0">
              <a:solidFill>
                <a:schemeClr val="bg1"/>
              </a:solidFill>
            </a:endParaRPr>
          </a:p>
        </p:txBody>
      </p:sp>
      <p:sp>
        <p:nvSpPr>
          <p:cNvPr id="2130" name="Rounded Rectangle 212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8200</a:t>
            </a:r>
            <a:endParaRPr lang="en-US" sz="2600" b="1" dirty="0">
              <a:solidFill>
                <a:schemeClr val="bg1"/>
              </a:solidFill>
            </a:endParaRPr>
          </a:p>
        </p:txBody>
      </p:sp>
      <p:sp>
        <p:nvSpPr>
          <p:cNvPr id="2131" name="Rounded Rectangle 213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8100</a:t>
            </a:r>
            <a:endParaRPr lang="en-US" sz="2600" b="1" dirty="0">
              <a:solidFill>
                <a:schemeClr val="bg1"/>
              </a:solidFill>
            </a:endParaRPr>
          </a:p>
        </p:txBody>
      </p:sp>
      <p:sp>
        <p:nvSpPr>
          <p:cNvPr id="2132" name="Rounded Rectangle 213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8000</a:t>
            </a:r>
          </a:p>
        </p:txBody>
      </p:sp>
      <p:sp>
        <p:nvSpPr>
          <p:cNvPr id="2133" name="Rounded Rectangle 213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7900</a:t>
            </a:r>
          </a:p>
        </p:txBody>
      </p:sp>
      <p:sp>
        <p:nvSpPr>
          <p:cNvPr id="2134" name="Rounded Rectangle 213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7800</a:t>
            </a:r>
          </a:p>
        </p:txBody>
      </p:sp>
      <p:sp>
        <p:nvSpPr>
          <p:cNvPr id="2135" name="Rounded Rectangle 213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7700</a:t>
            </a:r>
          </a:p>
        </p:txBody>
      </p:sp>
      <p:sp>
        <p:nvSpPr>
          <p:cNvPr id="2136" name="Rounded Rectangle 213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7600</a:t>
            </a:r>
          </a:p>
        </p:txBody>
      </p:sp>
      <p:sp>
        <p:nvSpPr>
          <p:cNvPr id="2137" name="Rounded Rectangle 213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7500</a:t>
            </a:r>
          </a:p>
        </p:txBody>
      </p:sp>
      <p:sp>
        <p:nvSpPr>
          <p:cNvPr id="2138" name="Rounded Rectangle 213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7400</a:t>
            </a:r>
          </a:p>
        </p:txBody>
      </p:sp>
      <p:sp>
        <p:nvSpPr>
          <p:cNvPr id="2139" name="Rounded Rectangle 213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7300</a:t>
            </a:r>
          </a:p>
        </p:txBody>
      </p:sp>
      <p:sp>
        <p:nvSpPr>
          <p:cNvPr id="2140" name="Rounded Rectangle 213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7200</a:t>
            </a:r>
          </a:p>
        </p:txBody>
      </p:sp>
      <p:sp>
        <p:nvSpPr>
          <p:cNvPr id="2141" name="Rounded Rectangle 214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7100</a:t>
            </a:r>
          </a:p>
        </p:txBody>
      </p:sp>
      <p:sp>
        <p:nvSpPr>
          <p:cNvPr id="2142" name="Rounded Rectangle 214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7000</a:t>
            </a:r>
          </a:p>
        </p:txBody>
      </p:sp>
      <p:sp>
        <p:nvSpPr>
          <p:cNvPr id="2143" name="Rounded Rectangle 214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6900</a:t>
            </a:r>
          </a:p>
        </p:txBody>
      </p:sp>
      <p:sp>
        <p:nvSpPr>
          <p:cNvPr id="2144" name="Rounded Rectangle 214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6800</a:t>
            </a:r>
          </a:p>
        </p:txBody>
      </p:sp>
      <p:sp>
        <p:nvSpPr>
          <p:cNvPr id="2145" name="Rounded Rectangle 214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6700</a:t>
            </a:r>
          </a:p>
        </p:txBody>
      </p:sp>
      <p:sp>
        <p:nvSpPr>
          <p:cNvPr id="2146" name="Rounded Rectangle 214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6600</a:t>
            </a:r>
          </a:p>
        </p:txBody>
      </p:sp>
      <p:sp>
        <p:nvSpPr>
          <p:cNvPr id="2147" name="Rounded Rectangle 214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6500</a:t>
            </a:r>
          </a:p>
        </p:txBody>
      </p:sp>
      <p:sp>
        <p:nvSpPr>
          <p:cNvPr id="2148" name="Rounded Rectangle 214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6400</a:t>
            </a:r>
          </a:p>
        </p:txBody>
      </p:sp>
      <p:sp>
        <p:nvSpPr>
          <p:cNvPr id="2149" name="Rounded Rectangle 214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6300</a:t>
            </a:r>
          </a:p>
        </p:txBody>
      </p:sp>
      <p:sp>
        <p:nvSpPr>
          <p:cNvPr id="2150" name="Rounded Rectangle 214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6200</a:t>
            </a:r>
          </a:p>
        </p:txBody>
      </p:sp>
      <p:sp>
        <p:nvSpPr>
          <p:cNvPr id="2151" name="Rounded Rectangle 215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6100</a:t>
            </a:r>
          </a:p>
        </p:txBody>
      </p:sp>
      <p:sp>
        <p:nvSpPr>
          <p:cNvPr id="2152" name="Rounded Rectangle 215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6000</a:t>
            </a:r>
          </a:p>
        </p:txBody>
      </p:sp>
      <p:sp>
        <p:nvSpPr>
          <p:cNvPr id="2153" name="Rounded Rectangle 215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5900</a:t>
            </a:r>
          </a:p>
        </p:txBody>
      </p:sp>
      <p:sp>
        <p:nvSpPr>
          <p:cNvPr id="2154" name="Rounded Rectangle 215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5800</a:t>
            </a:r>
          </a:p>
        </p:txBody>
      </p:sp>
      <p:sp>
        <p:nvSpPr>
          <p:cNvPr id="2155" name="Rounded Rectangle 215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5700</a:t>
            </a:r>
          </a:p>
        </p:txBody>
      </p:sp>
      <p:sp>
        <p:nvSpPr>
          <p:cNvPr id="2156" name="Rounded Rectangle 215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5600</a:t>
            </a:r>
          </a:p>
        </p:txBody>
      </p:sp>
      <p:sp>
        <p:nvSpPr>
          <p:cNvPr id="2157" name="Rounded Rectangle 215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5500</a:t>
            </a:r>
          </a:p>
        </p:txBody>
      </p:sp>
      <p:sp>
        <p:nvSpPr>
          <p:cNvPr id="2158" name="Rounded Rectangle 215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5400</a:t>
            </a:r>
          </a:p>
        </p:txBody>
      </p:sp>
      <p:sp>
        <p:nvSpPr>
          <p:cNvPr id="2159" name="Rounded Rectangle 215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5300</a:t>
            </a:r>
          </a:p>
        </p:txBody>
      </p:sp>
      <p:sp>
        <p:nvSpPr>
          <p:cNvPr id="2160" name="Rounded Rectangle 215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5200</a:t>
            </a:r>
          </a:p>
        </p:txBody>
      </p:sp>
      <p:sp>
        <p:nvSpPr>
          <p:cNvPr id="2161" name="Rounded Rectangle 216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5100</a:t>
            </a:r>
          </a:p>
        </p:txBody>
      </p:sp>
      <p:sp>
        <p:nvSpPr>
          <p:cNvPr id="2162" name="Oval 12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5000</a:t>
            </a:r>
          </a:p>
        </p:txBody>
      </p:sp>
      <p:sp>
        <p:nvSpPr>
          <p:cNvPr id="2163" name="Rounded Rectangle 216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4900</a:t>
            </a:r>
          </a:p>
        </p:txBody>
      </p:sp>
      <p:sp>
        <p:nvSpPr>
          <p:cNvPr id="2164" name="Rounded Rectangle 216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4800</a:t>
            </a:r>
          </a:p>
        </p:txBody>
      </p:sp>
      <p:sp>
        <p:nvSpPr>
          <p:cNvPr id="2165" name="Rounded Rectangle 216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4700</a:t>
            </a:r>
          </a:p>
        </p:txBody>
      </p:sp>
      <p:sp>
        <p:nvSpPr>
          <p:cNvPr id="2166" name="Rounded Rectangle 216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4600</a:t>
            </a:r>
          </a:p>
        </p:txBody>
      </p:sp>
      <p:sp>
        <p:nvSpPr>
          <p:cNvPr id="2167" name="Rounded Rectangle 216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4500</a:t>
            </a:r>
          </a:p>
        </p:txBody>
      </p:sp>
      <p:sp>
        <p:nvSpPr>
          <p:cNvPr id="2168" name="Rounded Rectangle 216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4400</a:t>
            </a:r>
          </a:p>
        </p:txBody>
      </p:sp>
      <p:sp>
        <p:nvSpPr>
          <p:cNvPr id="2169" name="Rounded Rectangle 216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4300</a:t>
            </a:r>
          </a:p>
        </p:txBody>
      </p:sp>
      <p:sp>
        <p:nvSpPr>
          <p:cNvPr id="2170" name="Rounded Rectangle 216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4200</a:t>
            </a:r>
          </a:p>
        </p:txBody>
      </p:sp>
      <p:sp>
        <p:nvSpPr>
          <p:cNvPr id="2171" name="Rounded Rectangle 217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4100</a:t>
            </a:r>
          </a:p>
        </p:txBody>
      </p:sp>
      <p:sp>
        <p:nvSpPr>
          <p:cNvPr id="2172" name="Rounded Rectangle 217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4000</a:t>
            </a:r>
          </a:p>
        </p:txBody>
      </p:sp>
      <p:sp>
        <p:nvSpPr>
          <p:cNvPr id="2173" name="Rounded Rectangle 217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3900</a:t>
            </a:r>
          </a:p>
        </p:txBody>
      </p:sp>
      <p:sp>
        <p:nvSpPr>
          <p:cNvPr id="2174" name="Rounded Rectangle 217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3800</a:t>
            </a:r>
          </a:p>
        </p:txBody>
      </p:sp>
      <p:sp>
        <p:nvSpPr>
          <p:cNvPr id="2175" name="Rounded Rectangle 217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3700</a:t>
            </a:r>
          </a:p>
        </p:txBody>
      </p:sp>
      <p:sp>
        <p:nvSpPr>
          <p:cNvPr id="2176" name="Rounded Rectangle 217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3600</a:t>
            </a:r>
          </a:p>
        </p:txBody>
      </p:sp>
      <p:sp>
        <p:nvSpPr>
          <p:cNvPr id="2177" name="Rounded Rectangle 217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3500</a:t>
            </a:r>
          </a:p>
        </p:txBody>
      </p:sp>
      <p:sp>
        <p:nvSpPr>
          <p:cNvPr id="2178" name="Rounded Rectangle 217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3400</a:t>
            </a:r>
          </a:p>
        </p:txBody>
      </p:sp>
      <p:sp>
        <p:nvSpPr>
          <p:cNvPr id="2179" name="Rounded Rectangle 217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3300</a:t>
            </a:r>
          </a:p>
        </p:txBody>
      </p:sp>
      <p:sp>
        <p:nvSpPr>
          <p:cNvPr id="2180" name="Rounded Rectangle 217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3200</a:t>
            </a:r>
          </a:p>
        </p:txBody>
      </p:sp>
      <p:sp>
        <p:nvSpPr>
          <p:cNvPr id="2181" name="Rounded Rectangle 218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3100</a:t>
            </a:r>
          </a:p>
        </p:txBody>
      </p:sp>
      <p:sp>
        <p:nvSpPr>
          <p:cNvPr id="2182" name="Rounded Rectangle 218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3000</a:t>
            </a:r>
          </a:p>
        </p:txBody>
      </p:sp>
      <p:sp>
        <p:nvSpPr>
          <p:cNvPr id="2183" name="Rounded Rectangle 218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2900</a:t>
            </a:r>
          </a:p>
        </p:txBody>
      </p:sp>
      <p:sp>
        <p:nvSpPr>
          <p:cNvPr id="2184" name="Rounded Rectangle 218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2800</a:t>
            </a:r>
          </a:p>
        </p:txBody>
      </p:sp>
      <p:sp>
        <p:nvSpPr>
          <p:cNvPr id="2185" name="Rounded Rectangle 218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2700</a:t>
            </a:r>
          </a:p>
        </p:txBody>
      </p:sp>
      <p:sp>
        <p:nvSpPr>
          <p:cNvPr id="2186" name="Rounded Rectangle 218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2600</a:t>
            </a:r>
          </a:p>
        </p:txBody>
      </p:sp>
      <p:sp>
        <p:nvSpPr>
          <p:cNvPr id="2187" name="Rounded Rectangle 218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2500</a:t>
            </a:r>
          </a:p>
        </p:txBody>
      </p:sp>
      <p:sp>
        <p:nvSpPr>
          <p:cNvPr id="2188" name="Rounded Rectangle 218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2400</a:t>
            </a:r>
          </a:p>
        </p:txBody>
      </p:sp>
      <p:sp>
        <p:nvSpPr>
          <p:cNvPr id="2189" name="Rounded Rectangle 218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2300</a:t>
            </a:r>
          </a:p>
        </p:txBody>
      </p:sp>
      <p:sp>
        <p:nvSpPr>
          <p:cNvPr id="2190" name="Rounded Rectangle 218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2200</a:t>
            </a:r>
          </a:p>
        </p:txBody>
      </p:sp>
      <p:sp>
        <p:nvSpPr>
          <p:cNvPr id="2191" name="Rounded Rectangle 219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2100</a:t>
            </a:r>
          </a:p>
        </p:txBody>
      </p:sp>
      <p:sp>
        <p:nvSpPr>
          <p:cNvPr id="2192" name="Rounded Rectangle 219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2000</a:t>
            </a:r>
          </a:p>
        </p:txBody>
      </p:sp>
      <p:sp>
        <p:nvSpPr>
          <p:cNvPr id="2193" name="Rounded Rectangle 219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1900</a:t>
            </a:r>
          </a:p>
        </p:txBody>
      </p:sp>
      <p:sp>
        <p:nvSpPr>
          <p:cNvPr id="2194" name="Rounded Rectangle 219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1800</a:t>
            </a:r>
          </a:p>
        </p:txBody>
      </p:sp>
      <p:sp>
        <p:nvSpPr>
          <p:cNvPr id="2195" name="Rounded Rectangle 219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1700</a:t>
            </a:r>
          </a:p>
        </p:txBody>
      </p:sp>
      <p:sp>
        <p:nvSpPr>
          <p:cNvPr id="2196" name="Rounded Rectangle 219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1600</a:t>
            </a:r>
          </a:p>
        </p:txBody>
      </p:sp>
      <p:sp>
        <p:nvSpPr>
          <p:cNvPr id="2197" name="Rounded Rectangle 219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1500</a:t>
            </a:r>
          </a:p>
        </p:txBody>
      </p:sp>
      <p:sp>
        <p:nvSpPr>
          <p:cNvPr id="2198" name="Rounded Rectangle 219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1400</a:t>
            </a:r>
          </a:p>
        </p:txBody>
      </p:sp>
      <p:sp>
        <p:nvSpPr>
          <p:cNvPr id="2199" name="Rounded Rectangle 219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1300</a:t>
            </a:r>
          </a:p>
        </p:txBody>
      </p:sp>
      <p:sp>
        <p:nvSpPr>
          <p:cNvPr id="2200" name="Rounded Rectangle 219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1200</a:t>
            </a:r>
          </a:p>
        </p:txBody>
      </p:sp>
      <p:sp>
        <p:nvSpPr>
          <p:cNvPr id="2201" name="Rounded Rectangle 220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1100</a:t>
            </a:r>
          </a:p>
        </p:txBody>
      </p:sp>
      <p:sp>
        <p:nvSpPr>
          <p:cNvPr id="2202" name="Rounded Rectangle 220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1000</a:t>
            </a:r>
          </a:p>
        </p:txBody>
      </p:sp>
      <p:sp>
        <p:nvSpPr>
          <p:cNvPr id="2203" name="Rounded Rectangle 220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900</a:t>
            </a:r>
          </a:p>
        </p:txBody>
      </p:sp>
      <p:sp>
        <p:nvSpPr>
          <p:cNvPr id="2204" name="Rounded Rectangle 220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800</a:t>
            </a:r>
          </a:p>
        </p:txBody>
      </p:sp>
      <p:sp>
        <p:nvSpPr>
          <p:cNvPr id="2205" name="Rounded Rectangle 220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700</a:t>
            </a:r>
          </a:p>
        </p:txBody>
      </p:sp>
      <p:sp>
        <p:nvSpPr>
          <p:cNvPr id="2206" name="Rounded Rectangle 2205"/>
          <p:cNvSpPr>
            <a:spLocks noChangeArrowheads="1"/>
          </p:cNvSpPr>
          <p:nvPr/>
        </p:nvSpPr>
        <p:spPr bwMode="auto">
          <a:xfrm>
            <a:off x="8181391" y="4707392"/>
            <a:ext cx="868680" cy="594360"/>
          </a:xfrm>
          <a:prstGeom prst="roundRect">
            <a:avLst/>
          </a:prstGeom>
          <a:solidFill>
            <a:srgbClr val="800080"/>
          </a:solidFill>
          <a:ln>
            <a:noFill/>
          </a:ln>
          <a:extLst/>
        </p:spPr>
        <p:txBody>
          <a:bodyPr wrap="none" anchor="ctr"/>
          <a:lstStyle/>
          <a:p>
            <a:r>
              <a:rPr lang="en-US" sz="2600" b="1" dirty="0">
                <a:solidFill>
                  <a:schemeClr val="bg1"/>
                </a:solidFill>
              </a:rPr>
              <a:t>600</a:t>
            </a:r>
          </a:p>
        </p:txBody>
      </p:sp>
      <p:sp>
        <p:nvSpPr>
          <p:cNvPr id="2207" name="Rounded Rectangle 220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500</a:t>
            </a:r>
          </a:p>
        </p:txBody>
      </p:sp>
      <p:sp>
        <p:nvSpPr>
          <p:cNvPr id="2208" name="Rounded Rectangle 220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400</a:t>
            </a:r>
          </a:p>
        </p:txBody>
      </p:sp>
      <p:sp>
        <p:nvSpPr>
          <p:cNvPr id="2209" name="Rounded Rectangle 220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300</a:t>
            </a:r>
          </a:p>
        </p:txBody>
      </p:sp>
      <p:sp>
        <p:nvSpPr>
          <p:cNvPr id="2210" name="Rounded Rectangle 220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200</a:t>
            </a:r>
          </a:p>
        </p:txBody>
      </p:sp>
      <p:sp>
        <p:nvSpPr>
          <p:cNvPr id="2211" name="Rounded Rectangle 221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100</a:t>
            </a:r>
          </a:p>
        </p:txBody>
      </p:sp>
      <p:sp>
        <p:nvSpPr>
          <p:cNvPr id="2212" name="Rounded Rectangle 221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000</a:t>
            </a:r>
          </a:p>
        </p:txBody>
      </p:sp>
      <p:sp>
        <p:nvSpPr>
          <p:cNvPr id="2213" name="Rounded Rectangle 221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10000</a:t>
            </a:r>
            <a:endParaRPr lang="en-US" sz="2600" b="1" dirty="0">
              <a:solidFill>
                <a:schemeClr val="bg1"/>
              </a:solidFill>
            </a:endParaRPr>
          </a:p>
        </p:txBody>
      </p:sp>
      <p:sp>
        <p:nvSpPr>
          <p:cNvPr id="2214" name="Rounded Rectangle 221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9900</a:t>
            </a:r>
            <a:endParaRPr lang="en-US" sz="2600" b="1" dirty="0">
              <a:solidFill>
                <a:schemeClr val="bg1"/>
              </a:solidFill>
            </a:endParaRPr>
          </a:p>
        </p:txBody>
      </p:sp>
      <p:sp>
        <p:nvSpPr>
          <p:cNvPr id="2215" name="Rounded Rectangle 221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9800</a:t>
            </a:r>
            <a:endParaRPr lang="en-US" sz="2600" b="1" dirty="0">
              <a:solidFill>
                <a:schemeClr val="bg1"/>
              </a:solidFill>
            </a:endParaRPr>
          </a:p>
        </p:txBody>
      </p:sp>
      <p:sp>
        <p:nvSpPr>
          <p:cNvPr id="2216" name="Rounded Rectangle 221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9700</a:t>
            </a:r>
            <a:endParaRPr lang="en-US" sz="2600" b="1" dirty="0">
              <a:solidFill>
                <a:schemeClr val="bg1"/>
              </a:solidFill>
            </a:endParaRPr>
          </a:p>
        </p:txBody>
      </p:sp>
      <p:sp>
        <p:nvSpPr>
          <p:cNvPr id="2217" name="Rounded Rectangle 221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9600</a:t>
            </a:r>
            <a:endParaRPr lang="en-US" sz="2600" b="1" dirty="0">
              <a:solidFill>
                <a:schemeClr val="bg1"/>
              </a:solidFill>
            </a:endParaRPr>
          </a:p>
        </p:txBody>
      </p:sp>
      <p:sp>
        <p:nvSpPr>
          <p:cNvPr id="2218" name="Rounded Rectangle 221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9</a:t>
            </a:r>
            <a:r>
              <a:rPr lang="en-US" sz="2600" b="1" dirty="0" smtClean="0">
                <a:solidFill>
                  <a:schemeClr val="bg1"/>
                </a:solidFill>
              </a:rPr>
              <a:t>500</a:t>
            </a:r>
            <a:endParaRPr lang="en-US" sz="2600" b="1" dirty="0">
              <a:solidFill>
                <a:schemeClr val="bg1"/>
              </a:solidFill>
            </a:endParaRPr>
          </a:p>
        </p:txBody>
      </p:sp>
      <p:sp>
        <p:nvSpPr>
          <p:cNvPr id="2219" name="Rounded Rectangle 221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9400</a:t>
            </a:r>
            <a:endParaRPr lang="en-US" sz="2600" b="1" dirty="0">
              <a:solidFill>
                <a:schemeClr val="bg1"/>
              </a:solidFill>
            </a:endParaRPr>
          </a:p>
        </p:txBody>
      </p:sp>
      <p:sp>
        <p:nvSpPr>
          <p:cNvPr id="2220" name="Rounded Rectangle 221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9300</a:t>
            </a:r>
            <a:endParaRPr lang="en-US" sz="2600" b="1" dirty="0">
              <a:solidFill>
                <a:schemeClr val="bg1"/>
              </a:solidFill>
            </a:endParaRPr>
          </a:p>
        </p:txBody>
      </p:sp>
      <p:sp>
        <p:nvSpPr>
          <p:cNvPr id="2221" name="Rounded Rectangle 222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9200</a:t>
            </a:r>
            <a:endParaRPr lang="en-US" sz="2600" b="1" dirty="0">
              <a:solidFill>
                <a:schemeClr val="bg1"/>
              </a:solidFill>
            </a:endParaRPr>
          </a:p>
        </p:txBody>
      </p:sp>
      <p:sp>
        <p:nvSpPr>
          <p:cNvPr id="2222" name="Rounded Rectangle 222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9100</a:t>
            </a:r>
            <a:endParaRPr lang="en-US" sz="2600" b="1" dirty="0">
              <a:solidFill>
                <a:schemeClr val="bg1"/>
              </a:solidFill>
            </a:endParaRPr>
          </a:p>
        </p:txBody>
      </p:sp>
      <p:sp>
        <p:nvSpPr>
          <p:cNvPr id="2223" name="Rounded Rectangle 222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9000</a:t>
            </a:r>
            <a:endParaRPr lang="en-US" sz="2600" b="1" dirty="0">
              <a:solidFill>
                <a:schemeClr val="bg1"/>
              </a:solidFill>
            </a:endParaRPr>
          </a:p>
        </p:txBody>
      </p:sp>
      <p:sp>
        <p:nvSpPr>
          <p:cNvPr id="2224" name="Rounded Rectangle 222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8900</a:t>
            </a:r>
            <a:endParaRPr lang="en-US" sz="2600" b="1" dirty="0">
              <a:solidFill>
                <a:schemeClr val="bg1"/>
              </a:solidFill>
            </a:endParaRPr>
          </a:p>
        </p:txBody>
      </p:sp>
      <p:sp>
        <p:nvSpPr>
          <p:cNvPr id="2225" name="Rounded Rectangle 222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8800</a:t>
            </a:r>
            <a:endParaRPr lang="en-US" sz="2600" b="1" dirty="0">
              <a:solidFill>
                <a:schemeClr val="bg1"/>
              </a:solidFill>
            </a:endParaRPr>
          </a:p>
        </p:txBody>
      </p:sp>
      <p:sp>
        <p:nvSpPr>
          <p:cNvPr id="2226" name="Rounded Rectangle 222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8700</a:t>
            </a:r>
            <a:endParaRPr lang="en-US" sz="2600" b="1" dirty="0">
              <a:solidFill>
                <a:schemeClr val="bg1"/>
              </a:solidFill>
            </a:endParaRPr>
          </a:p>
        </p:txBody>
      </p:sp>
      <p:sp>
        <p:nvSpPr>
          <p:cNvPr id="2227" name="Rounded Rectangle 222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8600</a:t>
            </a:r>
            <a:endParaRPr lang="en-US" sz="2600" b="1" dirty="0">
              <a:solidFill>
                <a:schemeClr val="bg1"/>
              </a:solidFill>
            </a:endParaRPr>
          </a:p>
        </p:txBody>
      </p:sp>
      <p:sp>
        <p:nvSpPr>
          <p:cNvPr id="2228" name="Rounded Rectangle 222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8</a:t>
            </a:r>
            <a:r>
              <a:rPr lang="en-US" sz="2600" b="1" dirty="0" smtClean="0">
                <a:solidFill>
                  <a:schemeClr val="bg1"/>
                </a:solidFill>
              </a:rPr>
              <a:t>500</a:t>
            </a:r>
            <a:endParaRPr lang="en-US" sz="2600" b="1" dirty="0">
              <a:solidFill>
                <a:schemeClr val="bg1"/>
              </a:solidFill>
            </a:endParaRPr>
          </a:p>
        </p:txBody>
      </p:sp>
      <p:sp>
        <p:nvSpPr>
          <p:cNvPr id="2229" name="Rounded Rectangle 222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2230" name="Rounded Rectangle 222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2231" name="Rounded Rectangle 223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8300</a:t>
            </a:r>
            <a:endParaRPr lang="en-US" sz="2600" b="1" dirty="0">
              <a:solidFill>
                <a:schemeClr val="bg1"/>
              </a:solidFill>
            </a:endParaRPr>
          </a:p>
        </p:txBody>
      </p:sp>
      <p:sp>
        <p:nvSpPr>
          <p:cNvPr id="2232" name="Rounded Rectangle 223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8200</a:t>
            </a:r>
            <a:endParaRPr lang="en-US" sz="2600" b="1" dirty="0">
              <a:solidFill>
                <a:schemeClr val="bg1"/>
              </a:solidFill>
            </a:endParaRPr>
          </a:p>
        </p:txBody>
      </p:sp>
      <p:sp>
        <p:nvSpPr>
          <p:cNvPr id="2233" name="Rounded Rectangle 223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8100</a:t>
            </a:r>
            <a:endParaRPr lang="en-US" sz="2600" b="1" dirty="0">
              <a:solidFill>
                <a:schemeClr val="bg1"/>
              </a:solidFill>
            </a:endParaRPr>
          </a:p>
        </p:txBody>
      </p:sp>
      <p:sp>
        <p:nvSpPr>
          <p:cNvPr id="2234" name="Rounded Rectangle 223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8000</a:t>
            </a:r>
          </a:p>
        </p:txBody>
      </p:sp>
      <p:sp>
        <p:nvSpPr>
          <p:cNvPr id="2235" name="Rounded Rectangle 223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7900</a:t>
            </a:r>
          </a:p>
        </p:txBody>
      </p:sp>
      <p:sp>
        <p:nvSpPr>
          <p:cNvPr id="2236" name="Rounded Rectangle 223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7800</a:t>
            </a:r>
          </a:p>
        </p:txBody>
      </p:sp>
      <p:sp>
        <p:nvSpPr>
          <p:cNvPr id="2237" name="Rounded Rectangle 223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7700</a:t>
            </a:r>
          </a:p>
        </p:txBody>
      </p:sp>
      <p:sp>
        <p:nvSpPr>
          <p:cNvPr id="2238" name="Rounded Rectangle 223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7600</a:t>
            </a:r>
          </a:p>
        </p:txBody>
      </p:sp>
      <p:sp>
        <p:nvSpPr>
          <p:cNvPr id="2239" name="Rounded Rectangle 223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7500</a:t>
            </a:r>
          </a:p>
        </p:txBody>
      </p:sp>
      <p:sp>
        <p:nvSpPr>
          <p:cNvPr id="2240" name="Rounded Rectangle 223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7400</a:t>
            </a:r>
          </a:p>
        </p:txBody>
      </p:sp>
      <p:sp>
        <p:nvSpPr>
          <p:cNvPr id="2241" name="Rounded Rectangle 224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7300</a:t>
            </a:r>
          </a:p>
        </p:txBody>
      </p:sp>
      <p:sp>
        <p:nvSpPr>
          <p:cNvPr id="2242" name="Rounded Rectangle 224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7200</a:t>
            </a:r>
          </a:p>
        </p:txBody>
      </p:sp>
      <p:sp>
        <p:nvSpPr>
          <p:cNvPr id="2243" name="Rounded Rectangle 224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7100</a:t>
            </a:r>
          </a:p>
        </p:txBody>
      </p:sp>
      <p:sp>
        <p:nvSpPr>
          <p:cNvPr id="2244" name="Rounded Rectangle 224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7000</a:t>
            </a:r>
          </a:p>
        </p:txBody>
      </p:sp>
      <p:sp>
        <p:nvSpPr>
          <p:cNvPr id="2245" name="Rounded Rectangle 224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6900</a:t>
            </a:r>
          </a:p>
        </p:txBody>
      </p:sp>
      <p:sp>
        <p:nvSpPr>
          <p:cNvPr id="2246" name="Rounded Rectangle 224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6800</a:t>
            </a:r>
          </a:p>
        </p:txBody>
      </p:sp>
      <p:sp>
        <p:nvSpPr>
          <p:cNvPr id="2247" name="Rounded Rectangle 224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6700</a:t>
            </a:r>
          </a:p>
        </p:txBody>
      </p:sp>
      <p:sp>
        <p:nvSpPr>
          <p:cNvPr id="2248" name="Rounded Rectangle 224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6600</a:t>
            </a:r>
          </a:p>
        </p:txBody>
      </p:sp>
      <p:sp>
        <p:nvSpPr>
          <p:cNvPr id="2249" name="Rounded Rectangle 224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6500</a:t>
            </a:r>
          </a:p>
        </p:txBody>
      </p:sp>
      <p:sp>
        <p:nvSpPr>
          <p:cNvPr id="2250" name="Rounded Rectangle 224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6400</a:t>
            </a:r>
          </a:p>
        </p:txBody>
      </p:sp>
      <p:sp>
        <p:nvSpPr>
          <p:cNvPr id="2251" name="Rounded Rectangle 225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6300</a:t>
            </a:r>
          </a:p>
        </p:txBody>
      </p:sp>
      <p:sp>
        <p:nvSpPr>
          <p:cNvPr id="2252" name="Rounded Rectangle 225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6200</a:t>
            </a:r>
          </a:p>
        </p:txBody>
      </p:sp>
      <p:sp>
        <p:nvSpPr>
          <p:cNvPr id="2253" name="Rounded Rectangle 225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6100</a:t>
            </a:r>
          </a:p>
        </p:txBody>
      </p:sp>
      <p:sp>
        <p:nvSpPr>
          <p:cNvPr id="2254" name="Rounded Rectangle 225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6000</a:t>
            </a:r>
          </a:p>
        </p:txBody>
      </p:sp>
      <p:sp>
        <p:nvSpPr>
          <p:cNvPr id="2255" name="Rounded Rectangle 225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5900</a:t>
            </a:r>
          </a:p>
        </p:txBody>
      </p:sp>
      <p:sp>
        <p:nvSpPr>
          <p:cNvPr id="2256" name="Rounded Rectangle 225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5800</a:t>
            </a:r>
          </a:p>
        </p:txBody>
      </p:sp>
      <p:sp>
        <p:nvSpPr>
          <p:cNvPr id="2257" name="Rounded Rectangle 225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5700</a:t>
            </a:r>
          </a:p>
        </p:txBody>
      </p:sp>
      <p:sp>
        <p:nvSpPr>
          <p:cNvPr id="2258" name="Rounded Rectangle 225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5600</a:t>
            </a:r>
          </a:p>
        </p:txBody>
      </p:sp>
      <p:sp>
        <p:nvSpPr>
          <p:cNvPr id="2259" name="Rounded Rectangle 225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5500</a:t>
            </a:r>
          </a:p>
        </p:txBody>
      </p:sp>
      <p:sp>
        <p:nvSpPr>
          <p:cNvPr id="2260" name="Rounded Rectangle 225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5400</a:t>
            </a:r>
          </a:p>
        </p:txBody>
      </p:sp>
      <p:sp>
        <p:nvSpPr>
          <p:cNvPr id="2261" name="Rounded Rectangle 226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5300</a:t>
            </a:r>
          </a:p>
        </p:txBody>
      </p:sp>
      <p:sp>
        <p:nvSpPr>
          <p:cNvPr id="2262" name="Rounded Rectangle 226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5200</a:t>
            </a:r>
          </a:p>
        </p:txBody>
      </p:sp>
      <p:sp>
        <p:nvSpPr>
          <p:cNvPr id="2263" name="Rounded Rectangle 226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5100</a:t>
            </a:r>
          </a:p>
        </p:txBody>
      </p:sp>
      <p:sp>
        <p:nvSpPr>
          <p:cNvPr id="2264" name="Oval 12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5000</a:t>
            </a:r>
          </a:p>
        </p:txBody>
      </p:sp>
      <p:sp>
        <p:nvSpPr>
          <p:cNvPr id="2265" name="Rounded Rectangle 226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4900</a:t>
            </a:r>
          </a:p>
        </p:txBody>
      </p:sp>
      <p:sp>
        <p:nvSpPr>
          <p:cNvPr id="2266" name="Rounded Rectangle 226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4800</a:t>
            </a:r>
          </a:p>
        </p:txBody>
      </p:sp>
      <p:sp>
        <p:nvSpPr>
          <p:cNvPr id="2267" name="Rounded Rectangle 226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4700</a:t>
            </a:r>
          </a:p>
        </p:txBody>
      </p:sp>
      <p:sp>
        <p:nvSpPr>
          <p:cNvPr id="2268" name="Rounded Rectangle 226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4600</a:t>
            </a:r>
          </a:p>
        </p:txBody>
      </p:sp>
      <p:sp>
        <p:nvSpPr>
          <p:cNvPr id="2269" name="Rounded Rectangle 226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4500</a:t>
            </a:r>
          </a:p>
        </p:txBody>
      </p:sp>
      <p:sp>
        <p:nvSpPr>
          <p:cNvPr id="2270" name="Rounded Rectangle 226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4400</a:t>
            </a:r>
          </a:p>
        </p:txBody>
      </p:sp>
      <p:sp>
        <p:nvSpPr>
          <p:cNvPr id="2271" name="Rounded Rectangle 227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4300</a:t>
            </a:r>
          </a:p>
        </p:txBody>
      </p:sp>
      <p:sp>
        <p:nvSpPr>
          <p:cNvPr id="2272" name="Rounded Rectangle 227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4200</a:t>
            </a:r>
          </a:p>
        </p:txBody>
      </p:sp>
      <p:sp>
        <p:nvSpPr>
          <p:cNvPr id="2273" name="Rounded Rectangle 227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4100</a:t>
            </a:r>
          </a:p>
        </p:txBody>
      </p:sp>
      <p:sp>
        <p:nvSpPr>
          <p:cNvPr id="2274" name="Rounded Rectangle 227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4000</a:t>
            </a:r>
          </a:p>
        </p:txBody>
      </p:sp>
      <p:sp>
        <p:nvSpPr>
          <p:cNvPr id="2275" name="Rounded Rectangle 227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3900</a:t>
            </a:r>
          </a:p>
        </p:txBody>
      </p:sp>
      <p:sp>
        <p:nvSpPr>
          <p:cNvPr id="2276" name="Rounded Rectangle 227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3800</a:t>
            </a:r>
          </a:p>
        </p:txBody>
      </p:sp>
      <p:sp>
        <p:nvSpPr>
          <p:cNvPr id="2277" name="Rounded Rectangle 227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3700</a:t>
            </a:r>
          </a:p>
        </p:txBody>
      </p:sp>
      <p:sp>
        <p:nvSpPr>
          <p:cNvPr id="2278" name="Rounded Rectangle 227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3600</a:t>
            </a:r>
          </a:p>
        </p:txBody>
      </p:sp>
      <p:sp>
        <p:nvSpPr>
          <p:cNvPr id="2279" name="Rounded Rectangle 227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3500</a:t>
            </a:r>
          </a:p>
        </p:txBody>
      </p:sp>
      <p:sp>
        <p:nvSpPr>
          <p:cNvPr id="2280" name="Rounded Rectangle 227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3400</a:t>
            </a:r>
          </a:p>
        </p:txBody>
      </p:sp>
      <p:sp>
        <p:nvSpPr>
          <p:cNvPr id="2281" name="Rounded Rectangle 228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3300</a:t>
            </a:r>
          </a:p>
        </p:txBody>
      </p:sp>
      <p:sp>
        <p:nvSpPr>
          <p:cNvPr id="2282" name="Rounded Rectangle 228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3200</a:t>
            </a:r>
          </a:p>
        </p:txBody>
      </p:sp>
      <p:sp>
        <p:nvSpPr>
          <p:cNvPr id="2283" name="Rounded Rectangle 228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3100</a:t>
            </a:r>
          </a:p>
        </p:txBody>
      </p:sp>
      <p:sp>
        <p:nvSpPr>
          <p:cNvPr id="2284" name="Rounded Rectangle 228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3000</a:t>
            </a:r>
          </a:p>
        </p:txBody>
      </p:sp>
      <p:sp>
        <p:nvSpPr>
          <p:cNvPr id="2285" name="Rounded Rectangle 228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2900</a:t>
            </a:r>
          </a:p>
        </p:txBody>
      </p:sp>
      <p:sp>
        <p:nvSpPr>
          <p:cNvPr id="2286" name="Rounded Rectangle 228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2800</a:t>
            </a:r>
          </a:p>
        </p:txBody>
      </p:sp>
      <p:sp>
        <p:nvSpPr>
          <p:cNvPr id="2287" name="Rounded Rectangle 228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2700</a:t>
            </a:r>
          </a:p>
        </p:txBody>
      </p:sp>
      <p:sp>
        <p:nvSpPr>
          <p:cNvPr id="2288" name="Rounded Rectangle 228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2600</a:t>
            </a:r>
          </a:p>
        </p:txBody>
      </p:sp>
      <p:sp>
        <p:nvSpPr>
          <p:cNvPr id="2289" name="Rounded Rectangle 228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2500</a:t>
            </a:r>
          </a:p>
        </p:txBody>
      </p:sp>
      <p:sp>
        <p:nvSpPr>
          <p:cNvPr id="2290" name="Rounded Rectangle 228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2400</a:t>
            </a:r>
          </a:p>
        </p:txBody>
      </p:sp>
      <p:sp>
        <p:nvSpPr>
          <p:cNvPr id="2291" name="Rounded Rectangle 229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2300</a:t>
            </a:r>
          </a:p>
        </p:txBody>
      </p:sp>
      <p:sp>
        <p:nvSpPr>
          <p:cNvPr id="2292" name="Rounded Rectangle 229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2200</a:t>
            </a:r>
          </a:p>
        </p:txBody>
      </p:sp>
      <p:sp>
        <p:nvSpPr>
          <p:cNvPr id="2293" name="Rounded Rectangle 229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2100</a:t>
            </a:r>
          </a:p>
        </p:txBody>
      </p:sp>
      <p:sp>
        <p:nvSpPr>
          <p:cNvPr id="2294" name="Rounded Rectangle 229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2000</a:t>
            </a:r>
          </a:p>
        </p:txBody>
      </p:sp>
      <p:sp>
        <p:nvSpPr>
          <p:cNvPr id="2295" name="Rounded Rectangle 229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1900</a:t>
            </a:r>
          </a:p>
        </p:txBody>
      </p:sp>
      <p:sp>
        <p:nvSpPr>
          <p:cNvPr id="2296" name="Rounded Rectangle 229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1800</a:t>
            </a:r>
          </a:p>
        </p:txBody>
      </p:sp>
      <p:sp>
        <p:nvSpPr>
          <p:cNvPr id="2297" name="Rounded Rectangle 229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1700</a:t>
            </a:r>
          </a:p>
        </p:txBody>
      </p:sp>
      <p:sp>
        <p:nvSpPr>
          <p:cNvPr id="2298" name="Rounded Rectangle 229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1600</a:t>
            </a:r>
          </a:p>
        </p:txBody>
      </p:sp>
      <p:sp>
        <p:nvSpPr>
          <p:cNvPr id="2299" name="Rounded Rectangle 229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1500</a:t>
            </a:r>
          </a:p>
        </p:txBody>
      </p:sp>
      <p:sp>
        <p:nvSpPr>
          <p:cNvPr id="2300" name="Rounded Rectangle 229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1400</a:t>
            </a:r>
          </a:p>
        </p:txBody>
      </p:sp>
      <p:sp>
        <p:nvSpPr>
          <p:cNvPr id="2301" name="Rounded Rectangle 230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1300</a:t>
            </a:r>
          </a:p>
        </p:txBody>
      </p:sp>
      <p:sp>
        <p:nvSpPr>
          <p:cNvPr id="2302" name="Rounded Rectangle 230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1200</a:t>
            </a:r>
          </a:p>
        </p:txBody>
      </p:sp>
      <p:sp>
        <p:nvSpPr>
          <p:cNvPr id="2303" name="Rounded Rectangle 230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1100</a:t>
            </a:r>
          </a:p>
        </p:txBody>
      </p:sp>
      <p:sp>
        <p:nvSpPr>
          <p:cNvPr id="2304" name="Rounded Rectangle 230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1000</a:t>
            </a:r>
          </a:p>
        </p:txBody>
      </p:sp>
      <p:sp>
        <p:nvSpPr>
          <p:cNvPr id="2305" name="Rounded Rectangle 230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900</a:t>
            </a:r>
          </a:p>
        </p:txBody>
      </p:sp>
      <p:sp>
        <p:nvSpPr>
          <p:cNvPr id="2306" name="Rounded Rectangle 230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800</a:t>
            </a:r>
          </a:p>
        </p:txBody>
      </p:sp>
      <p:sp>
        <p:nvSpPr>
          <p:cNvPr id="2307" name="Rounded Rectangle 230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700</a:t>
            </a:r>
          </a:p>
        </p:txBody>
      </p:sp>
      <p:sp>
        <p:nvSpPr>
          <p:cNvPr id="2308" name="Rounded Rectangle 2307"/>
          <p:cNvSpPr>
            <a:spLocks noChangeArrowheads="1"/>
          </p:cNvSpPr>
          <p:nvPr/>
        </p:nvSpPr>
        <p:spPr bwMode="auto">
          <a:xfrm>
            <a:off x="8181391" y="4707392"/>
            <a:ext cx="868680" cy="594360"/>
          </a:xfrm>
          <a:prstGeom prst="roundRect">
            <a:avLst/>
          </a:prstGeom>
          <a:solidFill>
            <a:srgbClr val="800080"/>
          </a:solidFill>
          <a:ln>
            <a:noFill/>
          </a:ln>
          <a:extLst/>
        </p:spPr>
        <p:txBody>
          <a:bodyPr wrap="none" anchor="ctr"/>
          <a:lstStyle/>
          <a:p>
            <a:r>
              <a:rPr lang="en-US" sz="2600" b="1" dirty="0">
                <a:solidFill>
                  <a:schemeClr val="bg1"/>
                </a:solidFill>
              </a:rPr>
              <a:t>600</a:t>
            </a:r>
          </a:p>
        </p:txBody>
      </p:sp>
      <p:sp>
        <p:nvSpPr>
          <p:cNvPr id="2309" name="Rounded Rectangle 230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500</a:t>
            </a:r>
          </a:p>
        </p:txBody>
      </p:sp>
      <p:sp>
        <p:nvSpPr>
          <p:cNvPr id="2310" name="Rounded Rectangle 230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400</a:t>
            </a:r>
          </a:p>
        </p:txBody>
      </p:sp>
      <p:sp>
        <p:nvSpPr>
          <p:cNvPr id="2311" name="Rounded Rectangle 231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300</a:t>
            </a:r>
          </a:p>
        </p:txBody>
      </p:sp>
      <p:sp>
        <p:nvSpPr>
          <p:cNvPr id="2312" name="Rounded Rectangle 231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200</a:t>
            </a:r>
          </a:p>
        </p:txBody>
      </p:sp>
      <p:sp>
        <p:nvSpPr>
          <p:cNvPr id="2313" name="Rounded Rectangle 231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100</a:t>
            </a:r>
          </a:p>
        </p:txBody>
      </p:sp>
      <p:sp>
        <p:nvSpPr>
          <p:cNvPr id="2314" name="Rounded Rectangle 231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000</a:t>
            </a:r>
          </a:p>
        </p:txBody>
      </p:sp>
      <p:sp>
        <p:nvSpPr>
          <p:cNvPr id="2315" name="Rounded Rectangle 231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10000</a:t>
            </a:r>
            <a:endParaRPr lang="en-US" sz="2600" b="1" dirty="0">
              <a:solidFill>
                <a:schemeClr val="bg1"/>
              </a:solidFill>
            </a:endParaRPr>
          </a:p>
        </p:txBody>
      </p:sp>
      <p:sp>
        <p:nvSpPr>
          <p:cNvPr id="2316" name="Rounded Rectangle 2315"/>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9900</a:t>
            </a:r>
            <a:endParaRPr lang="en-US" sz="2600" b="1" dirty="0">
              <a:solidFill>
                <a:schemeClr val="bg1"/>
              </a:solidFill>
            </a:endParaRPr>
          </a:p>
        </p:txBody>
      </p:sp>
      <p:sp>
        <p:nvSpPr>
          <p:cNvPr id="2317" name="Rounded Rectangle 231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9800</a:t>
            </a:r>
            <a:endParaRPr lang="en-US" sz="2600" b="1" dirty="0">
              <a:solidFill>
                <a:schemeClr val="bg1"/>
              </a:solidFill>
            </a:endParaRPr>
          </a:p>
        </p:txBody>
      </p:sp>
      <p:sp>
        <p:nvSpPr>
          <p:cNvPr id="2318" name="Rounded Rectangle 231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9700</a:t>
            </a:r>
            <a:endParaRPr lang="en-US" sz="2600" b="1" dirty="0">
              <a:solidFill>
                <a:schemeClr val="bg1"/>
              </a:solidFill>
            </a:endParaRPr>
          </a:p>
        </p:txBody>
      </p:sp>
      <p:sp>
        <p:nvSpPr>
          <p:cNvPr id="2319" name="Rounded Rectangle 231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9600</a:t>
            </a:r>
            <a:endParaRPr lang="en-US" sz="2600" b="1" dirty="0">
              <a:solidFill>
                <a:schemeClr val="bg1"/>
              </a:solidFill>
            </a:endParaRPr>
          </a:p>
        </p:txBody>
      </p:sp>
      <p:sp>
        <p:nvSpPr>
          <p:cNvPr id="2320" name="Rounded Rectangle 231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9</a:t>
            </a:r>
            <a:r>
              <a:rPr lang="en-US" sz="2600" b="1" dirty="0" smtClean="0">
                <a:solidFill>
                  <a:schemeClr val="bg1"/>
                </a:solidFill>
              </a:rPr>
              <a:t>500</a:t>
            </a:r>
            <a:endParaRPr lang="en-US" sz="2600" b="1" dirty="0">
              <a:solidFill>
                <a:schemeClr val="bg1"/>
              </a:solidFill>
            </a:endParaRPr>
          </a:p>
        </p:txBody>
      </p:sp>
      <p:sp>
        <p:nvSpPr>
          <p:cNvPr id="2321" name="Rounded Rectangle 232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9400</a:t>
            </a:r>
            <a:endParaRPr lang="en-US" sz="2600" b="1" dirty="0">
              <a:solidFill>
                <a:schemeClr val="bg1"/>
              </a:solidFill>
            </a:endParaRPr>
          </a:p>
        </p:txBody>
      </p:sp>
      <p:sp>
        <p:nvSpPr>
          <p:cNvPr id="2322" name="Rounded Rectangle 2321"/>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9300</a:t>
            </a:r>
            <a:endParaRPr lang="en-US" sz="2600" b="1" dirty="0">
              <a:solidFill>
                <a:schemeClr val="bg1"/>
              </a:solidFill>
            </a:endParaRPr>
          </a:p>
        </p:txBody>
      </p:sp>
      <p:sp>
        <p:nvSpPr>
          <p:cNvPr id="2323" name="Rounded Rectangle 232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9200</a:t>
            </a:r>
            <a:endParaRPr lang="en-US" sz="2600" b="1" dirty="0">
              <a:solidFill>
                <a:schemeClr val="bg1"/>
              </a:solidFill>
            </a:endParaRPr>
          </a:p>
        </p:txBody>
      </p:sp>
      <p:sp>
        <p:nvSpPr>
          <p:cNvPr id="2324" name="Rounded Rectangle 232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9100</a:t>
            </a:r>
            <a:endParaRPr lang="en-US" sz="2600" b="1" dirty="0">
              <a:solidFill>
                <a:schemeClr val="bg1"/>
              </a:solidFill>
            </a:endParaRPr>
          </a:p>
        </p:txBody>
      </p:sp>
      <p:sp>
        <p:nvSpPr>
          <p:cNvPr id="2325" name="Rounded Rectangle 2324"/>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9000</a:t>
            </a:r>
            <a:endParaRPr lang="en-US" sz="2600" b="1" dirty="0">
              <a:solidFill>
                <a:schemeClr val="bg1"/>
              </a:solidFill>
            </a:endParaRPr>
          </a:p>
        </p:txBody>
      </p:sp>
      <p:sp>
        <p:nvSpPr>
          <p:cNvPr id="2326" name="Rounded Rectangle 232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8900</a:t>
            </a:r>
            <a:endParaRPr lang="en-US" sz="2600" b="1" dirty="0">
              <a:solidFill>
                <a:schemeClr val="bg1"/>
              </a:solidFill>
            </a:endParaRPr>
          </a:p>
        </p:txBody>
      </p:sp>
      <p:sp>
        <p:nvSpPr>
          <p:cNvPr id="2327" name="Rounded Rectangle 232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8800</a:t>
            </a:r>
            <a:endParaRPr lang="en-US" sz="2600" b="1" dirty="0">
              <a:solidFill>
                <a:schemeClr val="bg1"/>
              </a:solidFill>
            </a:endParaRPr>
          </a:p>
        </p:txBody>
      </p:sp>
      <p:sp>
        <p:nvSpPr>
          <p:cNvPr id="2328" name="Rounded Rectangle 232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8700</a:t>
            </a:r>
            <a:endParaRPr lang="en-US" sz="2600" b="1" dirty="0">
              <a:solidFill>
                <a:schemeClr val="bg1"/>
              </a:solidFill>
            </a:endParaRPr>
          </a:p>
        </p:txBody>
      </p:sp>
      <p:sp>
        <p:nvSpPr>
          <p:cNvPr id="2329" name="Rounded Rectangle 232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8600</a:t>
            </a:r>
            <a:endParaRPr lang="en-US" sz="2600" b="1" dirty="0">
              <a:solidFill>
                <a:schemeClr val="bg1"/>
              </a:solidFill>
            </a:endParaRPr>
          </a:p>
        </p:txBody>
      </p:sp>
      <p:sp>
        <p:nvSpPr>
          <p:cNvPr id="2330" name="Rounded Rectangle 232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8</a:t>
            </a:r>
            <a:r>
              <a:rPr lang="en-US" sz="2600" b="1" dirty="0" smtClean="0">
                <a:solidFill>
                  <a:schemeClr val="bg1"/>
                </a:solidFill>
              </a:rPr>
              <a:t>500</a:t>
            </a:r>
            <a:endParaRPr lang="en-US" sz="2600" b="1" dirty="0">
              <a:solidFill>
                <a:schemeClr val="bg1"/>
              </a:solidFill>
            </a:endParaRPr>
          </a:p>
        </p:txBody>
      </p:sp>
      <p:sp>
        <p:nvSpPr>
          <p:cNvPr id="2331" name="Rounded Rectangle 233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2332" name="Rounded Rectangle 2331"/>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2333" name="Rounded Rectangle 2332"/>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8300</a:t>
            </a:r>
            <a:endParaRPr lang="en-US" sz="2600" b="1" dirty="0">
              <a:solidFill>
                <a:schemeClr val="bg1"/>
              </a:solidFill>
            </a:endParaRPr>
          </a:p>
        </p:txBody>
      </p:sp>
      <p:sp>
        <p:nvSpPr>
          <p:cNvPr id="2334" name="Rounded Rectangle 2333"/>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8200</a:t>
            </a:r>
            <a:endParaRPr lang="en-US" sz="2600" b="1" dirty="0">
              <a:solidFill>
                <a:schemeClr val="bg1"/>
              </a:solidFill>
            </a:endParaRPr>
          </a:p>
        </p:txBody>
      </p:sp>
      <p:sp>
        <p:nvSpPr>
          <p:cNvPr id="2335" name="Rounded Rectangle 2334"/>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8100</a:t>
            </a:r>
            <a:endParaRPr lang="en-US" sz="2600" b="1" dirty="0">
              <a:solidFill>
                <a:schemeClr val="bg1"/>
              </a:solidFill>
            </a:endParaRPr>
          </a:p>
        </p:txBody>
      </p:sp>
      <p:sp>
        <p:nvSpPr>
          <p:cNvPr id="2336" name="Rounded Rectangle 233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8000</a:t>
            </a:r>
          </a:p>
        </p:txBody>
      </p:sp>
      <p:sp>
        <p:nvSpPr>
          <p:cNvPr id="2337" name="Rounded Rectangle 233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7900</a:t>
            </a:r>
          </a:p>
        </p:txBody>
      </p:sp>
      <p:sp>
        <p:nvSpPr>
          <p:cNvPr id="2338" name="Rounded Rectangle 2337"/>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7800</a:t>
            </a:r>
          </a:p>
        </p:txBody>
      </p:sp>
      <p:sp>
        <p:nvSpPr>
          <p:cNvPr id="2339" name="Rounded Rectangle 233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7700</a:t>
            </a:r>
          </a:p>
        </p:txBody>
      </p:sp>
      <p:sp>
        <p:nvSpPr>
          <p:cNvPr id="2340" name="Rounded Rectangle 233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7600</a:t>
            </a:r>
          </a:p>
        </p:txBody>
      </p:sp>
      <p:sp>
        <p:nvSpPr>
          <p:cNvPr id="2341" name="Rounded Rectangle 2340"/>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7500</a:t>
            </a:r>
          </a:p>
        </p:txBody>
      </p:sp>
      <p:sp>
        <p:nvSpPr>
          <p:cNvPr id="2342" name="Rounded Rectangle 234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7400</a:t>
            </a:r>
          </a:p>
        </p:txBody>
      </p:sp>
      <p:sp>
        <p:nvSpPr>
          <p:cNvPr id="2343" name="Rounded Rectangle 2342"/>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7300</a:t>
            </a:r>
          </a:p>
        </p:txBody>
      </p:sp>
      <p:sp>
        <p:nvSpPr>
          <p:cNvPr id="2344" name="Rounded Rectangle 2343"/>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7200</a:t>
            </a:r>
          </a:p>
        </p:txBody>
      </p:sp>
      <p:sp>
        <p:nvSpPr>
          <p:cNvPr id="2345" name="Rounded Rectangle 2344"/>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7100</a:t>
            </a:r>
          </a:p>
        </p:txBody>
      </p:sp>
      <p:sp>
        <p:nvSpPr>
          <p:cNvPr id="2346" name="Rounded Rectangle 234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7000</a:t>
            </a:r>
          </a:p>
        </p:txBody>
      </p:sp>
      <p:sp>
        <p:nvSpPr>
          <p:cNvPr id="2347" name="Rounded Rectangle 2346"/>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6900</a:t>
            </a:r>
          </a:p>
        </p:txBody>
      </p:sp>
      <p:sp>
        <p:nvSpPr>
          <p:cNvPr id="2348" name="Rounded Rectangle 234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6800</a:t>
            </a:r>
          </a:p>
        </p:txBody>
      </p:sp>
      <p:sp>
        <p:nvSpPr>
          <p:cNvPr id="2349" name="Rounded Rectangle 234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6700</a:t>
            </a:r>
          </a:p>
        </p:txBody>
      </p:sp>
      <p:sp>
        <p:nvSpPr>
          <p:cNvPr id="2350" name="Rounded Rectangle 2349"/>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6600</a:t>
            </a:r>
          </a:p>
        </p:txBody>
      </p:sp>
      <p:sp>
        <p:nvSpPr>
          <p:cNvPr id="2351" name="Rounded Rectangle 235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6500</a:t>
            </a:r>
          </a:p>
        </p:txBody>
      </p:sp>
      <p:sp>
        <p:nvSpPr>
          <p:cNvPr id="2352" name="Rounded Rectangle 235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6400</a:t>
            </a:r>
          </a:p>
        </p:txBody>
      </p:sp>
      <p:sp>
        <p:nvSpPr>
          <p:cNvPr id="2353" name="Rounded Rectangle 235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6300</a:t>
            </a:r>
          </a:p>
        </p:txBody>
      </p:sp>
      <p:sp>
        <p:nvSpPr>
          <p:cNvPr id="2354" name="Rounded Rectangle 235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6200</a:t>
            </a:r>
          </a:p>
        </p:txBody>
      </p:sp>
      <p:sp>
        <p:nvSpPr>
          <p:cNvPr id="2355" name="Rounded Rectangle 235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6100</a:t>
            </a:r>
          </a:p>
        </p:txBody>
      </p:sp>
      <p:sp>
        <p:nvSpPr>
          <p:cNvPr id="2356" name="Rounded Rectangle 235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6000</a:t>
            </a:r>
          </a:p>
        </p:txBody>
      </p:sp>
      <p:sp>
        <p:nvSpPr>
          <p:cNvPr id="2357" name="Rounded Rectangle 235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5900</a:t>
            </a:r>
          </a:p>
        </p:txBody>
      </p:sp>
      <p:sp>
        <p:nvSpPr>
          <p:cNvPr id="2358" name="Rounded Rectangle 235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5800</a:t>
            </a:r>
          </a:p>
        </p:txBody>
      </p:sp>
      <p:sp>
        <p:nvSpPr>
          <p:cNvPr id="2359" name="Rounded Rectangle 235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5700</a:t>
            </a:r>
          </a:p>
        </p:txBody>
      </p:sp>
      <p:sp>
        <p:nvSpPr>
          <p:cNvPr id="2360" name="Rounded Rectangle 235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5600</a:t>
            </a:r>
          </a:p>
        </p:txBody>
      </p:sp>
      <p:sp>
        <p:nvSpPr>
          <p:cNvPr id="2361" name="Rounded Rectangle 2360"/>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5500</a:t>
            </a:r>
          </a:p>
        </p:txBody>
      </p:sp>
      <p:sp>
        <p:nvSpPr>
          <p:cNvPr id="2362" name="Rounded Rectangle 236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5400</a:t>
            </a:r>
          </a:p>
        </p:txBody>
      </p:sp>
      <p:sp>
        <p:nvSpPr>
          <p:cNvPr id="2363" name="Rounded Rectangle 236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5300</a:t>
            </a:r>
          </a:p>
        </p:txBody>
      </p:sp>
      <p:sp>
        <p:nvSpPr>
          <p:cNvPr id="2364" name="Rounded Rectangle 236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5200</a:t>
            </a:r>
          </a:p>
        </p:txBody>
      </p:sp>
      <p:sp>
        <p:nvSpPr>
          <p:cNvPr id="2365" name="Rounded Rectangle 236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5100</a:t>
            </a:r>
          </a:p>
        </p:txBody>
      </p:sp>
      <p:sp>
        <p:nvSpPr>
          <p:cNvPr id="2366" name="Oval 12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5000</a:t>
            </a:r>
          </a:p>
        </p:txBody>
      </p:sp>
      <p:sp>
        <p:nvSpPr>
          <p:cNvPr id="2367" name="Rounded Rectangle 2366"/>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4900</a:t>
            </a:r>
          </a:p>
        </p:txBody>
      </p:sp>
      <p:sp>
        <p:nvSpPr>
          <p:cNvPr id="2368" name="Rounded Rectangle 2367"/>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4800</a:t>
            </a:r>
          </a:p>
        </p:txBody>
      </p:sp>
      <p:sp>
        <p:nvSpPr>
          <p:cNvPr id="2369" name="Rounded Rectangle 2368"/>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4700</a:t>
            </a:r>
          </a:p>
        </p:txBody>
      </p:sp>
      <p:sp>
        <p:nvSpPr>
          <p:cNvPr id="2370" name="Rounded Rectangle 2369"/>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4600</a:t>
            </a:r>
          </a:p>
        </p:txBody>
      </p:sp>
      <p:sp>
        <p:nvSpPr>
          <p:cNvPr id="2371" name="Rounded Rectangle 237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4500</a:t>
            </a:r>
          </a:p>
        </p:txBody>
      </p:sp>
      <p:sp>
        <p:nvSpPr>
          <p:cNvPr id="2372" name="Rounded Rectangle 237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4400</a:t>
            </a:r>
          </a:p>
        </p:txBody>
      </p:sp>
      <p:sp>
        <p:nvSpPr>
          <p:cNvPr id="2373" name="Rounded Rectangle 2372"/>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4300</a:t>
            </a:r>
          </a:p>
        </p:txBody>
      </p:sp>
      <p:sp>
        <p:nvSpPr>
          <p:cNvPr id="2374" name="Rounded Rectangle 2373"/>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4200</a:t>
            </a:r>
          </a:p>
        </p:txBody>
      </p:sp>
      <p:sp>
        <p:nvSpPr>
          <p:cNvPr id="2375" name="Rounded Rectangle 237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4100</a:t>
            </a:r>
          </a:p>
        </p:txBody>
      </p:sp>
      <p:sp>
        <p:nvSpPr>
          <p:cNvPr id="2376" name="Rounded Rectangle 2375"/>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4000</a:t>
            </a:r>
          </a:p>
        </p:txBody>
      </p:sp>
      <p:sp>
        <p:nvSpPr>
          <p:cNvPr id="2377" name="Rounded Rectangle 237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3900</a:t>
            </a:r>
          </a:p>
        </p:txBody>
      </p:sp>
      <p:sp>
        <p:nvSpPr>
          <p:cNvPr id="2378" name="Rounded Rectangle 2377"/>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3800</a:t>
            </a:r>
          </a:p>
        </p:txBody>
      </p:sp>
      <p:sp>
        <p:nvSpPr>
          <p:cNvPr id="2379" name="Rounded Rectangle 2378"/>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3700</a:t>
            </a:r>
          </a:p>
        </p:txBody>
      </p:sp>
      <p:sp>
        <p:nvSpPr>
          <p:cNvPr id="2380" name="Rounded Rectangle 237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3600</a:t>
            </a:r>
          </a:p>
        </p:txBody>
      </p:sp>
      <p:sp>
        <p:nvSpPr>
          <p:cNvPr id="2381" name="Rounded Rectangle 2380"/>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3500</a:t>
            </a:r>
          </a:p>
        </p:txBody>
      </p:sp>
      <p:sp>
        <p:nvSpPr>
          <p:cNvPr id="2382" name="Rounded Rectangle 2381"/>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3400</a:t>
            </a:r>
          </a:p>
        </p:txBody>
      </p:sp>
      <p:sp>
        <p:nvSpPr>
          <p:cNvPr id="2383" name="Rounded Rectangle 238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3300</a:t>
            </a:r>
          </a:p>
        </p:txBody>
      </p:sp>
      <p:sp>
        <p:nvSpPr>
          <p:cNvPr id="2384" name="Rounded Rectangle 2383"/>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3200</a:t>
            </a:r>
          </a:p>
        </p:txBody>
      </p:sp>
      <p:sp>
        <p:nvSpPr>
          <p:cNvPr id="2385" name="Rounded Rectangle 2384"/>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3100</a:t>
            </a:r>
          </a:p>
        </p:txBody>
      </p:sp>
      <p:sp>
        <p:nvSpPr>
          <p:cNvPr id="2386" name="Rounded Rectangle 238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3000</a:t>
            </a:r>
          </a:p>
        </p:txBody>
      </p:sp>
      <p:sp>
        <p:nvSpPr>
          <p:cNvPr id="2387" name="Rounded Rectangle 238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2900</a:t>
            </a:r>
          </a:p>
        </p:txBody>
      </p:sp>
      <p:sp>
        <p:nvSpPr>
          <p:cNvPr id="2388" name="Rounded Rectangle 238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2800</a:t>
            </a:r>
          </a:p>
        </p:txBody>
      </p:sp>
      <p:sp>
        <p:nvSpPr>
          <p:cNvPr id="2389" name="Rounded Rectangle 238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2700</a:t>
            </a:r>
          </a:p>
        </p:txBody>
      </p:sp>
      <p:sp>
        <p:nvSpPr>
          <p:cNvPr id="2390" name="Rounded Rectangle 238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2600</a:t>
            </a:r>
          </a:p>
        </p:txBody>
      </p:sp>
      <p:sp>
        <p:nvSpPr>
          <p:cNvPr id="2391" name="Rounded Rectangle 239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2500</a:t>
            </a:r>
          </a:p>
        </p:txBody>
      </p:sp>
      <p:sp>
        <p:nvSpPr>
          <p:cNvPr id="2392" name="Rounded Rectangle 239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2400</a:t>
            </a:r>
          </a:p>
        </p:txBody>
      </p:sp>
      <p:sp>
        <p:nvSpPr>
          <p:cNvPr id="2393" name="Rounded Rectangle 239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2300</a:t>
            </a:r>
          </a:p>
        </p:txBody>
      </p:sp>
      <p:sp>
        <p:nvSpPr>
          <p:cNvPr id="2394" name="Rounded Rectangle 239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2200</a:t>
            </a:r>
          </a:p>
        </p:txBody>
      </p:sp>
      <p:sp>
        <p:nvSpPr>
          <p:cNvPr id="2395" name="Rounded Rectangle 239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2100</a:t>
            </a:r>
          </a:p>
        </p:txBody>
      </p:sp>
      <p:sp>
        <p:nvSpPr>
          <p:cNvPr id="2396" name="Rounded Rectangle 239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2000</a:t>
            </a:r>
          </a:p>
        </p:txBody>
      </p:sp>
      <p:sp>
        <p:nvSpPr>
          <p:cNvPr id="2397" name="Rounded Rectangle 239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1900</a:t>
            </a:r>
          </a:p>
        </p:txBody>
      </p:sp>
      <p:sp>
        <p:nvSpPr>
          <p:cNvPr id="2398" name="Rounded Rectangle 239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1800</a:t>
            </a:r>
          </a:p>
        </p:txBody>
      </p:sp>
      <p:sp>
        <p:nvSpPr>
          <p:cNvPr id="2399" name="Rounded Rectangle 239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1700</a:t>
            </a:r>
          </a:p>
        </p:txBody>
      </p:sp>
      <p:sp>
        <p:nvSpPr>
          <p:cNvPr id="2400" name="Rounded Rectangle 2399"/>
          <p:cNvSpPr>
            <a:spLocks noChangeArrowheads="1"/>
          </p:cNvSpPr>
          <p:nvPr/>
        </p:nvSpPr>
        <p:spPr bwMode="auto">
          <a:xfrm>
            <a:off x="8181391" y="5554539"/>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1600</a:t>
            </a:r>
          </a:p>
        </p:txBody>
      </p:sp>
      <p:sp>
        <p:nvSpPr>
          <p:cNvPr id="2401" name="Rounded Rectangle 240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1500</a:t>
            </a:r>
          </a:p>
        </p:txBody>
      </p:sp>
      <p:sp>
        <p:nvSpPr>
          <p:cNvPr id="2402" name="Rounded Rectangle 240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1400</a:t>
            </a:r>
          </a:p>
        </p:txBody>
      </p:sp>
      <p:sp>
        <p:nvSpPr>
          <p:cNvPr id="2403" name="Rounded Rectangle 240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1300</a:t>
            </a:r>
          </a:p>
        </p:txBody>
      </p:sp>
      <p:sp>
        <p:nvSpPr>
          <p:cNvPr id="2404" name="Rounded Rectangle 240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1200</a:t>
            </a:r>
          </a:p>
        </p:txBody>
      </p:sp>
      <p:sp>
        <p:nvSpPr>
          <p:cNvPr id="2405" name="Rounded Rectangle 240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1100</a:t>
            </a:r>
          </a:p>
        </p:txBody>
      </p:sp>
      <p:sp>
        <p:nvSpPr>
          <p:cNvPr id="2406" name="Rounded Rectangle 2405"/>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1000</a:t>
            </a:r>
          </a:p>
        </p:txBody>
      </p:sp>
      <p:sp>
        <p:nvSpPr>
          <p:cNvPr id="2407" name="Rounded Rectangle 240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900</a:t>
            </a:r>
          </a:p>
        </p:txBody>
      </p:sp>
      <p:sp>
        <p:nvSpPr>
          <p:cNvPr id="2408" name="Rounded Rectangle 2407"/>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800</a:t>
            </a:r>
          </a:p>
        </p:txBody>
      </p:sp>
      <p:sp>
        <p:nvSpPr>
          <p:cNvPr id="2409" name="Rounded Rectangle 240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700</a:t>
            </a:r>
          </a:p>
        </p:txBody>
      </p:sp>
      <p:sp>
        <p:nvSpPr>
          <p:cNvPr id="2410" name="Rounded Rectangle 2409"/>
          <p:cNvSpPr>
            <a:spLocks noChangeArrowheads="1"/>
          </p:cNvSpPr>
          <p:nvPr/>
        </p:nvSpPr>
        <p:spPr bwMode="auto">
          <a:xfrm>
            <a:off x="8181391" y="5587246"/>
            <a:ext cx="868680" cy="594360"/>
          </a:xfrm>
          <a:prstGeom prst="roundRect">
            <a:avLst/>
          </a:prstGeom>
          <a:solidFill>
            <a:srgbClr val="FF3399"/>
          </a:solidFill>
          <a:ln>
            <a:noFill/>
          </a:ln>
          <a:extLst/>
        </p:spPr>
        <p:txBody>
          <a:bodyPr wrap="none" anchor="ctr"/>
          <a:lstStyle/>
          <a:p>
            <a:r>
              <a:rPr lang="en-US" sz="2600" b="1" dirty="0">
                <a:solidFill>
                  <a:schemeClr val="bg1"/>
                </a:solidFill>
              </a:rPr>
              <a:t>600</a:t>
            </a:r>
          </a:p>
        </p:txBody>
      </p:sp>
      <p:sp>
        <p:nvSpPr>
          <p:cNvPr id="2411" name="Rounded Rectangle 241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500</a:t>
            </a:r>
          </a:p>
        </p:txBody>
      </p:sp>
      <p:sp>
        <p:nvSpPr>
          <p:cNvPr id="2412" name="Rounded Rectangle 241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400</a:t>
            </a:r>
          </a:p>
        </p:txBody>
      </p:sp>
      <p:sp>
        <p:nvSpPr>
          <p:cNvPr id="2413" name="Rounded Rectangle 241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300</a:t>
            </a:r>
          </a:p>
        </p:txBody>
      </p:sp>
      <p:sp>
        <p:nvSpPr>
          <p:cNvPr id="2414" name="Rounded Rectangle 241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200</a:t>
            </a:r>
          </a:p>
        </p:txBody>
      </p:sp>
      <p:sp>
        <p:nvSpPr>
          <p:cNvPr id="2415" name="Rounded Rectangle 2414"/>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100</a:t>
            </a:r>
          </a:p>
        </p:txBody>
      </p:sp>
      <p:sp>
        <p:nvSpPr>
          <p:cNvPr id="2416" name="Rounded Rectangle 2415"/>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000</a:t>
            </a:r>
          </a:p>
        </p:txBody>
      </p:sp>
      <p:sp>
        <p:nvSpPr>
          <p:cNvPr id="2417" name="Rounded Rectangle 241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10000</a:t>
            </a:r>
            <a:endParaRPr lang="en-US" sz="2600" b="1" dirty="0">
              <a:solidFill>
                <a:schemeClr val="bg1"/>
              </a:solidFill>
            </a:endParaRPr>
          </a:p>
        </p:txBody>
      </p:sp>
      <p:sp>
        <p:nvSpPr>
          <p:cNvPr id="2418" name="Rounded Rectangle 2417"/>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9900</a:t>
            </a:r>
            <a:endParaRPr lang="en-US" sz="2600" b="1" dirty="0">
              <a:solidFill>
                <a:schemeClr val="bg1"/>
              </a:solidFill>
            </a:endParaRPr>
          </a:p>
        </p:txBody>
      </p:sp>
      <p:sp>
        <p:nvSpPr>
          <p:cNvPr id="2419" name="Rounded Rectangle 241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9800</a:t>
            </a:r>
            <a:endParaRPr lang="en-US" sz="2600" b="1" dirty="0">
              <a:solidFill>
                <a:schemeClr val="bg1"/>
              </a:solidFill>
            </a:endParaRPr>
          </a:p>
        </p:txBody>
      </p:sp>
      <p:sp>
        <p:nvSpPr>
          <p:cNvPr id="2420" name="Rounded Rectangle 241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9700</a:t>
            </a:r>
            <a:endParaRPr lang="en-US" sz="2600" b="1" dirty="0">
              <a:solidFill>
                <a:schemeClr val="bg1"/>
              </a:solidFill>
            </a:endParaRPr>
          </a:p>
        </p:txBody>
      </p:sp>
      <p:sp>
        <p:nvSpPr>
          <p:cNvPr id="2421" name="Rounded Rectangle 242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9600</a:t>
            </a:r>
            <a:endParaRPr lang="en-US" sz="2600" b="1" dirty="0">
              <a:solidFill>
                <a:schemeClr val="bg1"/>
              </a:solidFill>
            </a:endParaRPr>
          </a:p>
        </p:txBody>
      </p:sp>
      <p:sp>
        <p:nvSpPr>
          <p:cNvPr id="2422" name="Rounded Rectangle 242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9</a:t>
            </a:r>
            <a:r>
              <a:rPr lang="en-US" sz="2600" b="1" dirty="0" smtClean="0">
                <a:solidFill>
                  <a:schemeClr val="bg1"/>
                </a:solidFill>
              </a:rPr>
              <a:t>500</a:t>
            </a:r>
            <a:endParaRPr lang="en-US" sz="2600" b="1" dirty="0">
              <a:solidFill>
                <a:schemeClr val="bg1"/>
              </a:solidFill>
            </a:endParaRPr>
          </a:p>
        </p:txBody>
      </p:sp>
      <p:sp>
        <p:nvSpPr>
          <p:cNvPr id="2423" name="Rounded Rectangle 242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9400</a:t>
            </a:r>
            <a:endParaRPr lang="en-US" sz="2600" b="1" dirty="0">
              <a:solidFill>
                <a:schemeClr val="bg1"/>
              </a:solidFill>
            </a:endParaRPr>
          </a:p>
        </p:txBody>
      </p:sp>
      <p:sp>
        <p:nvSpPr>
          <p:cNvPr id="2424" name="Rounded Rectangle 2423"/>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9300</a:t>
            </a:r>
            <a:endParaRPr lang="en-US" sz="2600" b="1" dirty="0">
              <a:solidFill>
                <a:schemeClr val="bg1"/>
              </a:solidFill>
            </a:endParaRPr>
          </a:p>
        </p:txBody>
      </p:sp>
      <p:sp>
        <p:nvSpPr>
          <p:cNvPr id="2425" name="Rounded Rectangle 242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9200</a:t>
            </a:r>
            <a:endParaRPr lang="en-US" sz="2600" b="1" dirty="0">
              <a:solidFill>
                <a:schemeClr val="bg1"/>
              </a:solidFill>
            </a:endParaRPr>
          </a:p>
        </p:txBody>
      </p:sp>
      <p:sp>
        <p:nvSpPr>
          <p:cNvPr id="2426" name="Rounded Rectangle 242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9100</a:t>
            </a:r>
            <a:endParaRPr lang="en-US" sz="2600" b="1" dirty="0">
              <a:solidFill>
                <a:schemeClr val="bg1"/>
              </a:solidFill>
            </a:endParaRPr>
          </a:p>
        </p:txBody>
      </p:sp>
      <p:sp>
        <p:nvSpPr>
          <p:cNvPr id="2427" name="Rounded Rectangle 2426"/>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9000</a:t>
            </a:r>
            <a:endParaRPr lang="en-US" sz="2600" b="1" dirty="0">
              <a:solidFill>
                <a:schemeClr val="bg1"/>
              </a:solidFill>
            </a:endParaRPr>
          </a:p>
        </p:txBody>
      </p:sp>
      <p:sp>
        <p:nvSpPr>
          <p:cNvPr id="2428" name="Rounded Rectangle 242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8900</a:t>
            </a:r>
            <a:endParaRPr lang="en-US" sz="2600" b="1" dirty="0">
              <a:solidFill>
                <a:schemeClr val="bg1"/>
              </a:solidFill>
            </a:endParaRPr>
          </a:p>
        </p:txBody>
      </p:sp>
      <p:sp>
        <p:nvSpPr>
          <p:cNvPr id="2429" name="Rounded Rectangle 242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8800</a:t>
            </a:r>
            <a:endParaRPr lang="en-US" sz="2600" b="1" dirty="0">
              <a:solidFill>
                <a:schemeClr val="bg1"/>
              </a:solidFill>
            </a:endParaRPr>
          </a:p>
        </p:txBody>
      </p:sp>
      <p:sp>
        <p:nvSpPr>
          <p:cNvPr id="2430" name="Rounded Rectangle 242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8700</a:t>
            </a:r>
            <a:endParaRPr lang="en-US" sz="2600" b="1" dirty="0">
              <a:solidFill>
                <a:schemeClr val="bg1"/>
              </a:solidFill>
            </a:endParaRPr>
          </a:p>
        </p:txBody>
      </p:sp>
      <p:sp>
        <p:nvSpPr>
          <p:cNvPr id="2431" name="Rounded Rectangle 243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8600</a:t>
            </a:r>
            <a:endParaRPr lang="en-US" sz="2600" b="1" dirty="0">
              <a:solidFill>
                <a:schemeClr val="bg1"/>
              </a:solidFill>
            </a:endParaRPr>
          </a:p>
        </p:txBody>
      </p:sp>
      <p:sp>
        <p:nvSpPr>
          <p:cNvPr id="2432" name="Rounded Rectangle 243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8</a:t>
            </a:r>
            <a:r>
              <a:rPr lang="en-US" sz="2600" b="1" dirty="0" smtClean="0">
                <a:solidFill>
                  <a:schemeClr val="bg1"/>
                </a:solidFill>
              </a:rPr>
              <a:t>500</a:t>
            </a:r>
            <a:endParaRPr lang="en-US" sz="2600" b="1" dirty="0">
              <a:solidFill>
                <a:schemeClr val="bg1"/>
              </a:solidFill>
            </a:endParaRPr>
          </a:p>
        </p:txBody>
      </p:sp>
      <p:sp>
        <p:nvSpPr>
          <p:cNvPr id="2433" name="Rounded Rectangle 243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2434" name="Rounded Rectangle 2433"/>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2435" name="Rounded Rectangle 2434"/>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8300</a:t>
            </a:r>
            <a:endParaRPr lang="en-US" sz="2600" b="1" dirty="0">
              <a:solidFill>
                <a:schemeClr val="bg1"/>
              </a:solidFill>
            </a:endParaRPr>
          </a:p>
        </p:txBody>
      </p:sp>
      <p:sp>
        <p:nvSpPr>
          <p:cNvPr id="2436" name="Rounded Rectangle 2435"/>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8200</a:t>
            </a:r>
            <a:endParaRPr lang="en-US" sz="2600" b="1" dirty="0">
              <a:solidFill>
                <a:schemeClr val="bg1"/>
              </a:solidFill>
            </a:endParaRPr>
          </a:p>
        </p:txBody>
      </p:sp>
      <p:sp>
        <p:nvSpPr>
          <p:cNvPr id="2437" name="Rounded Rectangle 2436"/>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8100</a:t>
            </a:r>
            <a:endParaRPr lang="en-US" sz="2600" b="1" dirty="0">
              <a:solidFill>
                <a:schemeClr val="bg1"/>
              </a:solidFill>
            </a:endParaRPr>
          </a:p>
        </p:txBody>
      </p:sp>
      <p:sp>
        <p:nvSpPr>
          <p:cNvPr id="2438" name="Rounded Rectangle 243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8000</a:t>
            </a:r>
          </a:p>
        </p:txBody>
      </p:sp>
      <p:sp>
        <p:nvSpPr>
          <p:cNvPr id="2439" name="Rounded Rectangle 243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7900</a:t>
            </a:r>
          </a:p>
        </p:txBody>
      </p:sp>
      <p:sp>
        <p:nvSpPr>
          <p:cNvPr id="2440" name="Rounded Rectangle 2439"/>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7800</a:t>
            </a:r>
          </a:p>
        </p:txBody>
      </p:sp>
      <p:sp>
        <p:nvSpPr>
          <p:cNvPr id="2441" name="Rounded Rectangle 244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7700</a:t>
            </a:r>
          </a:p>
        </p:txBody>
      </p:sp>
      <p:sp>
        <p:nvSpPr>
          <p:cNvPr id="2442" name="Rounded Rectangle 244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7600</a:t>
            </a:r>
          </a:p>
        </p:txBody>
      </p:sp>
      <p:sp>
        <p:nvSpPr>
          <p:cNvPr id="2443" name="Rounded Rectangle 2442"/>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7500</a:t>
            </a:r>
          </a:p>
        </p:txBody>
      </p:sp>
      <p:sp>
        <p:nvSpPr>
          <p:cNvPr id="2444" name="Rounded Rectangle 244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7400</a:t>
            </a:r>
          </a:p>
        </p:txBody>
      </p:sp>
      <p:sp>
        <p:nvSpPr>
          <p:cNvPr id="2445" name="Rounded Rectangle 2444"/>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7300</a:t>
            </a:r>
          </a:p>
        </p:txBody>
      </p:sp>
      <p:sp>
        <p:nvSpPr>
          <p:cNvPr id="2446" name="Rounded Rectangle 2445"/>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7200</a:t>
            </a:r>
          </a:p>
        </p:txBody>
      </p:sp>
      <p:sp>
        <p:nvSpPr>
          <p:cNvPr id="2447" name="Rounded Rectangle 2446"/>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7100</a:t>
            </a:r>
          </a:p>
        </p:txBody>
      </p:sp>
      <p:sp>
        <p:nvSpPr>
          <p:cNvPr id="2448" name="Rounded Rectangle 244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7000</a:t>
            </a:r>
          </a:p>
        </p:txBody>
      </p:sp>
      <p:sp>
        <p:nvSpPr>
          <p:cNvPr id="2449" name="Rounded Rectangle 2448"/>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6900</a:t>
            </a:r>
          </a:p>
        </p:txBody>
      </p:sp>
      <p:sp>
        <p:nvSpPr>
          <p:cNvPr id="2450" name="Rounded Rectangle 244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6800</a:t>
            </a:r>
          </a:p>
        </p:txBody>
      </p:sp>
      <p:sp>
        <p:nvSpPr>
          <p:cNvPr id="2451" name="Rounded Rectangle 245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6700</a:t>
            </a:r>
          </a:p>
        </p:txBody>
      </p:sp>
      <p:sp>
        <p:nvSpPr>
          <p:cNvPr id="2452" name="Rounded Rectangle 2451"/>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6600</a:t>
            </a:r>
          </a:p>
        </p:txBody>
      </p:sp>
      <p:sp>
        <p:nvSpPr>
          <p:cNvPr id="2453" name="Rounded Rectangle 245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6500</a:t>
            </a:r>
          </a:p>
        </p:txBody>
      </p:sp>
      <p:sp>
        <p:nvSpPr>
          <p:cNvPr id="2454" name="Rounded Rectangle 245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6400</a:t>
            </a:r>
          </a:p>
        </p:txBody>
      </p:sp>
      <p:sp>
        <p:nvSpPr>
          <p:cNvPr id="2455" name="Rounded Rectangle 245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6300</a:t>
            </a:r>
          </a:p>
        </p:txBody>
      </p:sp>
      <p:sp>
        <p:nvSpPr>
          <p:cNvPr id="2456" name="Rounded Rectangle 245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6200</a:t>
            </a:r>
          </a:p>
        </p:txBody>
      </p:sp>
      <p:sp>
        <p:nvSpPr>
          <p:cNvPr id="2457" name="Rounded Rectangle 245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6100</a:t>
            </a:r>
          </a:p>
        </p:txBody>
      </p:sp>
      <p:sp>
        <p:nvSpPr>
          <p:cNvPr id="2458" name="Rounded Rectangle 245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6000</a:t>
            </a:r>
          </a:p>
        </p:txBody>
      </p:sp>
      <p:sp>
        <p:nvSpPr>
          <p:cNvPr id="2459" name="Rounded Rectangle 245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5900</a:t>
            </a:r>
          </a:p>
        </p:txBody>
      </p:sp>
      <p:sp>
        <p:nvSpPr>
          <p:cNvPr id="2460" name="Rounded Rectangle 245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5800</a:t>
            </a:r>
          </a:p>
        </p:txBody>
      </p:sp>
      <p:sp>
        <p:nvSpPr>
          <p:cNvPr id="2461" name="Rounded Rectangle 246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5700</a:t>
            </a:r>
          </a:p>
        </p:txBody>
      </p:sp>
      <p:sp>
        <p:nvSpPr>
          <p:cNvPr id="2462" name="Rounded Rectangle 246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5600</a:t>
            </a:r>
          </a:p>
        </p:txBody>
      </p:sp>
      <p:sp>
        <p:nvSpPr>
          <p:cNvPr id="2463" name="Rounded Rectangle 2462"/>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5500</a:t>
            </a:r>
          </a:p>
        </p:txBody>
      </p:sp>
      <p:sp>
        <p:nvSpPr>
          <p:cNvPr id="2464" name="Rounded Rectangle 246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5400</a:t>
            </a:r>
          </a:p>
        </p:txBody>
      </p:sp>
      <p:sp>
        <p:nvSpPr>
          <p:cNvPr id="2465" name="Rounded Rectangle 246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5300</a:t>
            </a:r>
          </a:p>
        </p:txBody>
      </p:sp>
      <p:sp>
        <p:nvSpPr>
          <p:cNvPr id="2466" name="Rounded Rectangle 246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5200</a:t>
            </a:r>
          </a:p>
        </p:txBody>
      </p:sp>
      <p:sp>
        <p:nvSpPr>
          <p:cNvPr id="2467" name="Rounded Rectangle 246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5100</a:t>
            </a:r>
          </a:p>
        </p:txBody>
      </p:sp>
      <p:sp>
        <p:nvSpPr>
          <p:cNvPr id="2468" name="Oval 12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5000</a:t>
            </a:r>
          </a:p>
        </p:txBody>
      </p:sp>
      <p:sp>
        <p:nvSpPr>
          <p:cNvPr id="2469" name="Rounded Rectangle 2468"/>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4900</a:t>
            </a:r>
          </a:p>
        </p:txBody>
      </p:sp>
      <p:sp>
        <p:nvSpPr>
          <p:cNvPr id="2470" name="Rounded Rectangle 2469"/>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4800</a:t>
            </a:r>
          </a:p>
        </p:txBody>
      </p:sp>
      <p:sp>
        <p:nvSpPr>
          <p:cNvPr id="2471" name="Rounded Rectangle 2470"/>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4700</a:t>
            </a:r>
          </a:p>
        </p:txBody>
      </p:sp>
      <p:sp>
        <p:nvSpPr>
          <p:cNvPr id="2472" name="Rounded Rectangle 2471"/>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4600</a:t>
            </a:r>
          </a:p>
        </p:txBody>
      </p:sp>
      <p:sp>
        <p:nvSpPr>
          <p:cNvPr id="2473" name="Rounded Rectangle 247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4500</a:t>
            </a:r>
          </a:p>
        </p:txBody>
      </p:sp>
      <p:sp>
        <p:nvSpPr>
          <p:cNvPr id="2474" name="Rounded Rectangle 247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4400</a:t>
            </a:r>
          </a:p>
        </p:txBody>
      </p:sp>
      <p:sp>
        <p:nvSpPr>
          <p:cNvPr id="2475" name="Rounded Rectangle 2474"/>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4300</a:t>
            </a:r>
          </a:p>
        </p:txBody>
      </p:sp>
      <p:sp>
        <p:nvSpPr>
          <p:cNvPr id="2476" name="Rounded Rectangle 2475"/>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4200</a:t>
            </a:r>
          </a:p>
        </p:txBody>
      </p:sp>
      <p:sp>
        <p:nvSpPr>
          <p:cNvPr id="2477" name="Rounded Rectangle 247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4100</a:t>
            </a:r>
          </a:p>
        </p:txBody>
      </p:sp>
      <p:sp>
        <p:nvSpPr>
          <p:cNvPr id="2478" name="Rounded Rectangle 2477"/>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4000</a:t>
            </a:r>
          </a:p>
        </p:txBody>
      </p:sp>
      <p:sp>
        <p:nvSpPr>
          <p:cNvPr id="2479" name="Rounded Rectangle 247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3900</a:t>
            </a:r>
          </a:p>
        </p:txBody>
      </p:sp>
      <p:sp>
        <p:nvSpPr>
          <p:cNvPr id="2480" name="Rounded Rectangle 2479"/>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3800</a:t>
            </a:r>
          </a:p>
        </p:txBody>
      </p:sp>
      <p:sp>
        <p:nvSpPr>
          <p:cNvPr id="2481" name="Rounded Rectangle 2480"/>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3700</a:t>
            </a:r>
          </a:p>
        </p:txBody>
      </p:sp>
      <p:sp>
        <p:nvSpPr>
          <p:cNvPr id="2482" name="Rounded Rectangle 248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3600</a:t>
            </a:r>
          </a:p>
        </p:txBody>
      </p:sp>
      <p:sp>
        <p:nvSpPr>
          <p:cNvPr id="2483" name="Rounded Rectangle 2482"/>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3500</a:t>
            </a:r>
          </a:p>
        </p:txBody>
      </p:sp>
      <p:sp>
        <p:nvSpPr>
          <p:cNvPr id="2484" name="Rounded Rectangle 2483"/>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3400</a:t>
            </a:r>
          </a:p>
        </p:txBody>
      </p:sp>
      <p:sp>
        <p:nvSpPr>
          <p:cNvPr id="2485" name="Rounded Rectangle 248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3300</a:t>
            </a:r>
          </a:p>
        </p:txBody>
      </p:sp>
      <p:sp>
        <p:nvSpPr>
          <p:cNvPr id="2486" name="Rounded Rectangle 2485"/>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3200</a:t>
            </a:r>
          </a:p>
        </p:txBody>
      </p:sp>
      <p:sp>
        <p:nvSpPr>
          <p:cNvPr id="2487" name="Rounded Rectangle 2486"/>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3100</a:t>
            </a:r>
          </a:p>
        </p:txBody>
      </p:sp>
      <p:sp>
        <p:nvSpPr>
          <p:cNvPr id="2488" name="Rounded Rectangle 248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3000</a:t>
            </a:r>
          </a:p>
        </p:txBody>
      </p:sp>
      <p:sp>
        <p:nvSpPr>
          <p:cNvPr id="2489" name="Rounded Rectangle 248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2900</a:t>
            </a:r>
          </a:p>
        </p:txBody>
      </p:sp>
      <p:sp>
        <p:nvSpPr>
          <p:cNvPr id="2490" name="Rounded Rectangle 248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2800</a:t>
            </a:r>
          </a:p>
        </p:txBody>
      </p:sp>
      <p:sp>
        <p:nvSpPr>
          <p:cNvPr id="2491" name="Rounded Rectangle 249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2700</a:t>
            </a:r>
          </a:p>
        </p:txBody>
      </p:sp>
      <p:sp>
        <p:nvSpPr>
          <p:cNvPr id="2492" name="Rounded Rectangle 249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2600</a:t>
            </a:r>
          </a:p>
        </p:txBody>
      </p:sp>
      <p:sp>
        <p:nvSpPr>
          <p:cNvPr id="2493" name="Rounded Rectangle 249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2500</a:t>
            </a:r>
          </a:p>
        </p:txBody>
      </p:sp>
      <p:sp>
        <p:nvSpPr>
          <p:cNvPr id="2494" name="Rounded Rectangle 249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2400</a:t>
            </a:r>
          </a:p>
        </p:txBody>
      </p:sp>
      <p:sp>
        <p:nvSpPr>
          <p:cNvPr id="2495" name="Rounded Rectangle 249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2300</a:t>
            </a:r>
          </a:p>
        </p:txBody>
      </p:sp>
      <p:sp>
        <p:nvSpPr>
          <p:cNvPr id="2496" name="Rounded Rectangle 249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2200</a:t>
            </a:r>
          </a:p>
        </p:txBody>
      </p:sp>
      <p:sp>
        <p:nvSpPr>
          <p:cNvPr id="2497" name="Rounded Rectangle 249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2100</a:t>
            </a:r>
          </a:p>
        </p:txBody>
      </p:sp>
      <p:sp>
        <p:nvSpPr>
          <p:cNvPr id="2498" name="Rounded Rectangle 249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2000</a:t>
            </a:r>
          </a:p>
        </p:txBody>
      </p:sp>
      <p:sp>
        <p:nvSpPr>
          <p:cNvPr id="2499" name="Rounded Rectangle 249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1900</a:t>
            </a:r>
          </a:p>
        </p:txBody>
      </p:sp>
      <p:sp>
        <p:nvSpPr>
          <p:cNvPr id="2500" name="Rounded Rectangle 249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1800</a:t>
            </a:r>
          </a:p>
        </p:txBody>
      </p:sp>
      <p:sp>
        <p:nvSpPr>
          <p:cNvPr id="2501" name="Rounded Rectangle 250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1700</a:t>
            </a:r>
          </a:p>
        </p:txBody>
      </p:sp>
      <p:sp>
        <p:nvSpPr>
          <p:cNvPr id="2502" name="Rounded Rectangle 2501"/>
          <p:cNvSpPr>
            <a:spLocks noChangeArrowheads="1"/>
          </p:cNvSpPr>
          <p:nvPr/>
        </p:nvSpPr>
        <p:spPr bwMode="auto">
          <a:xfrm>
            <a:off x="8181391" y="5554539"/>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1600</a:t>
            </a:r>
          </a:p>
        </p:txBody>
      </p:sp>
      <p:sp>
        <p:nvSpPr>
          <p:cNvPr id="2503" name="Rounded Rectangle 250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1500</a:t>
            </a:r>
          </a:p>
        </p:txBody>
      </p:sp>
      <p:sp>
        <p:nvSpPr>
          <p:cNvPr id="2504" name="Rounded Rectangle 250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1400</a:t>
            </a:r>
          </a:p>
        </p:txBody>
      </p:sp>
      <p:sp>
        <p:nvSpPr>
          <p:cNvPr id="2505" name="Rounded Rectangle 250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1300</a:t>
            </a:r>
          </a:p>
        </p:txBody>
      </p:sp>
      <p:sp>
        <p:nvSpPr>
          <p:cNvPr id="2506" name="Rounded Rectangle 250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1200</a:t>
            </a:r>
          </a:p>
        </p:txBody>
      </p:sp>
      <p:sp>
        <p:nvSpPr>
          <p:cNvPr id="2507" name="Rounded Rectangle 250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1100</a:t>
            </a:r>
          </a:p>
        </p:txBody>
      </p:sp>
      <p:sp>
        <p:nvSpPr>
          <p:cNvPr id="2508" name="Rounded Rectangle 2507"/>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1000</a:t>
            </a:r>
          </a:p>
        </p:txBody>
      </p:sp>
      <p:sp>
        <p:nvSpPr>
          <p:cNvPr id="2509" name="Rounded Rectangle 250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900</a:t>
            </a:r>
          </a:p>
        </p:txBody>
      </p:sp>
      <p:sp>
        <p:nvSpPr>
          <p:cNvPr id="2510" name="Rounded Rectangle 2509"/>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800</a:t>
            </a:r>
          </a:p>
        </p:txBody>
      </p:sp>
      <p:sp>
        <p:nvSpPr>
          <p:cNvPr id="2511" name="Rounded Rectangle 251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700</a:t>
            </a:r>
          </a:p>
        </p:txBody>
      </p:sp>
      <p:sp>
        <p:nvSpPr>
          <p:cNvPr id="2512" name="Rounded Rectangle 2511"/>
          <p:cNvSpPr>
            <a:spLocks noChangeArrowheads="1"/>
          </p:cNvSpPr>
          <p:nvPr/>
        </p:nvSpPr>
        <p:spPr bwMode="auto">
          <a:xfrm>
            <a:off x="8181391" y="5587246"/>
            <a:ext cx="868680" cy="594360"/>
          </a:xfrm>
          <a:prstGeom prst="roundRect">
            <a:avLst/>
          </a:prstGeom>
          <a:solidFill>
            <a:srgbClr val="FF3399"/>
          </a:solidFill>
          <a:ln>
            <a:noFill/>
          </a:ln>
          <a:extLst/>
        </p:spPr>
        <p:txBody>
          <a:bodyPr wrap="none" anchor="ctr"/>
          <a:lstStyle/>
          <a:p>
            <a:r>
              <a:rPr lang="en-US" sz="2600" b="1" dirty="0">
                <a:solidFill>
                  <a:schemeClr val="bg1"/>
                </a:solidFill>
              </a:rPr>
              <a:t>600</a:t>
            </a:r>
          </a:p>
        </p:txBody>
      </p:sp>
      <p:sp>
        <p:nvSpPr>
          <p:cNvPr id="2513" name="Rounded Rectangle 251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500</a:t>
            </a:r>
          </a:p>
        </p:txBody>
      </p:sp>
      <p:sp>
        <p:nvSpPr>
          <p:cNvPr id="2514" name="Rounded Rectangle 251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400</a:t>
            </a:r>
          </a:p>
        </p:txBody>
      </p:sp>
      <p:sp>
        <p:nvSpPr>
          <p:cNvPr id="2515" name="Rounded Rectangle 251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300</a:t>
            </a:r>
          </a:p>
        </p:txBody>
      </p:sp>
      <p:sp>
        <p:nvSpPr>
          <p:cNvPr id="2516" name="Rounded Rectangle 251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200</a:t>
            </a:r>
          </a:p>
        </p:txBody>
      </p:sp>
      <p:sp>
        <p:nvSpPr>
          <p:cNvPr id="2517" name="Rounded Rectangle 2516"/>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100</a:t>
            </a:r>
          </a:p>
        </p:txBody>
      </p:sp>
      <p:sp>
        <p:nvSpPr>
          <p:cNvPr id="2518" name="Rounded Rectangle 2517"/>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000</a:t>
            </a:r>
          </a:p>
        </p:txBody>
      </p:sp>
    </p:spTree>
    <p:extLst>
      <p:ext uri="{BB962C8B-B14F-4D97-AF65-F5344CB8AC3E}">
        <p14:creationId xmlns:p14="http://schemas.microsoft.com/office/powerpoint/2010/main" val="2732168099"/>
      </p:ext>
    </p:extLst>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000"/>
                                  </p:stCondLst>
                                  <p:childTnLst>
                                    <p:set>
                                      <p:cBhvr>
                                        <p:cTn id="6" dur="1" fill="hold">
                                          <p:stCondLst>
                                            <p:cond delay="0"/>
                                          </p:stCondLst>
                                        </p:cTn>
                                        <p:tgtEl>
                                          <p:spTgt spid="1993"/>
                                        </p:tgtEl>
                                        <p:attrNameLst>
                                          <p:attrName>style.visibility</p:attrName>
                                        </p:attrNameLst>
                                      </p:cBhvr>
                                      <p:to>
                                        <p:strVal val="visible"/>
                                      </p:to>
                                    </p:set>
                                    <p:anim calcmode="lin" valueType="num">
                                      <p:cBhvr additive="base">
                                        <p:cTn id="7" dur="1000" fill="hold"/>
                                        <p:tgtEl>
                                          <p:spTgt spid="1993"/>
                                        </p:tgtEl>
                                        <p:attrNameLst>
                                          <p:attrName>ppt_x</p:attrName>
                                        </p:attrNameLst>
                                      </p:cBhvr>
                                      <p:tavLst>
                                        <p:tav tm="0">
                                          <p:val>
                                            <p:strVal val="#ppt_x"/>
                                          </p:val>
                                        </p:tav>
                                        <p:tav tm="100000">
                                          <p:val>
                                            <p:strVal val="#ppt_x"/>
                                          </p:val>
                                        </p:tav>
                                      </p:tavLst>
                                    </p:anim>
                                    <p:anim calcmode="lin" valueType="num">
                                      <p:cBhvr additive="base">
                                        <p:cTn id="8" dur="1000" fill="hold"/>
                                        <p:tgtEl>
                                          <p:spTgt spid="199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push.wav"/>
                                        </p:tgtEl>
                                      </p:cMediaNode>
                                    </p:audio>
                                  </p:subTnLst>
                                </p:cTn>
                              </p:par>
                            </p:childTnLst>
                          </p:cTn>
                        </p:par>
                        <p:par>
                          <p:cTn id="9" fill="hold">
                            <p:stCondLst>
                              <p:cond delay="2000"/>
                            </p:stCondLst>
                            <p:childTnLst>
                              <p:par>
                                <p:cTn id="10" presetID="2" presetClass="entr" presetSubtype="1" fill="hold" grpId="0" nodeType="afterEffect">
                                  <p:stCondLst>
                                    <p:cond delay="0"/>
                                  </p:stCondLst>
                                  <p:childTnLst>
                                    <p:set>
                                      <p:cBhvr>
                                        <p:cTn id="11" dur="1" fill="hold">
                                          <p:stCondLst>
                                            <p:cond delay="0"/>
                                          </p:stCondLst>
                                        </p:cTn>
                                        <p:tgtEl>
                                          <p:spTgt spid="2098"/>
                                        </p:tgtEl>
                                        <p:attrNameLst>
                                          <p:attrName>style.visibility</p:attrName>
                                        </p:attrNameLst>
                                      </p:cBhvr>
                                      <p:to>
                                        <p:strVal val="visible"/>
                                      </p:to>
                                    </p:set>
                                    <p:anim calcmode="lin" valueType="num">
                                      <p:cBhvr additive="base">
                                        <p:cTn id="12" dur="1000" fill="hold"/>
                                        <p:tgtEl>
                                          <p:spTgt spid="2098"/>
                                        </p:tgtEl>
                                        <p:attrNameLst>
                                          <p:attrName>ppt_x</p:attrName>
                                        </p:attrNameLst>
                                      </p:cBhvr>
                                      <p:tavLst>
                                        <p:tav tm="0">
                                          <p:val>
                                            <p:strVal val="#ppt_x"/>
                                          </p:val>
                                        </p:tav>
                                        <p:tav tm="100000">
                                          <p:val>
                                            <p:strVal val="#ppt_x"/>
                                          </p:val>
                                        </p:tav>
                                      </p:tavLst>
                                    </p:anim>
                                    <p:anim calcmode="lin" valueType="num">
                                      <p:cBhvr additive="base">
                                        <p:cTn id="13" dur="1000" fill="hold"/>
                                        <p:tgtEl>
                                          <p:spTgt spid="209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push.wav"/>
                                        </p:tgtEl>
                                      </p:cMediaNode>
                                    </p:audio>
                                  </p:subTnLst>
                                </p:cTn>
                              </p:par>
                            </p:childTnLst>
                          </p:cTn>
                        </p:par>
                        <p:par>
                          <p:cTn id="14" fill="hold">
                            <p:stCondLst>
                              <p:cond delay="3000"/>
                            </p:stCondLst>
                            <p:childTnLst>
                              <p:par>
                                <p:cTn id="15" presetID="2" presetClass="entr" presetSubtype="1" fill="hold" grpId="0" nodeType="afterEffect">
                                  <p:stCondLst>
                                    <p:cond delay="0"/>
                                  </p:stCondLst>
                                  <p:childTnLst>
                                    <p:set>
                                      <p:cBhvr>
                                        <p:cTn id="16" dur="1" fill="hold">
                                          <p:stCondLst>
                                            <p:cond delay="0"/>
                                          </p:stCondLst>
                                        </p:cTn>
                                        <p:tgtEl>
                                          <p:spTgt spid="1992"/>
                                        </p:tgtEl>
                                        <p:attrNameLst>
                                          <p:attrName>style.visibility</p:attrName>
                                        </p:attrNameLst>
                                      </p:cBhvr>
                                      <p:to>
                                        <p:strVal val="visible"/>
                                      </p:to>
                                    </p:set>
                                    <p:anim calcmode="lin" valueType="num">
                                      <p:cBhvr additive="base">
                                        <p:cTn id="17" dur="1000" fill="hold"/>
                                        <p:tgtEl>
                                          <p:spTgt spid="1992"/>
                                        </p:tgtEl>
                                        <p:attrNameLst>
                                          <p:attrName>ppt_x</p:attrName>
                                        </p:attrNameLst>
                                      </p:cBhvr>
                                      <p:tavLst>
                                        <p:tav tm="0">
                                          <p:val>
                                            <p:strVal val="#ppt_x"/>
                                          </p:val>
                                        </p:tav>
                                        <p:tav tm="100000">
                                          <p:val>
                                            <p:strVal val="#ppt_x"/>
                                          </p:val>
                                        </p:tav>
                                      </p:tavLst>
                                    </p:anim>
                                    <p:anim calcmode="lin" valueType="num">
                                      <p:cBhvr additive="base">
                                        <p:cTn id="18" dur="1000" fill="hold"/>
                                        <p:tgtEl>
                                          <p:spTgt spid="199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push.wav"/>
                                        </p:tgtEl>
                                      </p:cMediaNode>
                                    </p:audio>
                                  </p:subTnLst>
                                </p:cTn>
                              </p:par>
                            </p:childTnLst>
                          </p:cTn>
                        </p:par>
                        <p:par>
                          <p:cTn id="19" fill="hold">
                            <p:stCondLst>
                              <p:cond delay="4000"/>
                            </p:stCondLst>
                            <p:childTnLst>
                              <p:par>
                                <p:cTn id="20" presetID="2" presetClass="entr" presetSubtype="1" fill="hold" grpId="0" nodeType="afterEffect">
                                  <p:stCondLst>
                                    <p:cond delay="0"/>
                                  </p:stCondLst>
                                  <p:childTnLst>
                                    <p:set>
                                      <p:cBhvr>
                                        <p:cTn id="21" dur="1" fill="hold">
                                          <p:stCondLst>
                                            <p:cond delay="0"/>
                                          </p:stCondLst>
                                        </p:cTn>
                                        <p:tgtEl>
                                          <p:spTgt spid="1990"/>
                                        </p:tgtEl>
                                        <p:attrNameLst>
                                          <p:attrName>style.visibility</p:attrName>
                                        </p:attrNameLst>
                                      </p:cBhvr>
                                      <p:to>
                                        <p:strVal val="visible"/>
                                      </p:to>
                                    </p:set>
                                    <p:anim calcmode="lin" valueType="num">
                                      <p:cBhvr additive="base">
                                        <p:cTn id="22" dur="1000" fill="hold"/>
                                        <p:tgtEl>
                                          <p:spTgt spid="1990"/>
                                        </p:tgtEl>
                                        <p:attrNameLst>
                                          <p:attrName>ppt_x</p:attrName>
                                        </p:attrNameLst>
                                      </p:cBhvr>
                                      <p:tavLst>
                                        <p:tav tm="0">
                                          <p:val>
                                            <p:strVal val="#ppt_x"/>
                                          </p:val>
                                        </p:tav>
                                        <p:tav tm="100000">
                                          <p:val>
                                            <p:strVal val="#ppt_x"/>
                                          </p:val>
                                        </p:tav>
                                      </p:tavLst>
                                    </p:anim>
                                    <p:anim calcmode="lin" valueType="num">
                                      <p:cBhvr additive="base">
                                        <p:cTn id="23" dur="1000" fill="hold"/>
                                        <p:tgtEl>
                                          <p:spTgt spid="199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push.wav"/>
                                        </p:tgtEl>
                                      </p:cMediaNode>
                                    </p:audio>
                                  </p:subTnLst>
                                </p:cTn>
                              </p:par>
                            </p:childTnLst>
                          </p:cTn>
                        </p:par>
                        <p:par>
                          <p:cTn id="24" fill="hold">
                            <p:stCondLst>
                              <p:cond delay="5000"/>
                            </p:stCondLst>
                            <p:childTnLst>
                              <p:par>
                                <p:cTn id="25" presetID="2" presetClass="entr" presetSubtype="1" fill="hold" grpId="0" nodeType="afterEffect">
                                  <p:stCondLst>
                                    <p:cond delay="0"/>
                                  </p:stCondLst>
                                  <p:childTnLst>
                                    <p:set>
                                      <p:cBhvr>
                                        <p:cTn id="26" dur="1" fill="hold">
                                          <p:stCondLst>
                                            <p:cond delay="0"/>
                                          </p:stCondLst>
                                        </p:cTn>
                                        <p:tgtEl>
                                          <p:spTgt spid="1987"/>
                                        </p:tgtEl>
                                        <p:attrNameLst>
                                          <p:attrName>style.visibility</p:attrName>
                                        </p:attrNameLst>
                                      </p:cBhvr>
                                      <p:to>
                                        <p:strVal val="visible"/>
                                      </p:to>
                                    </p:set>
                                    <p:anim calcmode="lin" valueType="num">
                                      <p:cBhvr additive="base">
                                        <p:cTn id="27" dur="1000" fill="hold"/>
                                        <p:tgtEl>
                                          <p:spTgt spid="1987"/>
                                        </p:tgtEl>
                                        <p:attrNameLst>
                                          <p:attrName>ppt_x</p:attrName>
                                        </p:attrNameLst>
                                      </p:cBhvr>
                                      <p:tavLst>
                                        <p:tav tm="0">
                                          <p:val>
                                            <p:strVal val="#ppt_x"/>
                                          </p:val>
                                        </p:tav>
                                        <p:tav tm="100000">
                                          <p:val>
                                            <p:strVal val="#ppt_x"/>
                                          </p:val>
                                        </p:tav>
                                      </p:tavLst>
                                    </p:anim>
                                    <p:anim calcmode="lin" valueType="num">
                                      <p:cBhvr additive="base">
                                        <p:cTn id="28" dur="1000" fill="hold"/>
                                        <p:tgtEl>
                                          <p:spTgt spid="198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push.wav"/>
                                        </p:tgtEl>
                                      </p:cMediaNode>
                                    </p:audio>
                                  </p:subTnLst>
                                </p:cTn>
                              </p:par>
                            </p:childTnLst>
                          </p:cTn>
                        </p:par>
                        <p:par>
                          <p:cTn id="29" fill="hold">
                            <p:stCondLst>
                              <p:cond delay="6000"/>
                            </p:stCondLst>
                            <p:childTnLst>
                              <p:par>
                                <p:cTn id="30" presetID="2" presetClass="entr" presetSubtype="1" fill="hold" grpId="0" nodeType="afterEffect">
                                  <p:stCondLst>
                                    <p:cond delay="0"/>
                                  </p:stCondLst>
                                  <p:childTnLst>
                                    <p:set>
                                      <p:cBhvr>
                                        <p:cTn id="31" dur="1" fill="hold">
                                          <p:stCondLst>
                                            <p:cond delay="0"/>
                                          </p:stCondLst>
                                        </p:cTn>
                                        <p:tgtEl>
                                          <p:spTgt spid="2100"/>
                                        </p:tgtEl>
                                        <p:attrNameLst>
                                          <p:attrName>style.visibility</p:attrName>
                                        </p:attrNameLst>
                                      </p:cBhvr>
                                      <p:to>
                                        <p:strVal val="visible"/>
                                      </p:to>
                                    </p:set>
                                    <p:anim calcmode="lin" valueType="num">
                                      <p:cBhvr additive="base">
                                        <p:cTn id="32" dur="1000" fill="hold"/>
                                        <p:tgtEl>
                                          <p:spTgt spid="2100"/>
                                        </p:tgtEl>
                                        <p:attrNameLst>
                                          <p:attrName>ppt_x</p:attrName>
                                        </p:attrNameLst>
                                      </p:cBhvr>
                                      <p:tavLst>
                                        <p:tav tm="0">
                                          <p:val>
                                            <p:strVal val="#ppt_x"/>
                                          </p:val>
                                        </p:tav>
                                        <p:tav tm="100000">
                                          <p:val>
                                            <p:strVal val="#ppt_x"/>
                                          </p:val>
                                        </p:tav>
                                      </p:tavLst>
                                    </p:anim>
                                    <p:anim calcmode="lin" valueType="num">
                                      <p:cBhvr additive="base">
                                        <p:cTn id="33" dur="1000" fill="hold"/>
                                        <p:tgtEl>
                                          <p:spTgt spid="210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383"/>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383"/>
                                        </p:tgtEl>
                                        <p:attrNameLst>
                                          <p:attrName>style.visibility</p:attrName>
                                        </p:attrNameLst>
                                      </p:cBhvr>
                                      <p:to>
                                        <p:strVal val="hidden"/>
                                      </p:to>
                                    </p:set>
                                  </p:childTnLst>
                                </p:cTn>
                              </p:par>
                            </p:childTnLst>
                          </p:cTn>
                        </p:par>
                      </p:childTnLst>
                    </p:cTn>
                  </p:par>
                </p:childTnLst>
              </p:cTn>
              <p:nextCondLst>
                <p:cond evt="onClick" delay="0">
                  <p:tgtEl>
                    <p:spTgt spid="1383"/>
                  </p:tgtEl>
                </p:cond>
              </p:nextCondLst>
            </p:seq>
            <p:seq concurrent="1" nextAc="seek">
              <p:cTn id="39" restart="whenNotActive" fill="hold" evtFilter="cancelBubble" nodeType="interactiveSeq">
                <p:stCondLst>
                  <p:cond evt="onClick" delay="0">
                    <p:tgtEl>
                      <p:spTgt spid="1384"/>
                    </p:tgtEl>
                  </p:cond>
                </p:stCondLst>
                <p:endSync evt="end" delay="0">
                  <p:rtn val="all"/>
                </p:endSync>
                <p:childTnLst>
                  <p:par>
                    <p:cTn id="40" fill="hold">
                      <p:stCondLst>
                        <p:cond delay="0"/>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1384"/>
                                        </p:tgtEl>
                                        <p:attrNameLst>
                                          <p:attrName>style.visibility</p:attrName>
                                        </p:attrNameLst>
                                      </p:cBhvr>
                                      <p:to>
                                        <p:strVal val="hidden"/>
                                      </p:to>
                                    </p:set>
                                  </p:childTnLst>
                                </p:cTn>
                              </p:par>
                            </p:childTnLst>
                          </p:cTn>
                        </p:par>
                      </p:childTnLst>
                    </p:cTn>
                  </p:par>
                </p:childTnLst>
              </p:cTn>
              <p:nextCondLst>
                <p:cond evt="onClick" delay="0">
                  <p:tgtEl>
                    <p:spTgt spid="1384"/>
                  </p:tgtEl>
                </p:cond>
              </p:nextCondLst>
            </p:seq>
            <p:seq concurrent="1" nextAc="seek">
              <p:cTn id="44" restart="whenNotActive" fill="hold" evtFilter="cancelBubble" nodeType="interactiveSeq">
                <p:stCondLst>
                  <p:cond evt="onClick" delay="0">
                    <p:tgtEl>
                      <p:spTgt spid="1385"/>
                    </p:tgtEl>
                  </p:cond>
                </p:stCondLst>
                <p:endSync evt="end" delay="0">
                  <p:rtn val="all"/>
                </p:endSync>
                <p:childTnLst>
                  <p:par>
                    <p:cTn id="45" fill="hold">
                      <p:stCondLst>
                        <p:cond delay="0"/>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1385"/>
                                        </p:tgtEl>
                                        <p:attrNameLst>
                                          <p:attrName>style.visibility</p:attrName>
                                        </p:attrNameLst>
                                      </p:cBhvr>
                                      <p:to>
                                        <p:strVal val="hidden"/>
                                      </p:to>
                                    </p:set>
                                  </p:childTnLst>
                                </p:cTn>
                              </p:par>
                            </p:childTnLst>
                          </p:cTn>
                        </p:par>
                      </p:childTnLst>
                    </p:cTn>
                  </p:par>
                </p:childTnLst>
              </p:cTn>
              <p:nextCondLst>
                <p:cond evt="onClick" delay="0">
                  <p:tgtEl>
                    <p:spTgt spid="1385"/>
                  </p:tgtEl>
                </p:cond>
              </p:nextCondLst>
            </p:seq>
            <p:seq concurrent="1" nextAc="seek">
              <p:cTn id="49" restart="whenNotActive" fill="hold" evtFilter="cancelBubble" nodeType="interactiveSeq">
                <p:stCondLst>
                  <p:cond evt="onClick" delay="0">
                    <p:tgtEl>
                      <p:spTgt spid="1386"/>
                    </p:tgtEl>
                  </p:cond>
                </p:stCondLst>
                <p:endSync evt="end" delay="0">
                  <p:rtn val="all"/>
                </p:endSync>
                <p:childTnLst>
                  <p:par>
                    <p:cTn id="50" fill="hold">
                      <p:stCondLst>
                        <p:cond delay="0"/>
                      </p:stCondLst>
                      <p:childTnLst>
                        <p:par>
                          <p:cTn id="51" fill="hold">
                            <p:stCondLst>
                              <p:cond delay="0"/>
                            </p:stCondLst>
                            <p:childTnLst>
                              <p:par>
                                <p:cTn id="52" presetID="1" presetClass="exit" presetSubtype="0" fill="hold" grpId="0" nodeType="clickEffect">
                                  <p:stCondLst>
                                    <p:cond delay="0"/>
                                  </p:stCondLst>
                                  <p:childTnLst>
                                    <p:set>
                                      <p:cBhvr>
                                        <p:cTn id="53" dur="1" fill="hold">
                                          <p:stCondLst>
                                            <p:cond delay="0"/>
                                          </p:stCondLst>
                                        </p:cTn>
                                        <p:tgtEl>
                                          <p:spTgt spid="1386"/>
                                        </p:tgtEl>
                                        <p:attrNameLst>
                                          <p:attrName>style.visibility</p:attrName>
                                        </p:attrNameLst>
                                      </p:cBhvr>
                                      <p:to>
                                        <p:strVal val="hidden"/>
                                      </p:to>
                                    </p:set>
                                  </p:childTnLst>
                                </p:cTn>
                              </p:par>
                            </p:childTnLst>
                          </p:cTn>
                        </p:par>
                      </p:childTnLst>
                    </p:cTn>
                  </p:par>
                </p:childTnLst>
              </p:cTn>
              <p:nextCondLst>
                <p:cond evt="onClick" delay="0">
                  <p:tgtEl>
                    <p:spTgt spid="1386"/>
                  </p:tgtEl>
                </p:cond>
              </p:nextCondLst>
            </p:seq>
            <p:seq concurrent="1" nextAc="seek">
              <p:cTn id="54" restart="whenNotActive" fill="hold" evtFilter="cancelBubble" nodeType="interactiveSeq">
                <p:stCondLst>
                  <p:cond evt="onClick" delay="0">
                    <p:tgtEl>
                      <p:spTgt spid="1387"/>
                    </p:tgtEl>
                  </p:cond>
                </p:stCondLst>
                <p:endSync evt="end" delay="0">
                  <p:rtn val="all"/>
                </p:endSync>
                <p:childTnLst>
                  <p:par>
                    <p:cTn id="55" fill="hold">
                      <p:stCondLst>
                        <p:cond delay="0"/>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387"/>
                                        </p:tgtEl>
                                        <p:attrNameLst>
                                          <p:attrName>style.visibility</p:attrName>
                                        </p:attrNameLst>
                                      </p:cBhvr>
                                      <p:to>
                                        <p:strVal val="hidden"/>
                                      </p:to>
                                    </p:set>
                                  </p:childTnLst>
                                </p:cTn>
                              </p:par>
                            </p:childTnLst>
                          </p:cTn>
                        </p:par>
                      </p:childTnLst>
                    </p:cTn>
                  </p:par>
                </p:childTnLst>
              </p:cTn>
              <p:nextCondLst>
                <p:cond evt="onClick" delay="0">
                  <p:tgtEl>
                    <p:spTgt spid="1387"/>
                  </p:tgtEl>
                </p:cond>
              </p:nextCondLst>
            </p:seq>
            <p:seq concurrent="1" nextAc="seek">
              <p:cTn id="59" restart="whenNotActive" fill="hold" evtFilter="cancelBubble" nodeType="interactiveSeq">
                <p:stCondLst>
                  <p:cond evt="onClick" delay="0">
                    <p:tgtEl>
                      <p:spTgt spid="1388"/>
                    </p:tgtEl>
                  </p:cond>
                </p:stCondLst>
                <p:endSync evt="end" delay="0">
                  <p:rtn val="all"/>
                </p:endSync>
                <p:childTnLst>
                  <p:par>
                    <p:cTn id="60" fill="hold">
                      <p:stCondLst>
                        <p:cond delay="0"/>
                      </p:stCondLst>
                      <p:childTnLst>
                        <p:par>
                          <p:cTn id="61" fill="hold">
                            <p:stCondLst>
                              <p:cond delay="0"/>
                            </p:stCondLst>
                            <p:childTnLst>
                              <p:par>
                                <p:cTn id="62" presetID="1" presetClass="exit" presetSubtype="0" fill="hold" grpId="0" nodeType="clickEffect">
                                  <p:stCondLst>
                                    <p:cond delay="0"/>
                                  </p:stCondLst>
                                  <p:childTnLst>
                                    <p:set>
                                      <p:cBhvr>
                                        <p:cTn id="63" dur="1" fill="hold">
                                          <p:stCondLst>
                                            <p:cond delay="0"/>
                                          </p:stCondLst>
                                        </p:cTn>
                                        <p:tgtEl>
                                          <p:spTgt spid="1388"/>
                                        </p:tgtEl>
                                        <p:attrNameLst>
                                          <p:attrName>style.visibility</p:attrName>
                                        </p:attrNameLst>
                                      </p:cBhvr>
                                      <p:to>
                                        <p:strVal val="hidden"/>
                                      </p:to>
                                    </p:set>
                                  </p:childTnLst>
                                </p:cTn>
                              </p:par>
                            </p:childTnLst>
                          </p:cTn>
                        </p:par>
                      </p:childTnLst>
                    </p:cTn>
                  </p:par>
                </p:childTnLst>
              </p:cTn>
              <p:nextCondLst>
                <p:cond evt="onClick" delay="0">
                  <p:tgtEl>
                    <p:spTgt spid="1388"/>
                  </p:tgtEl>
                </p:cond>
              </p:nextCondLst>
            </p:seq>
            <p:seq concurrent="1" nextAc="seek">
              <p:cTn id="64" restart="whenNotActive" fill="hold" evtFilter="cancelBubble" nodeType="interactiveSeq">
                <p:stCondLst>
                  <p:cond evt="onClick" delay="0">
                    <p:tgtEl>
                      <p:spTgt spid="1389"/>
                    </p:tgtEl>
                  </p:cond>
                </p:stCondLst>
                <p:endSync evt="end" delay="0">
                  <p:rtn val="all"/>
                </p:endSync>
                <p:childTnLst>
                  <p:par>
                    <p:cTn id="65" fill="hold">
                      <p:stCondLst>
                        <p:cond delay="0"/>
                      </p:stCondLst>
                      <p:childTnLst>
                        <p:par>
                          <p:cTn id="66" fill="hold">
                            <p:stCondLst>
                              <p:cond delay="0"/>
                            </p:stCondLst>
                            <p:childTnLst>
                              <p:par>
                                <p:cTn id="67" presetID="1" presetClass="exit" presetSubtype="0" fill="hold" grpId="0" nodeType="clickEffect">
                                  <p:stCondLst>
                                    <p:cond delay="0"/>
                                  </p:stCondLst>
                                  <p:childTnLst>
                                    <p:set>
                                      <p:cBhvr>
                                        <p:cTn id="68" dur="1" fill="hold">
                                          <p:stCondLst>
                                            <p:cond delay="0"/>
                                          </p:stCondLst>
                                        </p:cTn>
                                        <p:tgtEl>
                                          <p:spTgt spid="1389"/>
                                        </p:tgtEl>
                                        <p:attrNameLst>
                                          <p:attrName>style.visibility</p:attrName>
                                        </p:attrNameLst>
                                      </p:cBhvr>
                                      <p:to>
                                        <p:strVal val="hidden"/>
                                      </p:to>
                                    </p:set>
                                  </p:childTnLst>
                                </p:cTn>
                              </p:par>
                            </p:childTnLst>
                          </p:cTn>
                        </p:par>
                      </p:childTnLst>
                    </p:cTn>
                  </p:par>
                </p:childTnLst>
              </p:cTn>
              <p:nextCondLst>
                <p:cond evt="onClick" delay="0">
                  <p:tgtEl>
                    <p:spTgt spid="1389"/>
                  </p:tgtEl>
                </p:cond>
              </p:nextCondLst>
            </p:seq>
            <p:seq concurrent="1" nextAc="seek">
              <p:cTn id="69" restart="whenNotActive" fill="hold" evtFilter="cancelBubble" nodeType="interactiveSeq">
                <p:stCondLst>
                  <p:cond evt="onClick" delay="0">
                    <p:tgtEl>
                      <p:spTgt spid="1390"/>
                    </p:tgtEl>
                  </p:cond>
                </p:stCondLst>
                <p:endSync evt="end" delay="0">
                  <p:rtn val="all"/>
                </p:endSync>
                <p:childTnLst>
                  <p:par>
                    <p:cTn id="70" fill="hold">
                      <p:stCondLst>
                        <p:cond delay="0"/>
                      </p:stCondLst>
                      <p:childTnLst>
                        <p:par>
                          <p:cTn id="71" fill="hold">
                            <p:stCondLst>
                              <p:cond delay="0"/>
                            </p:stCondLst>
                            <p:childTnLst>
                              <p:par>
                                <p:cTn id="72" presetID="1" presetClass="exit" presetSubtype="0" fill="hold" grpId="0" nodeType="clickEffect">
                                  <p:stCondLst>
                                    <p:cond delay="0"/>
                                  </p:stCondLst>
                                  <p:childTnLst>
                                    <p:set>
                                      <p:cBhvr>
                                        <p:cTn id="73" dur="1" fill="hold">
                                          <p:stCondLst>
                                            <p:cond delay="0"/>
                                          </p:stCondLst>
                                        </p:cTn>
                                        <p:tgtEl>
                                          <p:spTgt spid="1390"/>
                                        </p:tgtEl>
                                        <p:attrNameLst>
                                          <p:attrName>style.visibility</p:attrName>
                                        </p:attrNameLst>
                                      </p:cBhvr>
                                      <p:to>
                                        <p:strVal val="hidden"/>
                                      </p:to>
                                    </p:set>
                                  </p:childTnLst>
                                </p:cTn>
                              </p:par>
                            </p:childTnLst>
                          </p:cTn>
                        </p:par>
                      </p:childTnLst>
                    </p:cTn>
                  </p:par>
                </p:childTnLst>
              </p:cTn>
              <p:nextCondLst>
                <p:cond evt="onClick" delay="0">
                  <p:tgtEl>
                    <p:spTgt spid="1390"/>
                  </p:tgtEl>
                </p:cond>
              </p:nextCondLst>
            </p:seq>
            <p:seq concurrent="1" nextAc="seek">
              <p:cTn id="74" restart="whenNotActive" fill="hold" evtFilter="cancelBubble" nodeType="interactiveSeq">
                <p:stCondLst>
                  <p:cond evt="onClick" delay="0">
                    <p:tgtEl>
                      <p:spTgt spid="1391"/>
                    </p:tgtEl>
                  </p:cond>
                </p:stCondLst>
                <p:endSync evt="end" delay="0">
                  <p:rtn val="all"/>
                </p:endSync>
                <p:childTnLst>
                  <p:par>
                    <p:cTn id="75" fill="hold">
                      <p:stCondLst>
                        <p:cond delay="0"/>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1391"/>
                                        </p:tgtEl>
                                        <p:attrNameLst>
                                          <p:attrName>style.visibility</p:attrName>
                                        </p:attrNameLst>
                                      </p:cBhvr>
                                      <p:to>
                                        <p:strVal val="hidden"/>
                                      </p:to>
                                    </p:set>
                                  </p:childTnLst>
                                </p:cTn>
                              </p:par>
                            </p:childTnLst>
                          </p:cTn>
                        </p:par>
                      </p:childTnLst>
                    </p:cTn>
                  </p:par>
                </p:childTnLst>
              </p:cTn>
              <p:nextCondLst>
                <p:cond evt="onClick" delay="0">
                  <p:tgtEl>
                    <p:spTgt spid="1391"/>
                  </p:tgtEl>
                </p:cond>
              </p:nextCondLst>
            </p:seq>
            <p:seq concurrent="1" nextAc="seek">
              <p:cTn id="79" restart="whenNotActive" fill="hold" evtFilter="cancelBubble" nodeType="interactiveSeq">
                <p:stCondLst>
                  <p:cond evt="onClick" delay="0">
                    <p:tgtEl>
                      <p:spTgt spid="1392"/>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grpId="0" nodeType="clickEffect">
                                  <p:stCondLst>
                                    <p:cond delay="0"/>
                                  </p:stCondLst>
                                  <p:childTnLst>
                                    <p:set>
                                      <p:cBhvr>
                                        <p:cTn id="83" dur="1" fill="hold">
                                          <p:stCondLst>
                                            <p:cond delay="0"/>
                                          </p:stCondLst>
                                        </p:cTn>
                                        <p:tgtEl>
                                          <p:spTgt spid="1392"/>
                                        </p:tgtEl>
                                        <p:attrNameLst>
                                          <p:attrName>style.visibility</p:attrName>
                                        </p:attrNameLst>
                                      </p:cBhvr>
                                      <p:to>
                                        <p:strVal val="hidden"/>
                                      </p:to>
                                    </p:set>
                                  </p:childTnLst>
                                </p:cTn>
                              </p:par>
                            </p:childTnLst>
                          </p:cTn>
                        </p:par>
                      </p:childTnLst>
                    </p:cTn>
                  </p:par>
                </p:childTnLst>
              </p:cTn>
              <p:nextCondLst>
                <p:cond evt="onClick" delay="0">
                  <p:tgtEl>
                    <p:spTgt spid="1392"/>
                  </p:tgtEl>
                </p:cond>
              </p:nextCondLst>
            </p:seq>
            <p:seq concurrent="1" nextAc="seek">
              <p:cTn id="84" restart="whenNotActive" fill="hold" evtFilter="cancelBubble" nodeType="interactiveSeq">
                <p:stCondLst>
                  <p:cond evt="onClick" delay="0">
                    <p:tgtEl>
                      <p:spTgt spid="1393"/>
                    </p:tgtEl>
                  </p:cond>
                </p:stCondLst>
                <p:endSync evt="end" delay="0">
                  <p:rtn val="all"/>
                </p:endSync>
                <p:childTnLst>
                  <p:par>
                    <p:cTn id="85" fill="hold">
                      <p:stCondLst>
                        <p:cond delay="0"/>
                      </p:stCondLst>
                      <p:childTnLst>
                        <p:par>
                          <p:cTn id="86" fill="hold">
                            <p:stCondLst>
                              <p:cond delay="0"/>
                            </p:stCondLst>
                            <p:childTnLst>
                              <p:par>
                                <p:cTn id="87" presetID="1" presetClass="exit" presetSubtype="0" fill="hold" grpId="0" nodeType="clickEffect">
                                  <p:stCondLst>
                                    <p:cond delay="0"/>
                                  </p:stCondLst>
                                  <p:childTnLst>
                                    <p:set>
                                      <p:cBhvr>
                                        <p:cTn id="88" dur="1" fill="hold">
                                          <p:stCondLst>
                                            <p:cond delay="0"/>
                                          </p:stCondLst>
                                        </p:cTn>
                                        <p:tgtEl>
                                          <p:spTgt spid="1393"/>
                                        </p:tgtEl>
                                        <p:attrNameLst>
                                          <p:attrName>style.visibility</p:attrName>
                                        </p:attrNameLst>
                                      </p:cBhvr>
                                      <p:to>
                                        <p:strVal val="hidden"/>
                                      </p:to>
                                    </p:set>
                                  </p:childTnLst>
                                </p:cTn>
                              </p:par>
                            </p:childTnLst>
                          </p:cTn>
                        </p:par>
                      </p:childTnLst>
                    </p:cTn>
                  </p:par>
                </p:childTnLst>
              </p:cTn>
              <p:nextCondLst>
                <p:cond evt="onClick" delay="0">
                  <p:tgtEl>
                    <p:spTgt spid="1393"/>
                  </p:tgtEl>
                </p:cond>
              </p:nextCondLst>
            </p:seq>
            <p:seq concurrent="1" nextAc="seek">
              <p:cTn id="89" restart="whenNotActive" fill="hold" evtFilter="cancelBubble" nodeType="interactiveSeq">
                <p:stCondLst>
                  <p:cond evt="onClick" delay="0">
                    <p:tgtEl>
                      <p:spTgt spid="1394"/>
                    </p:tgtEl>
                  </p:cond>
                </p:stCondLst>
                <p:endSync evt="end" delay="0">
                  <p:rtn val="all"/>
                </p:endSync>
                <p:childTnLst>
                  <p:par>
                    <p:cTn id="90" fill="hold">
                      <p:stCondLst>
                        <p:cond delay="0"/>
                      </p:stCondLst>
                      <p:childTnLst>
                        <p:par>
                          <p:cTn id="91" fill="hold">
                            <p:stCondLst>
                              <p:cond delay="0"/>
                            </p:stCondLst>
                            <p:childTnLst>
                              <p:par>
                                <p:cTn id="92" presetID="1" presetClass="exit" presetSubtype="0" fill="hold" grpId="0" nodeType="clickEffect">
                                  <p:stCondLst>
                                    <p:cond delay="0"/>
                                  </p:stCondLst>
                                  <p:childTnLst>
                                    <p:set>
                                      <p:cBhvr>
                                        <p:cTn id="93" dur="1" fill="hold">
                                          <p:stCondLst>
                                            <p:cond delay="0"/>
                                          </p:stCondLst>
                                        </p:cTn>
                                        <p:tgtEl>
                                          <p:spTgt spid="1394"/>
                                        </p:tgtEl>
                                        <p:attrNameLst>
                                          <p:attrName>style.visibility</p:attrName>
                                        </p:attrNameLst>
                                      </p:cBhvr>
                                      <p:to>
                                        <p:strVal val="hidden"/>
                                      </p:to>
                                    </p:set>
                                  </p:childTnLst>
                                </p:cTn>
                              </p:par>
                            </p:childTnLst>
                          </p:cTn>
                        </p:par>
                      </p:childTnLst>
                    </p:cTn>
                  </p:par>
                </p:childTnLst>
              </p:cTn>
              <p:nextCondLst>
                <p:cond evt="onClick" delay="0">
                  <p:tgtEl>
                    <p:spTgt spid="1394"/>
                  </p:tgtEl>
                </p:cond>
              </p:nextCondLst>
            </p:seq>
            <p:seq concurrent="1" nextAc="seek">
              <p:cTn id="94" restart="whenNotActive" fill="hold" evtFilter="cancelBubble" nodeType="interactiveSeq">
                <p:stCondLst>
                  <p:cond evt="onClick" delay="0">
                    <p:tgtEl>
                      <p:spTgt spid="1395"/>
                    </p:tgtEl>
                  </p:cond>
                </p:stCondLst>
                <p:endSync evt="end" delay="0">
                  <p:rtn val="all"/>
                </p:endSync>
                <p:childTnLst>
                  <p:par>
                    <p:cTn id="95" fill="hold">
                      <p:stCondLst>
                        <p:cond delay="0"/>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1395"/>
                                        </p:tgtEl>
                                        <p:attrNameLst>
                                          <p:attrName>style.visibility</p:attrName>
                                        </p:attrNameLst>
                                      </p:cBhvr>
                                      <p:to>
                                        <p:strVal val="hidden"/>
                                      </p:to>
                                    </p:set>
                                  </p:childTnLst>
                                </p:cTn>
                              </p:par>
                            </p:childTnLst>
                          </p:cTn>
                        </p:par>
                      </p:childTnLst>
                    </p:cTn>
                  </p:par>
                </p:childTnLst>
              </p:cTn>
              <p:nextCondLst>
                <p:cond evt="onClick" delay="0">
                  <p:tgtEl>
                    <p:spTgt spid="1395"/>
                  </p:tgtEl>
                </p:cond>
              </p:nextCondLst>
            </p:seq>
            <p:seq concurrent="1" nextAc="seek">
              <p:cTn id="99" restart="whenNotActive" fill="hold" evtFilter="cancelBubble" nodeType="interactiveSeq">
                <p:stCondLst>
                  <p:cond evt="onClick" delay="0">
                    <p:tgtEl>
                      <p:spTgt spid="1396"/>
                    </p:tgtEl>
                  </p:cond>
                </p:stCondLst>
                <p:endSync evt="end" delay="0">
                  <p:rtn val="all"/>
                </p:endSync>
                <p:childTnLst>
                  <p:par>
                    <p:cTn id="100" fill="hold">
                      <p:stCondLst>
                        <p:cond delay="0"/>
                      </p:stCondLst>
                      <p:childTnLst>
                        <p:par>
                          <p:cTn id="101" fill="hold">
                            <p:stCondLst>
                              <p:cond delay="0"/>
                            </p:stCondLst>
                            <p:childTnLst>
                              <p:par>
                                <p:cTn id="102" presetID="1" presetClass="exit" presetSubtype="0" fill="hold" grpId="0" nodeType="clickEffect">
                                  <p:stCondLst>
                                    <p:cond delay="0"/>
                                  </p:stCondLst>
                                  <p:childTnLst>
                                    <p:set>
                                      <p:cBhvr>
                                        <p:cTn id="103" dur="1" fill="hold">
                                          <p:stCondLst>
                                            <p:cond delay="0"/>
                                          </p:stCondLst>
                                        </p:cTn>
                                        <p:tgtEl>
                                          <p:spTgt spid="1396"/>
                                        </p:tgtEl>
                                        <p:attrNameLst>
                                          <p:attrName>style.visibility</p:attrName>
                                        </p:attrNameLst>
                                      </p:cBhvr>
                                      <p:to>
                                        <p:strVal val="hidden"/>
                                      </p:to>
                                    </p:set>
                                  </p:childTnLst>
                                </p:cTn>
                              </p:par>
                            </p:childTnLst>
                          </p:cTn>
                        </p:par>
                      </p:childTnLst>
                    </p:cTn>
                  </p:par>
                </p:childTnLst>
              </p:cTn>
              <p:nextCondLst>
                <p:cond evt="onClick" delay="0">
                  <p:tgtEl>
                    <p:spTgt spid="1396"/>
                  </p:tgtEl>
                </p:cond>
              </p:nextCondLst>
            </p:seq>
            <p:seq concurrent="1" nextAc="seek">
              <p:cTn id="104" restart="whenNotActive" fill="hold" evtFilter="cancelBubble" nodeType="interactiveSeq">
                <p:stCondLst>
                  <p:cond evt="onClick" delay="0">
                    <p:tgtEl>
                      <p:spTgt spid="1397"/>
                    </p:tgtEl>
                  </p:cond>
                </p:stCondLst>
                <p:endSync evt="end" delay="0">
                  <p:rtn val="all"/>
                </p:endSync>
                <p:childTnLst>
                  <p:par>
                    <p:cTn id="105" fill="hold">
                      <p:stCondLst>
                        <p:cond delay="0"/>
                      </p:stCondLst>
                      <p:childTnLst>
                        <p:par>
                          <p:cTn id="106" fill="hold">
                            <p:stCondLst>
                              <p:cond delay="0"/>
                            </p:stCondLst>
                            <p:childTnLst>
                              <p:par>
                                <p:cTn id="107" presetID="1" presetClass="exit" presetSubtype="0" fill="hold" grpId="0" nodeType="clickEffect">
                                  <p:stCondLst>
                                    <p:cond delay="0"/>
                                  </p:stCondLst>
                                  <p:childTnLst>
                                    <p:set>
                                      <p:cBhvr>
                                        <p:cTn id="108" dur="1" fill="hold">
                                          <p:stCondLst>
                                            <p:cond delay="0"/>
                                          </p:stCondLst>
                                        </p:cTn>
                                        <p:tgtEl>
                                          <p:spTgt spid="1397"/>
                                        </p:tgtEl>
                                        <p:attrNameLst>
                                          <p:attrName>style.visibility</p:attrName>
                                        </p:attrNameLst>
                                      </p:cBhvr>
                                      <p:to>
                                        <p:strVal val="hidden"/>
                                      </p:to>
                                    </p:set>
                                  </p:childTnLst>
                                </p:cTn>
                              </p:par>
                            </p:childTnLst>
                          </p:cTn>
                        </p:par>
                      </p:childTnLst>
                    </p:cTn>
                  </p:par>
                </p:childTnLst>
              </p:cTn>
              <p:nextCondLst>
                <p:cond evt="onClick" delay="0">
                  <p:tgtEl>
                    <p:spTgt spid="1397"/>
                  </p:tgtEl>
                </p:cond>
              </p:nextCondLst>
            </p:seq>
            <p:seq concurrent="1" nextAc="seek">
              <p:cTn id="109" restart="whenNotActive" fill="hold" evtFilter="cancelBubble" nodeType="interactiveSeq">
                <p:stCondLst>
                  <p:cond evt="onClick" delay="0">
                    <p:tgtEl>
                      <p:spTgt spid="1398"/>
                    </p:tgtEl>
                  </p:cond>
                </p:stCondLst>
                <p:endSync evt="end" delay="0">
                  <p:rtn val="all"/>
                </p:endSync>
                <p:childTnLst>
                  <p:par>
                    <p:cTn id="110" fill="hold">
                      <p:stCondLst>
                        <p:cond delay="0"/>
                      </p:stCondLst>
                      <p:childTnLst>
                        <p:par>
                          <p:cTn id="111" fill="hold">
                            <p:stCondLst>
                              <p:cond delay="0"/>
                            </p:stCondLst>
                            <p:childTnLst>
                              <p:par>
                                <p:cTn id="112" presetID="1" presetClass="exit" presetSubtype="0" fill="hold" grpId="0" nodeType="clickEffect">
                                  <p:stCondLst>
                                    <p:cond delay="0"/>
                                  </p:stCondLst>
                                  <p:childTnLst>
                                    <p:set>
                                      <p:cBhvr>
                                        <p:cTn id="113" dur="1" fill="hold">
                                          <p:stCondLst>
                                            <p:cond delay="0"/>
                                          </p:stCondLst>
                                        </p:cTn>
                                        <p:tgtEl>
                                          <p:spTgt spid="1398"/>
                                        </p:tgtEl>
                                        <p:attrNameLst>
                                          <p:attrName>style.visibility</p:attrName>
                                        </p:attrNameLst>
                                      </p:cBhvr>
                                      <p:to>
                                        <p:strVal val="hidden"/>
                                      </p:to>
                                    </p:set>
                                  </p:childTnLst>
                                </p:cTn>
                              </p:par>
                            </p:childTnLst>
                          </p:cTn>
                        </p:par>
                      </p:childTnLst>
                    </p:cTn>
                  </p:par>
                </p:childTnLst>
              </p:cTn>
              <p:nextCondLst>
                <p:cond evt="onClick" delay="0">
                  <p:tgtEl>
                    <p:spTgt spid="1398"/>
                  </p:tgtEl>
                </p:cond>
              </p:nextCondLst>
            </p:seq>
            <p:seq concurrent="1" nextAc="seek">
              <p:cTn id="114" restart="whenNotActive" fill="hold" evtFilter="cancelBubble" nodeType="interactiveSeq">
                <p:stCondLst>
                  <p:cond evt="onClick" delay="0">
                    <p:tgtEl>
                      <p:spTgt spid="1399"/>
                    </p:tgtEl>
                  </p:cond>
                </p:stCondLst>
                <p:endSync evt="end" delay="0">
                  <p:rtn val="all"/>
                </p:endSync>
                <p:childTnLst>
                  <p:par>
                    <p:cTn id="115" fill="hold">
                      <p:stCondLst>
                        <p:cond delay="0"/>
                      </p:stCondLst>
                      <p:childTnLst>
                        <p:par>
                          <p:cTn id="116" fill="hold">
                            <p:stCondLst>
                              <p:cond delay="0"/>
                            </p:stCondLst>
                            <p:childTnLst>
                              <p:par>
                                <p:cTn id="117" presetID="1" presetClass="exit" presetSubtype="0" fill="hold" grpId="0" nodeType="clickEffect">
                                  <p:stCondLst>
                                    <p:cond delay="0"/>
                                  </p:stCondLst>
                                  <p:childTnLst>
                                    <p:set>
                                      <p:cBhvr>
                                        <p:cTn id="118" dur="1" fill="hold">
                                          <p:stCondLst>
                                            <p:cond delay="0"/>
                                          </p:stCondLst>
                                        </p:cTn>
                                        <p:tgtEl>
                                          <p:spTgt spid="1399"/>
                                        </p:tgtEl>
                                        <p:attrNameLst>
                                          <p:attrName>style.visibility</p:attrName>
                                        </p:attrNameLst>
                                      </p:cBhvr>
                                      <p:to>
                                        <p:strVal val="hidden"/>
                                      </p:to>
                                    </p:set>
                                  </p:childTnLst>
                                </p:cTn>
                              </p:par>
                            </p:childTnLst>
                          </p:cTn>
                        </p:par>
                      </p:childTnLst>
                    </p:cTn>
                  </p:par>
                </p:childTnLst>
              </p:cTn>
              <p:nextCondLst>
                <p:cond evt="onClick" delay="0">
                  <p:tgtEl>
                    <p:spTgt spid="1399"/>
                  </p:tgtEl>
                </p:cond>
              </p:nextCondLst>
            </p:seq>
            <p:seq concurrent="1" nextAc="seek">
              <p:cTn id="119" restart="whenNotActive" fill="hold" evtFilter="cancelBubble" nodeType="interactiveSeq">
                <p:stCondLst>
                  <p:cond evt="onClick" delay="0">
                    <p:tgtEl>
                      <p:spTgt spid="1400"/>
                    </p:tgtEl>
                  </p:cond>
                </p:stCondLst>
                <p:endSync evt="end" delay="0">
                  <p:rtn val="all"/>
                </p:endSync>
                <p:childTnLst>
                  <p:par>
                    <p:cTn id="120" fill="hold">
                      <p:stCondLst>
                        <p:cond delay="0"/>
                      </p:stCondLst>
                      <p:childTnLst>
                        <p:par>
                          <p:cTn id="121" fill="hold">
                            <p:stCondLst>
                              <p:cond delay="0"/>
                            </p:stCondLst>
                            <p:childTnLst>
                              <p:par>
                                <p:cTn id="122" presetID="1" presetClass="exit" presetSubtype="0" fill="hold" grpId="0" nodeType="clickEffect">
                                  <p:stCondLst>
                                    <p:cond delay="0"/>
                                  </p:stCondLst>
                                  <p:childTnLst>
                                    <p:set>
                                      <p:cBhvr>
                                        <p:cTn id="123" dur="1" fill="hold">
                                          <p:stCondLst>
                                            <p:cond delay="0"/>
                                          </p:stCondLst>
                                        </p:cTn>
                                        <p:tgtEl>
                                          <p:spTgt spid="1400"/>
                                        </p:tgtEl>
                                        <p:attrNameLst>
                                          <p:attrName>style.visibility</p:attrName>
                                        </p:attrNameLst>
                                      </p:cBhvr>
                                      <p:to>
                                        <p:strVal val="hidden"/>
                                      </p:to>
                                    </p:set>
                                  </p:childTnLst>
                                </p:cTn>
                              </p:par>
                            </p:childTnLst>
                          </p:cTn>
                        </p:par>
                      </p:childTnLst>
                    </p:cTn>
                  </p:par>
                </p:childTnLst>
              </p:cTn>
              <p:nextCondLst>
                <p:cond evt="onClick" delay="0">
                  <p:tgtEl>
                    <p:spTgt spid="1400"/>
                  </p:tgtEl>
                </p:cond>
              </p:nextCondLst>
            </p:seq>
            <p:seq concurrent="1" nextAc="seek">
              <p:cTn id="124" restart="whenNotActive" fill="hold" evtFilter="cancelBubble" nodeType="interactiveSeq">
                <p:stCondLst>
                  <p:cond evt="onClick" delay="0">
                    <p:tgtEl>
                      <p:spTgt spid="1401"/>
                    </p:tgtEl>
                  </p:cond>
                </p:stCondLst>
                <p:endSync evt="end" delay="0">
                  <p:rtn val="all"/>
                </p:endSync>
                <p:childTnLst>
                  <p:par>
                    <p:cTn id="125" fill="hold">
                      <p:stCondLst>
                        <p:cond delay="0"/>
                      </p:stCondLst>
                      <p:childTnLst>
                        <p:par>
                          <p:cTn id="126" fill="hold">
                            <p:stCondLst>
                              <p:cond delay="0"/>
                            </p:stCondLst>
                            <p:childTnLst>
                              <p:par>
                                <p:cTn id="127" presetID="1" presetClass="exit" presetSubtype="0" fill="hold" grpId="0" nodeType="clickEffect">
                                  <p:stCondLst>
                                    <p:cond delay="0"/>
                                  </p:stCondLst>
                                  <p:childTnLst>
                                    <p:set>
                                      <p:cBhvr>
                                        <p:cTn id="128" dur="1" fill="hold">
                                          <p:stCondLst>
                                            <p:cond delay="0"/>
                                          </p:stCondLst>
                                        </p:cTn>
                                        <p:tgtEl>
                                          <p:spTgt spid="1401"/>
                                        </p:tgtEl>
                                        <p:attrNameLst>
                                          <p:attrName>style.visibility</p:attrName>
                                        </p:attrNameLst>
                                      </p:cBhvr>
                                      <p:to>
                                        <p:strVal val="hidden"/>
                                      </p:to>
                                    </p:set>
                                  </p:childTnLst>
                                </p:cTn>
                              </p:par>
                            </p:childTnLst>
                          </p:cTn>
                        </p:par>
                      </p:childTnLst>
                    </p:cTn>
                  </p:par>
                </p:childTnLst>
              </p:cTn>
              <p:nextCondLst>
                <p:cond evt="onClick" delay="0">
                  <p:tgtEl>
                    <p:spTgt spid="1401"/>
                  </p:tgtEl>
                </p:cond>
              </p:nextCondLst>
            </p:seq>
            <p:seq concurrent="1" nextAc="seek">
              <p:cTn id="129" restart="whenNotActive" fill="hold" evtFilter="cancelBubble" nodeType="interactiveSeq">
                <p:stCondLst>
                  <p:cond evt="onClick" delay="0">
                    <p:tgtEl>
                      <p:spTgt spid="1402"/>
                    </p:tgtEl>
                  </p:cond>
                </p:stCondLst>
                <p:endSync evt="end" delay="0">
                  <p:rtn val="all"/>
                </p:endSync>
                <p:childTnLst>
                  <p:par>
                    <p:cTn id="130" fill="hold">
                      <p:stCondLst>
                        <p:cond delay="0"/>
                      </p:stCondLst>
                      <p:childTnLst>
                        <p:par>
                          <p:cTn id="131" fill="hold">
                            <p:stCondLst>
                              <p:cond delay="0"/>
                            </p:stCondLst>
                            <p:childTnLst>
                              <p:par>
                                <p:cTn id="132" presetID="1" presetClass="exit" presetSubtype="0" fill="hold" grpId="0" nodeType="clickEffect">
                                  <p:stCondLst>
                                    <p:cond delay="0"/>
                                  </p:stCondLst>
                                  <p:childTnLst>
                                    <p:set>
                                      <p:cBhvr>
                                        <p:cTn id="133" dur="1" fill="hold">
                                          <p:stCondLst>
                                            <p:cond delay="0"/>
                                          </p:stCondLst>
                                        </p:cTn>
                                        <p:tgtEl>
                                          <p:spTgt spid="1402"/>
                                        </p:tgtEl>
                                        <p:attrNameLst>
                                          <p:attrName>style.visibility</p:attrName>
                                        </p:attrNameLst>
                                      </p:cBhvr>
                                      <p:to>
                                        <p:strVal val="hidden"/>
                                      </p:to>
                                    </p:set>
                                  </p:childTnLst>
                                </p:cTn>
                              </p:par>
                            </p:childTnLst>
                          </p:cTn>
                        </p:par>
                      </p:childTnLst>
                    </p:cTn>
                  </p:par>
                </p:childTnLst>
              </p:cTn>
              <p:nextCondLst>
                <p:cond evt="onClick" delay="0">
                  <p:tgtEl>
                    <p:spTgt spid="1402"/>
                  </p:tgtEl>
                </p:cond>
              </p:nextCondLst>
            </p:seq>
            <p:seq concurrent="1" nextAc="seek">
              <p:cTn id="134" restart="whenNotActive" fill="hold" evtFilter="cancelBubble" nodeType="interactiveSeq">
                <p:stCondLst>
                  <p:cond evt="onClick" delay="0">
                    <p:tgtEl>
                      <p:spTgt spid="1403"/>
                    </p:tgtEl>
                  </p:cond>
                </p:stCondLst>
                <p:endSync evt="end" delay="0">
                  <p:rtn val="all"/>
                </p:endSync>
                <p:childTnLst>
                  <p:par>
                    <p:cTn id="135" fill="hold">
                      <p:stCondLst>
                        <p:cond delay="0"/>
                      </p:stCondLst>
                      <p:childTnLst>
                        <p:par>
                          <p:cTn id="136" fill="hold">
                            <p:stCondLst>
                              <p:cond delay="0"/>
                            </p:stCondLst>
                            <p:childTnLst>
                              <p:par>
                                <p:cTn id="137" presetID="1" presetClass="exit" presetSubtype="0" fill="hold" grpId="0" nodeType="clickEffect">
                                  <p:stCondLst>
                                    <p:cond delay="0"/>
                                  </p:stCondLst>
                                  <p:childTnLst>
                                    <p:set>
                                      <p:cBhvr>
                                        <p:cTn id="138" dur="1" fill="hold">
                                          <p:stCondLst>
                                            <p:cond delay="0"/>
                                          </p:stCondLst>
                                        </p:cTn>
                                        <p:tgtEl>
                                          <p:spTgt spid="1403"/>
                                        </p:tgtEl>
                                        <p:attrNameLst>
                                          <p:attrName>style.visibility</p:attrName>
                                        </p:attrNameLst>
                                      </p:cBhvr>
                                      <p:to>
                                        <p:strVal val="hidden"/>
                                      </p:to>
                                    </p:set>
                                  </p:childTnLst>
                                </p:cTn>
                              </p:par>
                            </p:childTnLst>
                          </p:cTn>
                        </p:par>
                      </p:childTnLst>
                    </p:cTn>
                  </p:par>
                </p:childTnLst>
              </p:cTn>
              <p:nextCondLst>
                <p:cond evt="onClick" delay="0">
                  <p:tgtEl>
                    <p:spTgt spid="1403"/>
                  </p:tgtEl>
                </p:cond>
              </p:nextCondLst>
            </p:seq>
            <p:seq concurrent="1" nextAc="seek">
              <p:cTn id="139" restart="whenNotActive" fill="hold" evtFilter="cancelBubble" nodeType="interactiveSeq">
                <p:stCondLst>
                  <p:cond evt="onClick" delay="0">
                    <p:tgtEl>
                      <p:spTgt spid="1404"/>
                    </p:tgtEl>
                  </p:cond>
                </p:stCondLst>
                <p:endSync evt="end" delay="0">
                  <p:rtn val="all"/>
                </p:endSync>
                <p:childTnLst>
                  <p:par>
                    <p:cTn id="140" fill="hold">
                      <p:stCondLst>
                        <p:cond delay="0"/>
                      </p:stCondLst>
                      <p:childTnLst>
                        <p:par>
                          <p:cTn id="141" fill="hold">
                            <p:stCondLst>
                              <p:cond delay="0"/>
                            </p:stCondLst>
                            <p:childTnLst>
                              <p:par>
                                <p:cTn id="142" presetID="1" presetClass="exit" presetSubtype="0" fill="hold" grpId="0" nodeType="clickEffect">
                                  <p:stCondLst>
                                    <p:cond delay="0"/>
                                  </p:stCondLst>
                                  <p:childTnLst>
                                    <p:set>
                                      <p:cBhvr>
                                        <p:cTn id="143" dur="1" fill="hold">
                                          <p:stCondLst>
                                            <p:cond delay="0"/>
                                          </p:stCondLst>
                                        </p:cTn>
                                        <p:tgtEl>
                                          <p:spTgt spid="1404"/>
                                        </p:tgtEl>
                                        <p:attrNameLst>
                                          <p:attrName>style.visibility</p:attrName>
                                        </p:attrNameLst>
                                      </p:cBhvr>
                                      <p:to>
                                        <p:strVal val="hidden"/>
                                      </p:to>
                                    </p:set>
                                  </p:childTnLst>
                                </p:cTn>
                              </p:par>
                            </p:childTnLst>
                          </p:cTn>
                        </p:par>
                      </p:childTnLst>
                    </p:cTn>
                  </p:par>
                </p:childTnLst>
              </p:cTn>
              <p:nextCondLst>
                <p:cond evt="onClick" delay="0">
                  <p:tgtEl>
                    <p:spTgt spid="1404"/>
                  </p:tgtEl>
                </p:cond>
              </p:nextCondLst>
            </p:seq>
            <p:seq concurrent="1" nextAc="seek">
              <p:cTn id="144" restart="whenNotActive" fill="hold" evtFilter="cancelBubble" nodeType="interactiveSeq">
                <p:stCondLst>
                  <p:cond evt="onClick" delay="0">
                    <p:tgtEl>
                      <p:spTgt spid="1405"/>
                    </p:tgtEl>
                  </p:cond>
                </p:stCondLst>
                <p:endSync evt="end" delay="0">
                  <p:rtn val="all"/>
                </p:endSync>
                <p:childTnLst>
                  <p:par>
                    <p:cTn id="145" fill="hold">
                      <p:stCondLst>
                        <p:cond delay="0"/>
                      </p:stCondLst>
                      <p:childTnLst>
                        <p:par>
                          <p:cTn id="146" fill="hold">
                            <p:stCondLst>
                              <p:cond delay="0"/>
                            </p:stCondLst>
                            <p:childTnLst>
                              <p:par>
                                <p:cTn id="147" presetID="1" presetClass="exit" presetSubtype="0" fill="hold" grpId="0" nodeType="clickEffect">
                                  <p:stCondLst>
                                    <p:cond delay="0"/>
                                  </p:stCondLst>
                                  <p:childTnLst>
                                    <p:set>
                                      <p:cBhvr>
                                        <p:cTn id="148" dur="1" fill="hold">
                                          <p:stCondLst>
                                            <p:cond delay="0"/>
                                          </p:stCondLst>
                                        </p:cTn>
                                        <p:tgtEl>
                                          <p:spTgt spid="1405"/>
                                        </p:tgtEl>
                                        <p:attrNameLst>
                                          <p:attrName>style.visibility</p:attrName>
                                        </p:attrNameLst>
                                      </p:cBhvr>
                                      <p:to>
                                        <p:strVal val="hidden"/>
                                      </p:to>
                                    </p:set>
                                  </p:childTnLst>
                                </p:cTn>
                              </p:par>
                            </p:childTnLst>
                          </p:cTn>
                        </p:par>
                      </p:childTnLst>
                    </p:cTn>
                  </p:par>
                </p:childTnLst>
              </p:cTn>
              <p:nextCondLst>
                <p:cond evt="onClick" delay="0">
                  <p:tgtEl>
                    <p:spTgt spid="1405"/>
                  </p:tgtEl>
                </p:cond>
              </p:nextCondLst>
            </p:seq>
            <p:seq concurrent="1" nextAc="seek">
              <p:cTn id="149" restart="whenNotActive" fill="hold" evtFilter="cancelBubble" nodeType="interactiveSeq">
                <p:stCondLst>
                  <p:cond evt="onClick" delay="0">
                    <p:tgtEl>
                      <p:spTgt spid="1406"/>
                    </p:tgtEl>
                  </p:cond>
                </p:stCondLst>
                <p:endSync evt="end" delay="0">
                  <p:rtn val="all"/>
                </p:endSync>
                <p:childTnLst>
                  <p:par>
                    <p:cTn id="150" fill="hold">
                      <p:stCondLst>
                        <p:cond delay="0"/>
                      </p:stCondLst>
                      <p:childTnLst>
                        <p:par>
                          <p:cTn id="151" fill="hold">
                            <p:stCondLst>
                              <p:cond delay="0"/>
                            </p:stCondLst>
                            <p:childTnLst>
                              <p:par>
                                <p:cTn id="152" presetID="1" presetClass="exit" presetSubtype="0" fill="hold" grpId="0" nodeType="clickEffect">
                                  <p:stCondLst>
                                    <p:cond delay="0"/>
                                  </p:stCondLst>
                                  <p:childTnLst>
                                    <p:set>
                                      <p:cBhvr>
                                        <p:cTn id="153" dur="1" fill="hold">
                                          <p:stCondLst>
                                            <p:cond delay="0"/>
                                          </p:stCondLst>
                                        </p:cTn>
                                        <p:tgtEl>
                                          <p:spTgt spid="1406"/>
                                        </p:tgtEl>
                                        <p:attrNameLst>
                                          <p:attrName>style.visibility</p:attrName>
                                        </p:attrNameLst>
                                      </p:cBhvr>
                                      <p:to>
                                        <p:strVal val="hidden"/>
                                      </p:to>
                                    </p:set>
                                  </p:childTnLst>
                                </p:cTn>
                              </p:par>
                            </p:childTnLst>
                          </p:cTn>
                        </p:par>
                      </p:childTnLst>
                    </p:cTn>
                  </p:par>
                </p:childTnLst>
              </p:cTn>
              <p:nextCondLst>
                <p:cond evt="onClick" delay="0">
                  <p:tgtEl>
                    <p:spTgt spid="1406"/>
                  </p:tgtEl>
                </p:cond>
              </p:nextCondLst>
            </p:seq>
            <p:seq concurrent="1" nextAc="seek">
              <p:cTn id="154" restart="whenNotActive" fill="hold" evtFilter="cancelBubble" nodeType="interactiveSeq">
                <p:stCondLst>
                  <p:cond evt="onClick" delay="0">
                    <p:tgtEl>
                      <p:spTgt spid="1407"/>
                    </p:tgtEl>
                  </p:cond>
                </p:stCondLst>
                <p:endSync evt="end" delay="0">
                  <p:rtn val="all"/>
                </p:endSync>
                <p:childTnLst>
                  <p:par>
                    <p:cTn id="155" fill="hold">
                      <p:stCondLst>
                        <p:cond delay="0"/>
                      </p:stCondLst>
                      <p:childTnLst>
                        <p:par>
                          <p:cTn id="156" fill="hold">
                            <p:stCondLst>
                              <p:cond delay="0"/>
                            </p:stCondLst>
                            <p:childTnLst>
                              <p:par>
                                <p:cTn id="157" presetID="1" presetClass="exit" presetSubtype="0" fill="hold" grpId="0" nodeType="clickEffect">
                                  <p:stCondLst>
                                    <p:cond delay="0"/>
                                  </p:stCondLst>
                                  <p:childTnLst>
                                    <p:set>
                                      <p:cBhvr>
                                        <p:cTn id="158" dur="1" fill="hold">
                                          <p:stCondLst>
                                            <p:cond delay="0"/>
                                          </p:stCondLst>
                                        </p:cTn>
                                        <p:tgtEl>
                                          <p:spTgt spid="1407"/>
                                        </p:tgtEl>
                                        <p:attrNameLst>
                                          <p:attrName>style.visibility</p:attrName>
                                        </p:attrNameLst>
                                      </p:cBhvr>
                                      <p:to>
                                        <p:strVal val="hidden"/>
                                      </p:to>
                                    </p:set>
                                  </p:childTnLst>
                                </p:cTn>
                              </p:par>
                            </p:childTnLst>
                          </p:cTn>
                        </p:par>
                      </p:childTnLst>
                    </p:cTn>
                  </p:par>
                </p:childTnLst>
              </p:cTn>
              <p:nextCondLst>
                <p:cond evt="onClick" delay="0">
                  <p:tgtEl>
                    <p:spTgt spid="1407"/>
                  </p:tgtEl>
                </p:cond>
              </p:nextCondLst>
            </p:seq>
            <p:seq concurrent="1" nextAc="seek">
              <p:cTn id="159" restart="whenNotActive" fill="hold" evtFilter="cancelBubble" nodeType="interactiveSeq">
                <p:stCondLst>
                  <p:cond evt="onClick" delay="0">
                    <p:tgtEl>
                      <p:spTgt spid="1408"/>
                    </p:tgtEl>
                  </p:cond>
                </p:stCondLst>
                <p:endSync evt="end" delay="0">
                  <p:rtn val="all"/>
                </p:endSync>
                <p:childTnLst>
                  <p:par>
                    <p:cTn id="160" fill="hold">
                      <p:stCondLst>
                        <p:cond delay="0"/>
                      </p:stCondLst>
                      <p:childTnLst>
                        <p:par>
                          <p:cTn id="161" fill="hold">
                            <p:stCondLst>
                              <p:cond delay="0"/>
                            </p:stCondLst>
                            <p:childTnLst>
                              <p:par>
                                <p:cTn id="162" presetID="1" presetClass="exit" presetSubtype="0" fill="hold" grpId="0" nodeType="clickEffect">
                                  <p:stCondLst>
                                    <p:cond delay="0"/>
                                  </p:stCondLst>
                                  <p:childTnLst>
                                    <p:set>
                                      <p:cBhvr>
                                        <p:cTn id="163" dur="1" fill="hold">
                                          <p:stCondLst>
                                            <p:cond delay="0"/>
                                          </p:stCondLst>
                                        </p:cTn>
                                        <p:tgtEl>
                                          <p:spTgt spid="1408"/>
                                        </p:tgtEl>
                                        <p:attrNameLst>
                                          <p:attrName>style.visibility</p:attrName>
                                        </p:attrNameLst>
                                      </p:cBhvr>
                                      <p:to>
                                        <p:strVal val="hidden"/>
                                      </p:to>
                                    </p:set>
                                  </p:childTnLst>
                                </p:cTn>
                              </p:par>
                            </p:childTnLst>
                          </p:cTn>
                        </p:par>
                      </p:childTnLst>
                    </p:cTn>
                  </p:par>
                </p:childTnLst>
              </p:cTn>
              <p:nextCondLst>
                <p:cond evt="onClick" delay="0">
                  <p:tgtEl>
                    <p:spTgt spid="1408"/>
                  </p:tgtEl>
                </p:cond>
              </p:nextCondLst>
            </p:seq>
            <p:seq concurrent="1" nextAc="seek">
              <p:cTn id="164" restart="whenNotActive" fill="hold" evtFilter="cancelBubble" nodeType="interactiveSeq">
                <p:stCondLst>
                  <p:cond evt="onClick" delay="0">
                    <p:tgtEl>
                      <p:spTgt spid="1409"/>
                    </p:tgtEl>
                  </p:cond>
                </p:stCondLst>
                <p:endSync evt="end" delay="0">
                  <p:rtn val="all"/>
                </p:endSync>
                <p:childTnLst>
                  <p:par>
                    <p:cTn id="165" fill="hold">
                      <p:stCondLst>
                        <p:cond delay="0"/>
                      </p:stCondLst>
                      <p:childTnLst>
                        <p:par>
                          <p:cTn id="166" fill="hold">
                            <p:stCondLst>
                              <p:cond delay="0"/>
                            </p:stCondLst>
                            <p:childTnLst>
                              <p:par>
                                <p:cTn id="167" presetID="1" presetClass="exit" presetSubtype="0" fill="hold" grpId="0" nodeType="clickEffect">
                                  <p:stCondLst>
                                    <p:cond delay="0"/>
                                  </p:stCondLst>
                                  <p:childTnLst>
                                    <p:set>
                                      <p:cBhvr>
                                        <p:cTn id="168" dur="1" fill="hold">
                                          <p:stCondLst>
                                            <p:cond delay="0"/>
                                          </p:stCondLst>
                                        </p:cTn>
                                        <p:tgtEl>
                                          <p:spTgt spid="1409"/>
                                        </p:tgtEl>
                                        <p:attrNameLst>
                                          <p:attrName>style.visibility</p:attrName>
                                        </p:attrNameLst>
                                      </p:cBhvr>
                                      <p:to>
                                        <p:strVal val="hidden"/>
                                      </p:to>
                                    </p:set>
                                  </p:childTnLst>
                                </p:cTn>
                              </p:par>
                            </p:childTnLst>
                          </p:cTn>
                        </p:par>
                      </p:childTnLst>
                    </p:cTn>
                  </p:par>
                </p:childTnLst>
              </p:cTn>
              <p:nextCondLst>
                <p:cond evt="onClick" delay="0">
                  <p:tgtEl>
                    <p:spTgt spid="1409"/>
                  </p:tgtEl>
                </p:cond>
              </p:nextCondLst>
            </p:seq>
            <p:seq concurrent="1" nextAc="seek">
              <p:cTn id="169" restart="whenNotActive" fill="hold" evtFilter="cancelBubble" nodeType="interactiveSeq">
                <p:stCondLst>
                  <p:cond evt="onClick" delay="0">
                    <p:tgtEl>
                      <p:spTgt spid="1410"/>
                    </p:tgtEl>
                  </p:cond>
                </p:stCondLst>
                <p:endSync evt="end" delay="0">
                  <p:rtn val="all"/>
                </p:endSync>
                <p:childTnLst>
                  <p:par>
                    <p:cTn id="170" fill="hold">
                      <p:stCondLst>
                        <p:cond delay="0"/>
                      </p:stCondLst>
                      <p:childTnLst>
                        <p:par>
                          <p:cTn id="171" fill="hold">
                            <p:stCondLst>
                              <p:cond delay="0"/>
                            </p:stCondLst>
                            <p:childTnLst>
                              <p:par>
                                <p:cTn id="172" presetID="1" presetClass="exit" presetSubtype="0" fill="hold" grpId="0" nodeType="clickEffect">
                                  <p:stCondLst>
                                    <p:cond delay="0"/>
                                  </p:stCondLst>
                                  <p:childTnLst>
                                    <p:set>
                                      <p:cBhvr>
                                        <p:cTn id="173" dur="1" fill="hold">
                                          <p:stCondLst>
                                            <p:cond delay="0"/>
                                          </p:stCondLst>
                                        </p:cTn>
                                        <p:tgtEl>
                                          <p:spTgt spid="1410"/>
                                        </p:tgtEl>
                                        <p:attrNameLst>
                                          <p:attrName>style.visibility</p:attrName>
                                        </p:attrNameLst>
                                      </p:cBhvr>
                                      <p:to>
                                        <p:strVal val="hidden"/>
                                      </p:to>
                                    </p:set>
                                  </p:childTnLst>
                                </p:cTn>
                              </p:par>
                            </p:childTnLst>
                          </p:cTn>
                        </p:par>
                      </p:childTnLst>
                    </p:cTn>
                  </p:par>
                </p:childTnLst>
              </p:cTn>
              <p:nextCondLst>
                <p:cond evt="onClick" delay="0">
                  <p:tgtEl>
                    <p:spTgt spid="1410"/>
                  </p:tgtEl>
                </p:cond>
              </p:nextCondLst>
            </p:seq>
            <p:seq concurrent="1" nextAc="seek">
              <p:cTn id="174" restart="whenNotActive" fill="hold" evtFilter="cancelBubble" nodeType="interactiveSeq">
                <p:stCondLst>
                  <p:cond evt="onClick" delay="0">
                    <p:tgtEl>
                      <p:spTgt spid="1411"/>
                    </p:tgtEl>
                  </p:cond>
                </p:stCondLst>
                <p:endSync evt="end" delay="0">
                  <p:rtn val="all"/>
                </p:endSync>
                <p:childTnLst>
                  <p:par>
                    <p:cTn id="175" fill="hold">
                      <p:stCondLst>
                        <p:cond delay="0"/>
                      </p:stCondLst>
                      <p:childTnLst>
                        <p:par>
                          <p:cTn id="176" fill="hold">
                            <p:stCondLst>
                              <p:cond delay="0"/>
                            </p:stCondLst>
                            <p:childTnLst>
                              <p:par>
                                <p:cTn id="177" presetID="1" presetClass="exit" presetSubtype="0" fill="hold" grpId="0" nodeType="clickEffect">
                                  <p:stCondLst>
                                    <p:cond delay="0"/>
                                  </p:stCondLst>
                                  <p:childTnLst>
                                    <p:set>
                                      <p:cBhvr>
                                        <p:cTn id="178" dur="1" fill="hold">
                                          <p:stCondLst>
                                            <p:cond delay="0"/>
                                          </p:stCondLst>
                                        </p:cTn>
                                        <p:tgtEl>
                                          <p:spTgt spid="1411"/>
                                        </p:tgtEl>
                                        <p:attrNameLst>
                                          <p:attrName>style.visibility</p:attrName>
                                        </p:attrNameLst>
                                      </p:cBhvr>
                                      <p:to>
                                        <p:strVal val="hidden"/>
                                      </p:to>
                                    </p:set>
                                  </p:childTnLst>
                                </p:cTn>
                              </p:par>
                            </p:childTnLst>
                          </p:cTn>
                        </p:par>
                      </p:childTnLst>
                    </p:cTn>
                  </p:par>
                </p:childTnLst>
              </p:cTn>
              <p:nextCondLst>
                <p:cond evt="onClick" delay="0">
                  <p:tgtEl>
                    <p:spTgt spid="1411"/>
                  </p:tgtEl>
                </p:cond>
              </p:nextCondLst>
            </p:seq>
            <p:seq concurrent="1" nextAc="seek">
              <p:cTn id="179" restart="whenNotActive" fill="hold" evtFilter="cancelBubble" nodeType="interactiveSeq">
                <p:stCondLst>
                  <p:cond evt="onClick" delay="0">
                    <p:tgtEl>
                      <p:spTgt spid="1412"/>
                    </p:tgtEl>
                  </p:cond>
                </p:stCondLst>
                <p:endSync evt="end" delay="0">
                  <p:rtn val="all"/>
                </p:endSync>
                <p:childTnLst>
                  <p:par>
                    <p:cTn id="180" fill="hold">
                      <p:stCondLst>
                        <p:cond delay="0"/>
                      </p:stCondLst>
                      <p:childTnLst>
                        <p:par>
                          <p:cTn id="181" fill="hold">
                            <p:stCondLst>
                              <p:cond delay="0"/>
                            </p:stCondLst>
                            <p:childTnLst>
                              <p:par>
                                <p:cTn id="182" presetID="1" presetClass="exit" presetSubtype="0" fill="hold" grpId="0" nodeType="clickEffect">
                                  <p:stCondLst>
                                    <p:cond delay="0"/>
                                  </p:stCondLst>
                                  <p:childTnLst>
                                    <p:set>
                                      <p:cBhvr>
                                        <p:cTn id="183" dur="1" fill="hold">
                                          <p:stCondLst>
                                            <p:cond delay="0"/>
                                          </p:stCondLst>
                                        </p:cTn>
                                        <p:tgtEl>
                                          <p:spTgt spid="1412"/>
                                        </p:tgtEl>
                                        <p:attrNameLst>
                                          <p:attrName>style.visibility</p:attrName>
                                        </p:attrNameLst>
                                      </p:cBhvr>
                                      <p:to>
                                        <p:strVal val="hidden"/>
                                      </p:to>
                                    </p:set>
                                  </p:childTnLst>
                                </p:cTn>
                              </p:par>
                            </p:childTnLst>
                          </p:cTn>
                        </p:par>
                      </p:childTnLst>
                    </p:cTn>
                  </p:par>
                </p:childTnLst>
              </p:cTn>
              <p:nextCondLst>
                <p:cond evt="onClick" delay="0">
                  <p:tgtEl>
                    <p:spTgt spid="1412"/>
                  </p:tgtEl>
                </p:cond>
              </p:nextCondLst>
            </p:seq>
            <p:seq concurrent="1" nextAc="seek">
              <p:cTn id="184" restart="whenNotActive" fill="hold" evtFilter="cancelBubble" nodeType="interactiveSeq">
                <p:stCondLst>
                  <p:cond evt="onClick" delay="0">
                    <p:tgtEl>
                      <p:spTgt spid="1413"/>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0"/>
                                  </p:stCondLst>
                                  <p:childTnLst>
                                    <p:set>
                                      <p:cBhvr>
                                        <p:cTn id="188" dur="1" fill="hold">
                                          <p:stCondLst>
                                            <p:cond delay="0"/>
                                          </p:stCondLst>
                                        </p:cTn>
                                        <p:tgtEl>
                                          <p:spTgt spid="1413"/>
                                        </p:tgtEl>
                                        <p:attrNameLst>
                                          <p:attrName>style.visibility</p:attrName>
                                        </p:attrNameLst>
                                      </p:cBhvr>
                                      <p:to>
                                        <p:strVal val="hidden"/>
                                      </p:to>
                                    </p:set>
                                  </p:childTnLst>
                                </p:cTn>
                              </p:par>
                            </p:childTnLst>
                          </p:cTn>
                        </p:par>
                      </p:childTnLst>
                    </p:cTn>
                  </p:par>
                </p:childTnLst>
              </p:cTn>
              <p:nextCondLst>
                <p:cond evt="onClick" delay="0">
                  <p:tgtEl>
                    <p:spTgt spid="1413"/>
                  </p:tgtEl>
                </p:cond>
              </p:nextCondLst>
            </p:seq>
            <p:seq concurrent="1" nextAc="seek">
              <p:cTn id="189" restart="whenNotActive" fill="hold" evtFilter="cancelBubble" nodeType="interactiveSeq">
                <p:stCondLst>
                  <p:cond evt="onClick" delay="0">
                    <p:tgtEl>
                      <p:spTgt spid="1414"/>
                    </p:tgtEl>
                  </p:cond>
                </p:stCondLst>
                <p:endSync evt="end" delay="0">
                  <p:rtn val="all"/>
                </p:endSync>
                <p:childTnLst>
                  <p:par>
                    <p:cTn id="190" fill="hold">
                      <p:stCondLst>
                        <p:cond delay="0"/>
                      </p:stCondLst>
                      <p:childTnLst>
                        <p:par>
                          <p:cTn id="191" fill="hold">
                            <p:stCondLst>
                              <p:cond delay="0"/>
                            </p:stCondLst>
                            <p:childTnLst>
                              <p:par>
                                <p:cTn id="192" presetID="1" presetClass="exit" presetSubtype="0" fill="hold" grpId="0" nodeType="clickEffect">
                                  <p:stCondLst>
                                    <p:cond delay="0"/>
                                  </p:stCondLst>
                                  <p:childTnLst>
                                    <p:set>
                                      <p:cBhvr>
                                        <p:cTn id="193" dur="1" fill="hold">
                                          <p:stCondLst>
                                            <p:cond delay="0"/>
                                          </p:stCondLst>
                                        </p:cTn>
                                        <p:tgtEl>
                                          <p:spTgt spid="1414"/>
                                        </p:tgtEl>
                                        <p:attrNameLst>
                                          <p:attrName>style.visibility</p:attrName>
                                        </p:attrNameLst>
                                      </p:cBhvr>
                                      <p:to>
                                        <p:strVal val="hidden"/>
                                      </p:to>
                                    </p:set>
                                  </p:childTnLst>
                                </p:cTn>
                              </p:par>
                            </p:childTnLst>
                          </p:cTn>
                        </p:par>
                      </p:childTnLst>
                    </p:cTn>
                  </p:par>
                </p:childTnLst>
              </p:cTn>
              <p:nextCondLst>
                <p:cond evt="onClick" delay="0">
                  <p:tgtEl>
                    <p:spTgt spid="1414"/>
                  </p:tgtEl>
                </p:cond>
              </p:nextCondLst>
            </p:seq>
            <p:seq concurrent="1" nextAc="seek">
              <p:cTn id="194" restart="whenNotActive" fill="hold" evtFilter="cancelBubble" nodeType="interactiveSeq">
                <p:stCondLst>
                  <p:cond evt="onClick" delay="0">
                    <p:tgtEl>
                      <p:spTgt spid="1415"/>
                    </p:tgtEl>
                  </p:cond>
                </p:stCondLst>
                <p:endSync evt="end" delay="0">
                  <p:rtn val="all"/>
                </p:endSync>
                <p:childTnLst>
                  <p:par>
                    <p:cTn id="195" fill="hold">
                      <p:stCondLst>
                        <p:cond delay="0"/>
                      </p:stCondLst>
                      <p:childTnLst>
                        <p:par>
                          <p:cTn id="196" fill="hold">
                            <p:stCondLst>
                              <p:cond delay="0"/>
                            </p:stCondLst>
                            <p:childTnLst>
                              <p:par>
                                <p:cTn id="197" presetID="1" presetClass="exit" presetSubtype="0" fill="hold" grpId="0" nodeType="clickEffect">
                                  <p:stCondLst>
                                    <p:cond delay="0"/>
                                  </p:stCondLst>
                                  <p:childTnLst>
                                    <p:set>
                                      <p:cBhvr>
                                        <p:cTn id="198" dur="1" fill="hold">
                                          <p:stCondLst>
                                            <p:cond delay="0"/>
                                          </p:stCondLst>
                                        </p:cTn>
                                        <p:tgtEl>
                                          <p:spTgt spid="1415"/>
                                        </p:tgtEl>
                                        <p:attrNameLst>
                                          <p:attrName>style.visibility</p:attrName>
                                        </p:attrNameLst>
                                      </p:cBhvr>
                                      <p:to>
                                        <p:strVal val="hidden"/>
                                      </p:to>
                                    </p:set>
                                  </p:childTnLst>
                                </p:cTn>
                              </p:par>
                            </p:childTnLst>
                          </p:cTn>
                        </p:par>
                      </p:childTnLst>
                    </p:cTn>
                  </p:par>
                </p:childTnLst>
              </p:cTn>
              <p:nextCondLst>
                <p:cond evt="onClick" delay="0">
                  <p:tgtEl>
                    <p:spTgt spid="1415"/>
                  </p:tgtEl>
                </p:cond>
              </p:nextCondLst>
            </p:seq>
            <p:seq concurrent="1" nextAc="seek">
              <p:cTn id="199" restart="whenNotActive" fill="hold" evtFilter="cancelBubble" nodeType="interactiveSeq">
                <p:stCondLst>
                  <p:cond evt="onClick" delay="0">
                    <p:tgtEl>
                      <p:spTgt spid="1416"/>
                    </p:tgtEl>
                  </p:cond>
                </p:stCondLst>
                <p:endSync evt="end" delay="0">
                  <p:rtn val="all"/>
                </p:endSync>
                <p:childTnLst>
                  <p:par>
                    <p:cTn id="200" fill="hold">
                      <p:stCondLst>
                        <p:cond delay="0"/>
                      </p:stCondLst>
                      <p:childTnLst>
                        <p:par>
                          <p:cTn id="201" fill="hold">
                            <p:stCondLst>
                              <p:cond delay="0"/>
                            </p:stCondLst>
                            <p:childTnLst>
                              <p:par>
                                <p:cTn id="202" presetID="1" presetClass="exit" presetSubtype="0" fill="hold" grpId="0" nodeType="clickEffect">
                                  <p:stCondLst>
                                    <p:cond delay="0"/>
                                  </p:stCondLst>
                                  <p:childTnLst>
                                    <p:set>
                                      <p:cBhvr>
                                        <p:cTn id="203" dur="1" fill="hold">
                                          <p:stCondLst>
                                            <p:cond delay="0"/>
                                          </p:stCondLst>
                                        </p:cTn>
                                        <p:tgtEl>
                                          <p:spTgt spid="1416"/>
                                        </p:tgtEl>
                                        <p:attrNameLst>
                                          <p:attrName>style.visibility</p:attrName>
                                        </p:attrNameLst>
                                      </p:cBhvr>
                                      <p:to>
                                        <p:strVal val="hidden"/>
                                      </p:to>
                                    </p:set>
                                  </p:childTnLst>
                                </p:cTn>
                              </p:par>
                            </p:childTnLst>
                          </p:cTn>
                        </p:par>
                      </p:childTnLst>
                    </p:cTn>
                  </p:par>
                </p:childTnLst>
              </p:cTn>
              <p:nextCondLst>
                <p:cond evt="onClick" delay="0">
                  <p:tgtEl>
                    <p:spTgt spid="1416"/>
                  </p:tgtEl>
                </p:cond>
              </p:nextCondLst>
            </p:seq>
            <p:seq concurrent="1" nextAc="seek">
              <p:cTn id="204" restart="whenNotActive" fill="hold" evtFilter="cancelBubble" nodeType="interactiveSeq">
                <p:stCondLst>
                  <p:cond evt="onClick" delay="0">
                    <p:tgtEl>
                      <p:spTgt spid="1417"/>
                    </p:tgtEl>
                  </p:cond>
                </p:stCondLst>
                <p:endSync evt="end" delay="0">
                  <p:rtn val="all"/>
                </p:endSync>
                <p:childTnLst>
                  <p:par>
                    <p:cTn id="205" fill="hold">
                      <p:stCondLst>
                        <p:cond delay="0"/>
                      </p:stCondLst>
                      <p:childTnLst>
                        <p:par>
                          <p:cTn id="206" fill="hold">
                            <p:stCondLst>
                              <p:cond delay="0"/>
                            </p:stCondLst>
                            <p:childTnLst>
                              <p:par>
                                <p:cTn id="207" presetID="1" presetClass="exit" presetSubtype="0" fill="hold" grpId="0" nodeType="clickEffect">
                                  <p:stCondLst>
                                    <p:cond delay="0"/>
                                  </p:stCondLst>
                                  <p:childTnLst>
                                    <p:set>
                                      <p:cBhvr>
                                        <p:cTn id="208" dur="1" fill="hold">
                                          <p:stCondLst>
                                            <p:cond delay="0"/>
                                          </p:stCondLst>
                                        </p:cTn>
                                        <p:tgtEl>
                                          <p:spTgt spid="1417"/>
                                        </p:tgtEl>
                                        <p:attrNameLst>
                                          <p:attrName>style.visibility</p:attrName>
                                        </p:attrNameLst>
                                      </p:cBhvr>
                                      <p:to>
                                        <p:strVal val="hidden"/>
                                      </p:to>
                                    </p:set>
                                  </p:childTnLst>
                                </p:cTn>
                              </p:par>
                            </p:childTnLst>
                          </p:cTn>
                        </p:par>
                      </p:childTnLst>
                    </p:cTn>
                  </p:par>
                </p:childTnLst>
              </p:cTn>
              <p:nextCondLst>
                <p:cond evt="onClick" delay="0">
                  <p:tgtEl>
                    <p:spTgt spid="1417"/>
                  </p:tgtEl>
                </p:cond>
              </p:nextCondLst>
            </p:seq>
            <p:seq concurrent="1" nextAc="seek">
              <p:cTn id="209" restart="whenNotActive" fill="hold" evtFilter="cancelBubble" nodeType="interactiveSeq">
                <p:stCondLst>
                  <p:cond evt="onClick" delay="0">
                    <p:tgtEl>
                      <p:spTgt spid="1418"/>
                    </p:tgtEl>
                  </p:cond>
                </p:stCondLst>
                <p:endSync evt="end" delay="0">
                  <p:rtn val="all"/>
                </p:endSync>
                <p:childTnLst>
                  <p:par>
                    <p:cTn id="210" fill="hold">
                      <p:stCondLst>
                        <p:cond delay="0"/>
                      </p:stCondLst>
                      <p:childTnLst>
                        <p:par>
                          <p:cTn id="211" fill="hold">
                            <p:stCondLst>
                              <p:cond delay="0"/>
                            </p:stCondLst>
                            <p:childTnLst>
                              <p:par>
                                <p:cTn id="212" presetID="1" presetClass="exit" presetSubtype="0" fill="hold" grpId="0" nodeType="clickEffect">
                                  <p:stCondLst>
                                    <p:cond delay="0"/>
                                  </p:stCondLst>
                                  <p:childTnLst>
                                    <p:set>
                                      <p:cBhvr>
                                        <p:cTn id="213" dur="1" fill="hold">
                                          <p:stCondLst>
                                            <p:cond delay="0"/>
                                          </p:stCondLst>
                                        </p:cTn>
                                        <p:tgtEl>
                                          <p:spTgt spid="1418"/>
                                        </p:tgtEl>
                                        <p:attrNameLst>
                                          <p:attrName>style.visibility</p:attrName>
                                        </p:attrNameLst>
                                      </p:cBhvr>
                                      <p:to>
                                        <p:strVal val="hidden"/>
                                      </p:to>
                                    </p:set>
                                  </p:childTnLst>
                                </p:cTn>
                              </p:par>
                            </p:childTnLst>
                          </p:cTn>
                        </p:par>
                      </p:childTnLst>
                    </p:cTn>
                  </p:par>
                </p:childTnLst>
              </p:cTn>
              <p:nextCondLst>
                <p:cond evt="onClick" delay="0">
                  <p:tgtEl>
                    <p:spTgt spid="1418"/>
                  </p:tgtEl>
                </p:cond>
              </p:nextCondLst>
            </p:seq>
            <p:seq concurrent="1" nextAc="seek">
              <p:cTn id="214" restart="whenNotActive" fill="hold" evtFilter="cancelBubble" nodeType="interactiveSeq">
                <p:stCondLst>
                  <p:cond evt="onClick" delay="0">
                    <p:tgtEl>
                      <p:spTgt spid="1419"/>
                    </p:tgtEl>
                  </p:cond>
                </p:stCondLst>
                <p:endSync evt="end" delay="0">
                  <p:rtn val="all"/>
                </p:endSync>
                <p:childTnLst>
                  <p:par>
                    <p:cTn id="215" fill="hold">
                      <p:stCondLst>
                        <p:cond delay="0"/>
                      </p:stCondLst>
                      <p:childTnLst>
                        <p:par>
                          <p:cTn id="216" fill="hold">
                            <p:stCondLst>
                              <p:cond delay="0"/>
                            </p:stCondLst>
                            <p:childTnLst>
                              <p:par>
                                <p:cTn id="217" presetID="1" presetClass="exit" presetSubtype="0" fill="hold" grpId="0" nodeType="clickEffect">
                                  <p:stCondLst>
                                    <p:cond delay="0"/>
                                  </p:stCondLst>
                                  <p:childTnLst>
                                    <p:set>
                                      <p:cBhvr>
                                        <p:cTn id="218" dur="1" fill="hold">
                                          <p:stCondLst>
                                            <p:cond delay="0"/>
                                          </p:stCondLst>
                                        </p:cTn>
                                        <p:tgtEl>
                                          <p:spTgt spid="1419"/>
                                        </p:tgtEl>
                                        <p:attrNameLst>
                                          <p:attrName>style.visibility</p:attrName>
                                        </p:attrNameLst>
                                      </p:cBhvr>
                                      <p:to>
                                        <p:strVal val="hidden"/>
                                      </p:to>
                                    </p:set>
                                  </p:childTnLst>
                                </p:cTn>
                              </p:par>
                            </p:childTnLst>
                          </p:cTn>
                        </p:par>
                      </p:childTnLst>
                    </p:cTn>
                  </p:par>
                </p:childTnLst>
              </p:cTn>
              <p:nextCondLst>
                <p:cond evt="onClick" delay="0">
                  <p:tgtEl>
                    <p:spTgt spid="1419"/>
                  </p:tgtEl>
                </p:cond>
              </p:nextCondLst>
            </p:seq>
            <p:seq concurrent="1" nextAc="seek">
              <p:cTn id="219" restart="whenNotActive" fill="hold" evtFilter="cancelBubble" nodeType="interactiveSeq">
                <p:stCondLst>
                  <p:cond evt="onClick" delay="0">
                    <p:tgtEl>
                      <p:spTgt spid="1420"/>
                    </p:tgtEl>
                  </p:cond>
                </p:stCondLst>
                <p:endSync evt="end" delay="0">
                  <p:rtn val="all"/>
                </p:endSync>
                <p:childTnLst>
                  <p:par>
                    <p:cTn id="220" fill="hold">
                      <p:stCondLst>
                        <p:cond delay="0"/>
                      </p:stCondLst>
                      <p:childTnLst>
                        <p:par>
                          <p:cTn id="221" fill="hold">
                            <p:stCondLst>
                              <p:cond delay="0"/>
                            </p:stCondLst>
                            <p:childTnLst>
                              <p:par>
                                <p:cTn id="222" presetID="1" presetClass="exit" presetSubtype="0" fill="hold" grpId="0" nodeType="clickEffect">
                                  <p:stCondLst>
                                    <p:cond delay="0"/>
                                  </p:stCondLst>
                                  <p:childTnLst>
                                    <p:set>
                                      <p:cBhvr>
                                        <p:cTn id="223" dur="1" fill="hold">
                                          <p:stCondLst>
                                            <p:cond delay="0"/>
                                          </p:stCondLst>
                                        </p:cTn>
                                        <p:tgtEl>
                                          <p:spTgt spid="1420"/>
                                        </p:tgtEl>
                                        <p:attrNameLst>
                                          <p:attrName>style.visibility</p:attrName>
                                        </p:attrNameLst>
                                      </p:cBhvr>
                                      <p:to>
                                        <p:strVal val="hidden"/>
                                      </p:to>
                                    </p:set>
                                  </p:childTnLst>
                                </p:cTn>
                              </p:par>
                            </p:childTnLst>
                          </p:cTn>
                        </p:par>
                      </p:childTnLst>
                    </p:cTn>
                  </p:par>
                </p:childTnLst>
              </p:cTn>
              <p:nextCondLst>
                <p:cond evt="onClick" delay="0">
                  <p:tgtEl>
                    <p:spTgt spid="1420"/>
                  </p:tgtEl>
                </p:cond>
              </p:nextCondLst>
            </p:seq>
            <p:seq concurrent="1" nextAc="seek">
              <p:cTn id="224" restart="whenNotActive" fill="hold" evtFilter="cancelBubble" nodeType="interactiveSeq">
                <p:stCondLst>
                  <p:cond evt="onClick" delay="0">
                    <p:tgtEl>
                      <p:spTgt spid="1421"/>
                    </p:tgtEl>
                  </p:cond>
                </p:stCondLst>
                <p:endSync evt="end" delay="0">
                  <p:rtn val="all"/>
                </p:endSync>
                <p:childTnLst>
                  <p:par>
                    <p:cTn id="225" fill="hold">
                      <p:stCondLst>
                        <p:cond delay="0"/>
                      </p:stCondLst>
                      <p:childTnLst>
                        <p:par>
                          <p:cTn id="226" fill="hold">
                            <p:stCondLst>
                              <p:cond delay="0"/>
                            </p:stCondLst>
                            <p:childTnLst>
                              <p:par>
                                <p:cTn id="227" presetID="1" presetClass="exit" presetSubtype="0" fill="hold" grpId="0" nodeType="clickEffect">
                                  <p:stCondLst>
                                    <p:cond delay="0"/>
                                  </p:stCondLst>
                                  <p:childTnLst>
                                    <p:set>
                                      <p:cBhvr>
                                        <p:cTn id="228" dur="1" fill="hold">
                                          <p:stCondLst>
                                            <p:cond delay="0"/>
                                          </p:stCondLst>
                                        </p:cTn>
                                        <p:tgtEl>
                                          <p:spTgt spid="1421"/>
                                        </p:tgtEl>
                                        <p:attrNameLst>
                                          <p:attrName>style.visibility</p:attrName>
                                        </p:attrNameLst>
                                      </p:cBhvr>
                                      <p:to>
                                        <p:strVal val="hidden"/>
                                      </p:to>
                                    </p:set>
                                  </p:childTnLst>
                                </p:cTn>
                              </p:par>
                            </p:childTnLst>
                          </p:cTn>
                        </p:par>
                      </p:childTnLst>
                    </p:cTn>
                  </p:par>
                </p:childTnLst>
              </p:cTn>
              <p:nextCondLst>
                <p:cond evt="onClick" delay="0">
                  <p:tgtEl>
                    <p:spTgt spid="1421"/>
                  </p:tgtEl>
                </p:cond>
              </p:nextCondLst>
            </p:seq>
            <p:seq concurrent="1" nextAc="seek">
              <p:cTn id="229" restart="whenNotActive" fill="hold" evtFilter="cancelBubble" nodeType="interactiveSeq">
                <p:stCondLst>
                  <p:cond evt="onClick" delay="0">
                    <p:tgtEl>
                      <p:spTgt spid="1422"/>
                    </p:tgtEl>
                  </p:cond>
                </p:stCondLst>
                <p:endSync evt="end" delay="0">
                  <p:rtn val="all"/>
                </p:endSync>
                <p:childTnLst>
                  <p:par>
                    <p:cTn id="230" fill="hold">
                      <p:stCondLst>
                        <p:cond delay="0"/>
                      </p:stCondLst>
                      <p:childTnLst>
                        <p:par>
                          <p:cTn id="231" fill="hold">
                            <p:stCondLst>
                              <p:cond delay="0"/>
                            </p:stCondLst>
                            <p:childTnLst>
                              <p:par>
                                <p:cTn id="232" presetID="1" presetClass="exit" presetSubtype="0" fill="hold" grpId="0" nodeType="clickEffect">
                                  <p:stCondLst>
                                    <p:cond delay="0"/>
                                  </p:stCondLst>
                                  <p:childTnLst>
                                    <p:set>
                                      <p:cBhvr>
                                        <p:cTn id="233" dur="1" fill="hold">
                                          <p:stCondLst>
                                            <p:cond delay="0"/>
                                          </p:stCondLst>
                                        </p:cTn>
                                        <p:tgtEl>
                                          <p:spTgt spid="1422"/>
                                        </p:tgtEl>
                                        <p:attrNameLst>
                                          <p:attrName>style.visibility</p:attrName>
                                        </p:attrNameLst>
                                      </p:cBhvr>
                                      <p:to>
                                        <p:strVal val="hidden"/>
                                      </p:to>
                                    </p:set>
                                  </p:childTnLst>
                                </p:cTn>
                              </p:par>
                            </p:childTnLst>
                          </p:cTn>
                        </p:par>
                      </p:childTnLst>
                    </p:cTn>
                  </p:par>
                </p:childTnLst>
              </p:cTn>
              <p:nextCondLst>
                <p:cond evt="onClick" delay="0">
                  <p:tgtEl>
                    <p:spTgt spid="1422"/>
                  </p:tgtEl>
                </p:cond>
              </p:nextCondLst>
            </p:seq>
            <p:seq concurrent="1" nextAc="seek">
              <p:cTn id="234" restart="whenNotActive" fill="hold" evtFilter="cancelBubble" nodeType="interactiveSeq">
                <p:stCondLst>
                  <p:cond evt="onClick" delay="0">
                    <p:tgtEl>
                      <p:spTgt spid="1423"/>
                    </p:tgtEl>
                  </p:cond>
                </p:stCondLst>
                <p:endSync evt="end" delay="0">
                  <p:rtn val="all"/>
                </p:endSync>
                <p:childTnLst>
                  <p:par>
                    <p:cTn id="235" fill="hold">
                      <p:stCondLst>
                        <p:cond delay="0"/>
                      </p:stCondLst>
                      <p:childTnLst>
                        <p:par>
                          <p:cTn id="236" fill="hold">
                            <p:stCondLst>
                              <p:cond delay="0"/>
                            </p:stCondLst>
                            <p:childTnLst>
                              <p:par>
                                <p:cTn id="237" presetID="1" presetClass="exit" presetSubtype="0" fill="hold" grpId="0" nodeType="clickEffect">
                                  <p:stCondLst>
                                    <p:cond delay="0"/>
                                  </p:stCondLst>
                                  <p:childTnLst>
                                    <p:set>
                                      <p:cBhvr>
                                        <p:cTn id="238" dur="1" fill="hold">
                                          <p:stCondLst>
                                            <p:cond delay="0"/>
                                          </p:stCondLst>
                                        </p:cTn>
                                        <p:tgtEl>
                                          <p:spTgt spid="1423"/>
                                        </p:tgtEl>
                                        <p:attrNameLst>
                                          <p:attrName>style.visibility</p:attrName>
                                        </p:attrNameLst>
                                      </p:cBhvr>
                                      <p:to>
                                        <p:strVal val="hidden"/>
                                      </p:to>
                                    </p:set>
                                  </p:childTnLst>
                                </p:cTn>
                              </p:par>
                            </p:childTnLst>
                          </p:cTn>
                        </p:par>
                      </p:childTnLst>
                    </p:cTn>
                  </p:par>
                </p:childTnLst>
              </p:cTn>
              <p:nextCondLst>
                <p:cond evt="onClick" delay="0">
                  <p:tgtEl>
                    <p:spTgt spid="1423"/>
                  </p:tgtEl>
                </p:cond>
              </p:nextCondLst>
            </p:seq>
            <p:seq concurrent="1" nextAc="seek">
              <p:cTn id="239" restart="whenNotActive" fill="hold" evtFilter="cancelBubble" nodeType="interactiveSeq">
                <p:stCondLst>
                  <p:cond evt="onClick" delay="0">
                    <p:tgtEl>
                      <p:spTgt spid="1424"/>
                    </p:tgtEl>
                  </p:cond>
                </p:stCondLst>
                <p:endSync evt="end" delay="0">
                  <p:rtn val="all"/>
                </p:endSync>
                <p:childTnLst>
                  <p:par>
                    <p:cTn id="240" fill="hold">
                      <p:stCondLst>
                        <p:cond delay="0"/>
                      </p:stCondLst>
                      <p:childTnLst>
                        <p:par>
                          <p:cTn id="241" fill="hold">
                            <p:stCondLst>
                              <p:cond delay="0"/>
                            </p:stCondLst>
                            <p:childTnLst>
                              <p:par>
                                <p:cTn id="242" presetID="1" presetClass="exit" presetSubtype="0" fill="hold" grpId="0" nodeType="clickEffect">
                                  <p:stCondLst>
                                    <p:cond delay="0"/>
                                  </p:stCondLst>
                                  <p:childTnLst>
                                    <p:set>
                                      <p:cBhvr>
                                        <p:cTn id="243" dur="1" fill="hold">
                                          <p:stCondLst>
                                            <p:cond delay="0"/>
                                          </p:stCondLst>
                                        </p:cTn>
                                        <p:tgtEl>
                                          <p:spTgt spid="1424"/>
                                        </p:tgtEl>
                                        <p:attrNameLst>
                                          <p:attrName>style.visibility</p:attrName>
                                        </p:attrNameLst>
                                      </p:cBhvr>
                                      <p:to>
                                        <p:strVal val="hidden"/>
                                      </p:to>
                                    </p:set>
                                  </p:childTnLst>
                                </p:cTn>
                              </p:par>
                            </p:childTnLst>
                          </p:cTn>
                        </p:par>
                      </p:childTnLst>
                    </p:cTn>
                  </p:par>
                </p:childTnLst>
              </p:cTn>
              <p:nextCondLst>
                <p:cond evt="onClick" delay="0">
                  <p:tgtEl>
                    <p:spTgt spid="1424"/>
                  </p:tgtEl>
                </p:cond>
              </p:nextCondLst>
            </p:seq>
            <p:seq concurrent="1" nextAc="seek">
              <p:cTn id="244" restart="whenNotActive" fill="hold" evtFilter="cancelBubble" nodeType="interactiveSeq">
                <p:stCondLst>
                  <p:cond evt="onClick" delay="0">
                    <p:tgtEl>
                      <p:spTgt spid="1425"/>
                    </p:tgtEl>
                  </p:cond>
                </p:stCondLst>
                <p:endSync evt="end" delay="0">
                  <p:rtn val="all"/>
                </p:endSync>
                <p:childTnLst>
                  <p:par>
                    <p:cTn id="245" fill="hold">
                      <p:stCondLst>
                        <p:cond delay="0"/>
                      </p:stCondLst>
                      <p:childTnLst>
                        <p:par>
                          <p:cTn id="246" fill="hold">
                            <p:stCondLst>
                              <p:cond delay="0"/>
                            </p:stCondLst>
                            <p:childTnLst>
                              <p:par>
                                <p:cTn id="247" presetID="1" presetClass="exit" presetSubtype="0" fill="hold" grpId="0" nodeType="clickEffect">
                                  <p:stCondLst>
                                    <p:cond delay="0"/>
                                  </p:stCondLst>
                                  <p:childTnLst>
                                    <p:set>
                                      <p:cBhvr>
                                        <p:cTn id="248" dur="1" fill="hold">
                                          <p:stCondLst>
                                            <p:cond delay="0"/>
                                          </p:stCondLst>
                                        </p:cTn>
                                        <p:tgtEl>
                                          <p:spTgt spid="1425"/>
                                        </p:tgtEl>
                                        <p:attrNameLst>
                                          <p:attrName>style.visibility</p:attrName>
                                        </p:attrNameLst>
                                      </p:cBhvr>
                                      <p:to>
                                        <p:strVal val="hidden"/>
                                      </p:to>
                                    </p:set>
                                  </p:childTnLst>
                                </p:cTn>
                              </p:par>
                            </p:childTnLst>
                          </p:cTn>
                        </p:par>
                      </p:childTnLst>
                    </p:cTn>
                  </p:par>
                </p:childTnLst>
              </p:cTn>
              <p:nextCondLst>
                <p:cond evt="onClick" delay="0">
                  <p:tgtEl>
                    <p:spTgt spid="1425"/>
                  </p:tgtEl>
                </p:cond>
              </p:nextCondLst>
            </p:seq>
            <p:seq concurrent="1" nextAc="seek">
              <p:cTn id="249" restart="whenNotActive" fill="hold" evtFilter="cancelBubble" nodeType="interactiveSeq">
                <p:stCondLst>
                  <p:cond evt="onClick" delay="0">
                    <p:tgtEl>
                      <p:spTgt spid="1426"/>
                    </p:tgtEl>
                  </p:cond>
                </p:stCondLst>
                <p:endSync evt="end" delay="0">
                  <p:rtn val="all"/>
                </p:endSync>
                <p:childTnLst>
                  <p:par>
                    <p:cTn id="250" fill="hold">
                      <p:stCondLst>
                        <p:cond delay="0"/>
                      </p:stCondLst>
                      <p:childTnLst>
                        <p:par>
                          <p:cTn id="251" fill="hold">
                            <p:stCondLst>
                              <p:cond delay="0"/>
                            </p:stCondLst>
                            <p:childTnLst>
                              <p:par>
                                <p:cTn id="252" presetID="1" presetClass="exit" presetSubtype="0" fill="hold" grpId="0" nodeType="clickEffect">
                                  <p:stCondLst>
                                    <p:cond delay="0"/>
                                  </p:stCondLst>
                                  <p:childTnLst>
                                    <p:set>
                                      <p:cBhvr>
                                        <p:cTn id="253" dur="1" fill="hold">
                                          <p:stCondLst>
                                            <p:cond delay="0"/>
                                          </p:stCondLst>
                                        </p:cTn>
                                        <p:tgtEl>
                                          <p:spTgt spid="1426"/>
                                        </p:tgtEl>
                                        <p:attrNameLst>
                                          <p:attrName>style.visibility</p:attrName>
                                        </p:attrNameLst>
                                      </p:cBhvr>
                                      <p:to>
                                        <p:strVal val="hidden"/>
                                      </p:to>
                                    </p:set>
                                  </p:childTnLst>
                                </p:cTn>
                              </p:par>
                            </p:childTnLst>
                          </p:cTn>
                        </p:par>
                      </p:childTnLst>
                    </p:cTn>
                  </p:par>
                </p:childTnLst>
              </p:cTn>
              <p:nextCondLst>
                <p:cond evt="onClick" delay="0">
                  <p:tgtEl>
                    <p:spTgt spid="1426"/>
                  </p:tgtEl>
                </p:cond>
              </p:nextCondLst>
            </p:seq>
            <p:seq concurrent="1" nextAc="seek">
              <p:cTn id="254" restart="whenNotActive" fill="hold" evtFilter="cancelBubble" nodeType="interactiveSeq">
                <p:stCondLst>
                  <p:cond evt="onClick" delay="0">
                    <p:tgtEl>
                      <p:spTgt spid="1427"/>
                    </p:tgtEl>
                  </p:cond>
                </p:stCondLst>
                <p:endSync evt="end" delay="0">
                  <p:rtn val="all"/>
                </p:endSync>
                <p:childTnLst>
                  <p:par>
                    <p:cTn id="255" fill="hold">
                      <p:stCondLst>
                        <p:cond delay="0"/>
                      </p:stCondLst>
                      <p:childTnLst>
                        <p:par>
                          <p:cTn id="256" fill="hold">
                            <p:stCondLst>
                              <p:cond delay="0"/>
                            </p:stCondLst>
                            <p:childTnLst>
                              <p:par>
                                <p:cTn id="257" presetID="1" presetClass="exit" presetSubtype="0" fill="hold" grpId="0" nodeType="clickEffect">
                                  <p:stCondLst>
                                    <p:cond delay="0"/>
                                  </p:stCondLst>
                                  <p:childTnLst>
                                    <p:set>
                                      <p:cBhvr>
                                        <p:cTn id="258" dur="1" fill="hold">
                                          <p:stCondLst>
                                            <p:cond delay="0"/>
                                          </p:stCondLst>
                                        </p:cTn>
                                        <p:tgtEl>
                                          <p:spTgt spid="1427"/>
                                        </p:tgtEl>
                                        <p:attrNameLst>
                                          <p:attrName>style.visibility</p:attrName>
                                        </p:attrNameLst>
                                      </p:cBhvr>
                                      <p:to>
                                        <p:strVal val="hidden"/>
                                      </p:to>
                                    </p:set>
                                  </p:childTnLst>
                                </p:cTn>
                              </p:par>
                            </p:childTnLst>
                          </p:cTn>
                        </p:par>
                      </p:childTnLst>
                    </p:cTn>
                  </p:par>
                </p:childTnLst>
              </p:cTn>
              <p:nextCondLst>
                <p:cond evt="onClick" delay="0">
                  <p:tgtEl>
                    <p:spTgt spid="1427"/>
                  </p:tgtEl>
                </p:cond>
              </p:nextCondLst>
            </p:seq>
            <p:seq concurrent="1" nextAc="seek">
              <p:cTn id="259" restart="whenNotActive" fill="hold" evtFilter="cancelBubble" nodeType="interactiveSeq">
                <p:stCondLst>
                  <p:cond evt="onClick" delay="0">
                    <p:tgtEl>
                      <p:spTgt spid="1428"/>
                    </p:tgtEl>
                  </p:cond>
                </p:stCondLst>
                <p:endSync evt="end" delay="0">
                  <p:rtn val="all"/>
                </p:endSync>
                <p:childTnLst>
                  <p:par>
                    <p:cTn id="260" fill="hold">
                      <p:stCondLst>
                        <p:cond delay="0"/>
                      </p:stCondLst>
                      <p:childTnLst>
                        <p:par>
                          <p:cTn id="261" fill="hold">
                            <p:stCondLst>
                              <p:cond delay="0"/>
                            </p:stCondLst>
                            <p:childTnLst>
                              <p:par>
                                <p:cTn id="262" presetID="1" presetClass="exit" presetSubtype="0" fill="hold" grpId="0" nodeType="clickEffect">
                                  <p:stCondLst>
                                    <p:cond delay="0"/>
                                  </p:stCondLst>
                                  <p:childTnLst>
                                    <p:set>
                                      <p:cBhvr>
                                        <p:cTn id="263" dur="1" fill="hold">
                                          <p:stCondLst>
                                            <p:cond delay="0"/>
                                          </p:stCondLst>
                                        </p:cTn>
                                        <p:tgtEl>
                                          <p:spTgt spid="1428"/>
                                        </p:tgtEl>
                                        <p:attrNameLst>
                                          <p:attrName>style.visibility</p:attrName>
                                        </p:attrNameLst>
                                      </p:cBhvr>
                                      <p:to>
                                        <p:strVal val="hidden"/>
                                      </p:to>
                                    </p:set>
                                  </p:childTnLst>
                                </p:cTn>
                              </p:par>
                            </p:childTnLst>
                          </p:cTn>
                        </p:par>
                      </p:childTnLst>
                    </p:cTn>
                  </p:par>
                </p:childTnLst>
              </p:cTn>
              <p:nextCondLst>
                <p:cond evt="onClick" delay="0">
                  <p:tgtEl>
                    <p:spTgt spid="1428"/>
                  </p:tgtEl>
                </p:cond>
              </p:nextCondLst>
            </p:seq>
            <p:seq concurrent="1" nextAc="seek">
              <p:cTn id="264" restart="whenNotActive" fill="hold" evtFilter="cancelBubble" nodeType="interactiveSeq">
                <p:stCondLst>
                  <p:cond evt="onClick" delay="0">
                    <p:tgtEl>
                      <p:spTgt spid="1429"/>
                    </p:tgtEl>
                  </p:cond>
                </p:stCondLst>
                <p:endSync evt="end" delay="0">
                  <p:rtn val="all"/>
                </p:endSync>
                <p:childTnLst>
                  <p:par>
                    <p:cTn id="265" fill="hold">
                      <p:stCondLst>
                        <p:cond delay="0"/>
                      </p:stCondLst>
                      <p:childTnLst>
                        <p:par>
                          <p:cTn id="266" fill="hold">
                            <p:stCondLst>
                              <p:cond delay="0"/>
                            </p:stCondLst>
                            <p:childTnLst>
                              <p:par>
                                <p:cTn id="267" presetID="1" presetClass="exit" presetSubtype="0" fill="hold" grpId="0" nodeType="clickEffect">
                                  <p:stCondLst>
                                    <p:cond delay="0"/>
                                  </p:stCondLst>
                                  <p:childTnLst>
                                    <p:set>
                                      <p:cBhvr>
                                        <p:cTn id="268" dur="1" fill="hold">
                                          <p:stCondLst>
                                            <p:cond delay="0"/>
                                          </p:stCondLst>
                                        </p:cTn>
                                        <p:tgtEl>
                                          <p:spTgt spid="1429"/>
                                        </p:tgtEl>
                                        <p:attrNameLst>
                                          <p:attrName>style.visibility</p:attrName>
                                        </p:attrNameLst>
                                      </p:cBhvr>
                                      <p:to>
                                        <p:strVal val="hidden"/>
                                      </p:to>
                                    </p:set>
                                  </p:childTnLst>
                                </p:cTn>
                              </p:par>
                            </p:childTnLst>
                          </p:cTn>
                        </p:par>
                      </p:childTnLst>
                    </p:cTn>
                  </p:par>
                </p:childTnLst>
              </p:cTn>
              <p:nextCondLst>
                <p:cond evt="onClick" delay="0">
                  <p:tgtEl>
                    <p:spTgt spid="1429"/>
                  </p:tgtEl>
                </p:cond>
              </p:nextCondLst>
            </p:seq>
            <p:seq concurrent="1" nextAc="seek">
              <p:cTn id="269" restart="whenNotActive" fill="hold" evtFilter="cancelBubble" nodeType="interactiveSeq">
                <p:stCondLst>
                  <p:cond evt="onClick" delay="0">
                    <p:tgtEl>
                      <p:spTgt spid="1430"/>
                    </p:tgtEl>
                  </p:cond>
                </p:stCondLst>
                <p:endSync evt="end" delay="0">
                  <p:rtn val="all"/>
                </p:endSync>
                <p:childTnLst>
                  <p:par>
                    <p:cTn id="270" fill="hold">
                      <p:stCondLst>
                        <p:cond delay="0"/>
                      </p:stCondLst>
                      <p:childTnLst>
                        <p:par>
                          <p:cTn id="271" fill="hold">
                            <p:stCondLst>
                              <p:cond delay="0"/>
                            </p:stCondLst>
                            <p:childTnLst>
                              <p:par>
                                <p:cTn id="272" presetID="1" presetClass="exit" presetSubtype="0" fill="hold" grpId="0" nodeType="clickEffect">
                                  <p:stCondLst>
                                    <p:cond delay="0"/>
                                  </p:stCondLst>
                                  <p:childTnLst>
                                    <p:set>
                                      <p:cBhvr>
                                        <p:cTn id="273" dur="1" fill="hold">
                                          <p:stCondLst>
                                            <p:cond delay="0"/>
                                          </p:stCondLst>
                                        </p:cTn>
                                        <p:tgtEl>
                                          <p:spTgt spid="1430"/>
                                        </p:tgtEl>
                                        <p:attrNameLst>
                                          <p:attrName>style.visibility</p:attrName>
                                        </p:attrNameLst>
                                      </p:cBhvr>
                                      <p:to>
                                        <p:strVal val="hidden"/>
                                      </p:to>
                                    </p:set>
                                  </p:childTnLst>
                                </p:cTn>
                              </p:par>
                            </p:childTnLst>
                          </p:cTn>
                        </p:par>
                      </p:childTnLst>
                    </p:cTn>
                  </p:par>
                </p:childTnLst>
              </p:cTn>
              <p:nextCondLst>
                <p:cond evt="onClick" delay="0">
                  <p:tgtEl>
                    <p:spTgt spid="1430"/>
                  </p:tgtEl>
                </p:cond>
              </p:nextCondLst>
            </p:seq>
            <p:seq concurrent="1" nextAc="seek">
              <p:cTn id="274" restart="whenNotActive" fill="hold" evtFilter="cancelBubble" nodeType="interactiveSeq">
                <p:stCondLst>
                  <p:cond evt="onClick" delay="0">
                    <p:tgtEl>
                      <p:spTgt spid="1431"/>
                    </p:tgtEl>
                  </p:cond>
                </p:stCondLst>
                <p:endSync evt="end" delay="0">
                  <p:rtn val="all"/>
                </p:endSync>
                <p:childTnLst>
                  <p:par>
                    <p:cTn id="275" fill="hold">
                      <p:stCondLst>
                        <p:cond delay="0"/>
                      </p:stCondLst>
                      <p:childTnLst>
                        <p:par>
                          <p:cTn id="276" fill="hold">
                            <p:stCondLst>
                              <p:cond delay="0"/>
                            </p:stCondLst>
                            <p:childTnLst>
                              <p:par>
                                <p:cTn id="277" presetID="1" presetClass="exit" presetSubtype="0" fill="hold" grpId="0" nodeType="clickEffect">
                                  <p:stCondLst>
                                    <p:cond delay="0"/>
                                  </p:stCondLst>
                                  <p:childTnLst>
                                    <p:set>
                                      <p:cBhvr>
                                        <p:cTn id="278" dur="1" fill="hold">
                                          <p:stCondLst>
                                            <p:cond delay="0"/>
                                          </p:stCondLst>
                                        </p:cTn>
                                        <p:tgtEl>
                                          <p:spTgt spid="1431"/>
                                        </p:tgtEl>
                                        <p:attrNameLst>
                                          <p:attrName>style.visibility</p:attrName>
                                        </p:attrNameLst>
                                      </p:cBhvr>
                                      <p:to>
                                        <p:strVal val="hidden"/>
                                      </p:to>
                                    </p:set>
                                  </p:childTnLst>
                                </p:cTn>
                              </p:par>
                            </p:childTnLst>
                          </p:cTn>
                        </p:par>
                      </p:childTnLst>
                    </p:cTn>
                  </p:par>
                </p:childTnLst>
              </p:cTn>
              <p:nextCondLst>
                <p:cond evt="onClick" delay="0">
                  <p:tgtEl>
                    <p:spTgt spid="1431"/>
                  </p:tgtEl>
                </p:cond>
              </p:nextCondLst>
            </p:seq>
            <p:seq concurrent="1" nextAc="seek">
              <p:cTn id="279" restart="whenNotActive" fill="hold" evtFilter="cancelBubble" nodeType="interactiveSeq">
                <p:stCondLst>
                  <p:cond evt="onClick" delay="0">
                    <p:tgtEl>
                      <p:spTgt spid="1432"/>
                    </p:tgtEl>
                  </p:cond>
                </p:stCondLst>
                <p:endSync evt="end" delay="0">
                  <p:rtn val="all"/>
                </p:endSync>
                <p:childTnLst>
                  <p:par>
                    <p:cTn id="280" fill="hold">
                      <p:stCondLst>
                        <p:cond delay="0"/>
                      </p:stCondLst>
                      <p:childTnLst>
                        <p:par>
                          <p:cTn id="281" fill="hold">
                            <p:stCondLst>
                              <p:cond delay="0"/>
                            </p:stCondLst>
                            <p:childTnLst>
                              <p:par>
                                <p:cTn id="282" presetID="1" presetClass="exit" presetSubtype="0" fill="hold" grpId="0" nodeType="clickEffect">
                                  <p:stCondLst>
                                    <p:cond delay="0"/>
                                  </p:stCondLst>
                                  <p:childTnLst>
                                    <p:set>
                                      <p:cBhvr>
                                        <p:cTn id="283" dur="1" fill="hold">
                                          <p:stCondLst>
                                            <p:cond delay="0"/>
                                          </p:stCondLst>
                                        </p:cTn>
                                        <p:tgtEl>
                                          <p:spTgt spid="1432"/>
                                        </p:tgtEl>
                                        <p:attrNameLst>
                                          <p:attrName>style.visibility</p:attrName>
                                        </p:attrNameLst>
                                      </p:cBhvr>
                                      <p:to>
                                        <p:strVal val="hidden"/>
                                      </p:to>
                                    </p:set>
                                  </p:childTnLst>
                                </p:cTn>
                              </p:par>
                            </p:childTnLst>
                          </p:cTn>
                        </p:par>
                      </p:childTnLst>
                    </p:cTn>
                  </p:par>
                </p:childTnLst>
              </p:cTn>
              <p:nextCondLst>
                <p:cond evt="onClick" delay="0">
                  <p:tgtEl>
                    <p:spTgt spid="1432"/>
                  </p:tgtEl>
                </p:cond>
              </p:nextCondLst>
            </p:seq>
            <p:seq concurrent="1" nextAc="seek">
              <p:cTn id="284" restart="whenNotActive" fill="hold" evtFilter="cancelBubble" nodeType="interactiveSeq">
                <p:stCondLst>
                  <p:cond evt="onClick" delay="0">
                    <p:tgtEl>
                      <p:spTgt spid="1433"/>
                    </p:tgtEl>
                  </p:cond>
                </p:stCondLst>
                <p:endSync evt="end" delay="0">
                  <p:rtn val="all"/>
                </p:endSync>
                <p:childTnLst>
                  <p:par>
                    <p:cTn id="285" fill="hold">
                      <p:stCondLst>
                        <p:cond delay="0"/>
                      </p:stCondLst>
                      <p:childTnLst>
                        <p:par>
                          <p:cTn id="286" fill="hold">
                            <p:stCondLst>
                              <p:cond delay="0"/>
                            </p:stCondLst>
                            <p:childTnLst>
                              <p:par>
                                <p:cTn id="287" presetID="1" presetClass="exit" presetSubtype="0" fill="hold" grpId="0" nodeType="clickEffect">
                                  <p:stCondLst>
                                    <p:cond delay="0"/>
                                  </p:stCondLst>
                                  <p:childTnLst>
                                    <p:set>
                                      <p:cBhvr>
                                        <p:cTn id="288" dur="1" fill="hold">
                                          <p:stCondLst>
                                            <p:cond delay="0"/>
                                          </p:stCondLst>
                                        </p:cTn>
                                        <p:tgtEl>
                                          <p:spTgt spid="1433"/>
                                        </p:tgtEl>
                                        <p:attrNameLst>
                                          <p:attrName>style.visibility</p:attrName>
                                        </p:attrNameLst>
                                      </p:cBhvr>
                                      <p:to>
                                        <p:strVal val="hidden"/>
                                      </p:to>
                                    </p:set>
                                  </p:childTnLst>
                                </p:cTn>
                              </p:par>
                            </p:childTnLst>
                          </p:cTn>
                        </p:par>
                      </p:childTnLst>
                    </p:cTn>
                  </p:par>
                </p:childTnLst>
              </p:cTn>
              <p:nextCondLst>
                <p:cond evt="onClick" delay="0">
                  <p:tgtEl>
                    <p:spTgt spid="1433"/>
                  </p:tgtEl>
                </p:cond>
              </p:nextCondLst>
            </p:seq>
            <p:seq concurrent="1" nextAc="seek">
              <p:cTn id="289" restart="whenNotActive" fill="hold" evtFilter="cancelBubble" nodeType="interactiveSeq">
                <p:stCondLst>
                  <p:cond evt="onClick" delay="0">
                    <p:tgtEl>
                      <p:spTgt spid="1435"/>
                    </p:tgtEl>
                  </p:cond>
                </p:stCondLst>
                <p:endSync evt="end" delay="0">
                  <p:rtn val="all"/>
                </p:endSync>
                <p:childTnLst>
                  <p:par>
                    <p:cTn id="290" fill="hold">
                      <p:stCondLst>
                        <p:cond delay="0"/>
                      </p:stCondLst>
                      <p:childTnLst>
                        <p:par>
                          <p:cTn id="291" fill="hold">
                            <p:stCondLst>
                              <p:cond delay="0"/>
                            </p:stCondLst>
                            <p:childTnLst>
                              <p:par>
                                <p:cTn id="292" presetID="1" presetClass="exit" presetSubtype="0" fill="hold" grpId="0" nodeType="clickEffect">
                                  <p:stCondLst>
                                    <p:cond delay="0"/>
                                  </p:stCondLst>
                                  <p:childTnLst>
                                    <p:set>
                                      <p:cBhvr>
                                        <p:cTn id="293" dur="1" fill="hold">
                                          <p:stCondLst>
                                            <p:cond delay="0"/>
                                          </p:stCondLst>
                                        </p:cTn>
                                        <p:tgtEl>
                                          <p:spTgt spid="1435"/>
                                        </p:tgtEl>
                                        <p:attrNameLst>
                                          <p:attrName>style.visibility</p:attrName>
                                        </p:attrNameLst>
                                      </p:cBhvr>
                                      <p:to>
                                        <p:strVal val="hidden"/>
                                      </p:to>
                                    </p:set>
                                  </p:childTnLst>
                                </p:cTn>
                              </p:par>
                            </p:childTnLst>
                          </p:cTn>
                        </p:par>
                      </p:childTnLst>
                    </p:cTn>
                  </p:par>
                </p:childTnLst>
              </p:cTn>
              <p:nextCondLst>
                <p:cond evt="onClick" delay="0">
                  <p:tgtEl>
                    <p:spTgt spid="1435"/>
                  </p:tgtEl>
                </p:cond>
              </p:nextCondLst>
            </p:seq>
            <p:seq concurrent="1" nextAc="seek">
              <p:cTn id="294" restart="whenNotActive" fill="hold" evtFilter="cancelBubble" nodeType="interactiveSeq">
                <p:stCondLst>
                  <p:cond evt="onClick" delay="0">
                    <p:tgtEl>
                      <p:spTgt spid="1436"/>
                    </p:tgtEl>
                  </p:cond>
                </p:stCondLst>
                <p:endSync evt="end" delay="0">
                  <p:rtn val="all"/>
                </p:endSync>
                <p:childTnLst>
                  <p:par>
                    <p:cTn id="295" fill="hold">
                      <p:stCondLst>
                        <p:cond delay="0"/>
                      </p:stCondLst>
                      <p:childTnLst>
                        <p:par>
                          <p:cTn id="296" fill="hold">
                            <p:stCondLst>
                              <p:cond delay="0"/>
                            </p:stCondLst>
                            <p:childTnLst>
                              <p:par>
                                <p:cTn id="297" presetID="1" presetClass="exit" presetSubtype="0" fill="hold" grpId="0" nodeType="clickEffect">
                                  <p:stCondLst>
                                    <p:cond delay="0"/>
                                  </p:stCondLst>
                                  <p:childTnLst>
                                    <p:set>
                                      <p:cBhvr>
                                        <p:cTn id="298" dur="1" fill="hold">
                                          <p:stCondLst>
                                            <p:cond delay="0"/>
                                          </p:stCondLst>
                                        </p:cTn>
                                        <p:tgtEl>
                                          <p:spTgt spid="1436"/>
                                        </p:tgtEl>
                                        <p:attrNameLst>
                                          <p:attrName>style.visibility</p:attrName>
                                        </p:attrNameLst>
                                      </p:cBhvr>
                                      <p:to>
                                        <p:strVal val="hidden"/>
                                      </p:to>
                                    </p:set>
                                  </p:childTnLst>
                                </p:cTn>
                              </p:par>
                            </p:childTnLst>
                          </p:cTn>
                        </p:par>
                      </p:childTnLst>
                    </p:cTn>
                  </p:par>
                </p:childTnLst>
              </p:cTn>
              <p:nextCondLst>
                <p:cond evt="onClick" delay="0">
                  <p:tgtEl>
                    <p:spTgt spid="1436"/>
                  </p:tgtEl>
                </p:cond>
              </p:nextCondLst>
            </p:seq>
            <p:seq concurrent="1" nextAc="seek">
              <p:cTn id="299" restart="whenNotActive" fill="hold" evtFilter="cancelBubble" nodeType="interactiveSeq">
                <p:stCondLst>
                  <p:cond evt="onClick" delay="0">
                    <p:tgtEl>
                      <p:spTgt spid="1437"/>
                    </p:tgtEl>
                  </p:cond>
                </p:stCondLst>
                <p:endSync evt="end" delay="0">
                  <p:rtn val="all"/>
                </p:endSync>
                <p:childTnLst>
                  <p:par>
                    <p:cTn id="300" fill="hold">
                      <p:stCondLst>
                        <p:cond delay="0"/>
                      </p:stCondLst>
                      <p:childTnLst>
                        <p:par>
                          <p:cTn id="301" fill="hold">
                            <p:stCondLst>
                              <p:cond delay="0"/>
                            </p:stCondLst>
                            <p:childTnLst>
                              <p:par>
                                <p:cTn id="302" presetID="1" presetClass="exit" presetSubtype="0" fill="hold" grpId="0" nodeType="clickEffect">
                                  <p:stCondLst>
                                    <p:cond delay="0"/>
                                  </p:stCondLst>
                                  <p:childTnLst>
                                    <p:set>
                                      <p:cBhvr>
                                        <p:cTn id="303" dur="1" fill="hold">
                                          <p:stCondLst>
                                            <p:cond delay="0"/>
                                          </p:stCondLst>
                                        </p:cTn>
                                        <p:tgtEl>
                                          <p:spTgt spid="1437"/>
                                        </p:tgtEl>
                                        <p:attrNameLst>
                                          <p:attrName>style.visibility</p:attrName>
                                        </p:attrNameLst>
                                      </p:cBhvr>
                                      <p:to>
                                        <p:strVal val="hidden"/>
                                      </p:to>
                                    </p:set>
                                  </p:childTnLst>
                                </p:cTn>
                              </p:par>
                            </p:childTnLst>
                          </p:cTn>
                        </p:par>
                      </p:childTnLst>
                    </p:cTn>
                  </p:par>
                </p:childTnLst>
              </p:cTn>
              <p:nextCondLst>
                <p:cond evt="onClick" delay="0">
                  <p:tgtEl>
                    <p:spTgt spid="1437"/>
                  </p:tgtEl>
                </p:cond>
              </p:nextCondLst>
            </p:seq>
            <p:seq concurrent="1" nextAc="seek">
              <p:cTn id="304" restart="whenNotActive" fill="hold" evtFilter="cancelBubble" nodeType="interactiveSeq">
                <p:stCondLst>
                  <p:cond evt="onClick" delay="0">
                    <p:tgtEl>
                      <p:spTgt spid="1438"/>
                    </p:tgtEl>
                  </p:cond>
                </p:stCondLst>
                <p:endSync evt="end" delay="0">
                  <p:rtn val="all"/>
                </p:endSync>
                <p:childTnLst>
                  <p:par>
                    <p:cTn id="305" fill="hold">
                      <p:stCondLst>
                        <p:cond delay="0"/>
                      </p:stCondLst>
                      <p:childTnLst>
                        <p:par>
                          <p:cTn id="306" fill="hold">
                            <p:stCondLst>
                              <p:cond delay="0"/>
                            </p:stCondLst>
                            <p:childTnLst>
                              <p:par>
                                <p:cTn id="307" presetID="1" presetClass="exit" presetSubtype="0" fill="hold" grpId="0" nodeType="clickEffect">
                                  <p:stCondLst>
                                    <p:cond delay="0"/>
                                  </p:stCondLst>
                                  <p:childTnLst>
                                    <p:set>
                                      <p:cBhvr>
                                        <p:cTn id="308" dur="1" fill="hold">
                                          <p:stCondLst>
                                            <p:cond delay="0"/>
                                          </p:stCondLst>
                                        </p:cTn>
                                        <p:tgtEl>
                                          <p:spTgt spid="1438"/>
                                        </p:tgtEl>
                                        <p:attrNameLst>
                                          <p:attrName>style.visibility</p:attrName>
                                        </p:attrNameLst>
                                      </p:cBhvr>
                                      <p:to>
                                        <p:strVal val="hidden"/>
                                      </p:to>
                                    </p:set>
                                  </p:childTnLst>
                                </p:cTn>
                              </p:par>
                            </p:childTnLst>
                          </p:cTn>
                        </p:par>
                      </p:childTnLst>
                    </p:cTn>
                  </p:par>
                </p:childTnLst>
              </p:cTn>
              <p:nextCondLst>
                <p:cond evt="onClick" delay="0">
                  <p:tgtEl>
                    <p:spTgt spid="1438"/>
                  </p:tgtEl>
                </p:cond>
              </p:nextCondLst>
            </p:seq>
            <p:seq concurrent="1" nextAc="seek">
              <p:cTn id="309" restart="whenNotActive" fill="hold" evtFilter="cancelBubble" nodeType="interactiveSeq">
                <p:stCondLst>
                  <p:cond evt="onClick" delay="0">
                    <p:tgtEl>
                      <p:spTgt spid="1439"/>
                    </p:tgtEl>
                  </p:cond>
                </p:stCondLst>
                <p:endSync evt="end" delay="0">
                  <p:rtn val="all"/>
                </p:endSync>
                <p:childTnLst>
                  <p:par>
                    <p:cTn id="310" fill="hold">
                      <p:stCondLst>
                        <p:cond delay="0"/>
                      </p:stCondLst>
                      <p:childTnLst>
                        <p:par>
                          <p:cTn id="311" fill="hold">
                            <p:stCondLst>
                              <p:cond delay="0"/>
                            </p:stCondLst>
                            <p:childTnLst>
                              <p:par>
                                <p:cTn id="312" presetID="1" presetClass="exit" presetSubtype="0" fill="hold" grpId="0" nodeType="clickEffect">
                                  <p:stCondLst>
                                    <p:cond delay="0"/>
                                  </p:stCondLst>
                                  <p:childTnLst>
                                    <p:set>
                                      <p:cBhvr>
                                        <p:cTn id="313" dur="1" fill="hold">
                                          <p:stCondLst>
                                            <p:cond delay="0"/>
                                          </p:stCondLst>
                                        </p:cTn>
                                        <p:tgtEl>
                                          <p:spTgt spid="1439"/>
                                        </p:tgtEl>
                                        <p:attrNameLst>
                                          <p:attrName>style.visibility</p:attrName>
                                        </p:attrNameLst>
                                      </p:cBhvr>
                                      <p:to>
                                        <p:strVal val="hidden"/>
                                      </p:to>
                                    </p:set>
                                  </p:childTnLst>
                                </p:cTn>
                              </p:par>
                            </p:childTnLst>
                          </p:cTn>
                        </p:par>
                      </p:childTnLst>
                    </p:cTn>
                  </p:par>
                </p:childTnLst>
              </p:cTn>
              <p:nextCondLst>
                <p:cond evt="onClick" delay="0">
                  <p:tgtEl>
                    <p:spTgt spid="1439"/>
                  </p:tgtEl>
                </p:cond>
              </p:nextCondLst>
            </p:seq>
            <p:seq concurrent="1" nextAc="seek">
              <p:cTn id="314" restart="whenNotActive" fill="hold" evtFilter="cancelBubble" nodeType="interactiveSeq">
                <p:stCondLst>
                  <p:cond evt="onClick" delay="0">
                    <p:tgtEl>
                      <p:spTgt spid="1440"/>
                    </p:tgtEl>
                  </p:cond>
                </p:stCondLst>
                <p:endSync evt="end" delay="0">
                  <p:rtn val="all"/>
                </p:endSync>
                <p:childTnLst>
                  <p:par>
                    <p:cTn id="315" fill="hold">
                      <p:stCondLst>
                        <p:cond delay="0"/>
                      </p:stCondLst>
                      <p:childTnLst>
                        <p:par>
                          <p:cTn id="316" fill="hold">
                            <p:stCondLst>
                              <p:cond delay="0"/>
                            </p:stCondLst>
                            <p:childTnLst>
                              <p:par>
                                <p:cTn id="317" presetID="1" presetClass="exit" presetSubtype="0" fill="hold" grpId="0" nodeType="clickEffect">
                                  <p:stCondLst>
                                    <p:cond delay="0"/>
                                  </p:stCondLst>
                                  <p:childTnLst>
                                    <p:set>
                                      <p:cBhvr>
                                        <p:cTn id="318" dur="1" fill="hold">
                                          <p:stCondLst>
                                            <p:cond delay="0"/>
                                          </p:stCondLst>
                                        </p:cTn>
                                        <p:tgtEl>
                                          <p:spTgt spid="1440"/>
                                        </p:tgtEl>
                                        <p:attrNameLst>
                                          <p:attrName>style.visibility</p:attrName>
                                        </p:attrNameLst>
                                      </p:cBhvr>
                                      <p:to>
                                        <p:strVal val="hidden"/>
                                      </p:to>
                                    </p:set>
                                  </p:childTnLst>
                                </p:cTn>
                              </p:par>
                            </p:childTnLst>
                          </p:cTn>
                        </p:par>
                      </p:childTnLst>
                    </p:cTn>
                  </p:par>
                </p:childTnLst>
              </p:cTn>
              <p:nextCondLst>
                <p:cond evt="onClick" delay="0">
                  <p:tgtEl>
                    <p:spTgt spid="1440"/>
                  </p:tgtEl>
                </p:cond>
              </p:nextCondLst>
            </p:seq>
            <p:seq concurrent="1" nextAc="seek">
              <p:cTn id="319" restart="whenNotActive" fill="hold" evtFilter="cancelBubble" nodeType="interactiveSeq">
                <p:stCondLst>
                  <p:cond evt="onClick" delay="0">
                    <p:tgtEl>
                      <p:spTgt spid="1441"/>
                    </p:tgtEl>
                  </p:cond>
                </p:stCondLst>
                <p:endSync evt="end" delay="0">
                  <p:rtn val="all"/>
                </p:endSync>
                <p:childTnLst>
                  <p:par>
                    <p:cTn id="320" fill="hold">
                      <p:stCondLst>
                        <p:cond delay="0"/>
                      </p:stCondLst>
                      <p:childTnLst>
                        <p:par>
                          <p:cTn id="321" fill="hold">
                            <p:stCondLst>
                              <p:cond delay="0"/>
                            </p:stCondLst>
                            <p:childTnLst>
                              <p:par>
                                <p:cTn id="322" presetID="1" presetClass="exit" presetSubtype="0" fill="hold" grpId="0" nodeType="clickEffect">
                                  <p:stCondLst>
                                    <p:cond delay="0"/>
                                  </p:stCondLst>
                                  <p:childTnLst>
                                    <p:set>
                                      <p:cBhvr>
                                        <p:cTn id="323" dur="1" fill="hold">
                                          <p:stCondLst>
                                            <p:cond delay="0"/>
                                          </p:stCondLst>
                                        </p:cTn>
                                        <p:tgtEl>
                                          <p:spTgt spid="1441"/>
                                        </p:tgtEl>
                                        <p:attrNameLst>
                                          <p:attrName>style.visibility</p:attrName>
                                        </p:attrNameLst>
                                      </p:cBhvr>
                                      <p:to>
                                        <p:strVal val="hidden"/>
                                      </p:to>
                                    </p:set>
                                  </p:childTnLst>
                                </p:cTn>
                              </p:par>
                            </p:childTnLst>
                          </p:cTn>
                        </p:par>
                      </p:childTnLst>
                    </p:cTn>
                  </p:par>
                </p:childTnLst>
              </p:cTn>
              <p:nextCondLst>
                <p:cond evt="onClick" delay="0">
                  <p:tgtEl>
                    <p:spTgt spid="1441"/>
                  </p:tgtEl>
                </p:cond>
              </p:nextCondLst>
            </p:seq>
            <p:seq concurrent="1" nextAc="seek">
              <p:cTn id="324" restart="whenNotActive" fill="hold" evtFilter="cancelBubble" nodeType="interactiveSeq">
                <p:stCondLst>
                  <p:cond evt="onClick" delay="0">
                    <p:tgtEl>
                      <p:spTgt spid="1442"/>
                    </p:tgtEl>
                  </p:cond>
                </p:stCondLst>
                <p:endSync evt="end" delay="0">
                  <p:rtn val="all"/>
                </p:endSync>
                <p:childTnLst>
                  <p:par>
                    <p:cTn id="325" fill="hold">
                      <p:stCondLst>
                        <p:cond delay="0"/>
                      </p:stCondLst>
                      <p:childTnLst>
                        <p:par>
                          <p:cTn id="326" fill="hold">
                            <p:stCondLst>
                              <p:cond delay="0"/>
                            </p:stCondLst>
                            <p:childTnLst>
                              <p:par>
                                <p:cTn id="327" presetID="1" presetClass="exit" presetSubtype="0" fill="hold" grpId="0" nodeType="clickEffect">
                                  <p:stCondLst>
                                    <p:cond delay="0"/>
                                  </p:stCondLst>
                                  <p:childTnLst>
                                    <p:set>
                                      <p:cBhvr>
                                        <p:cTn id="328" dur="1" fill="hold">
                                          <p:stCondLst>
                                            <p:cond delay="0"/>
                                          </p:stCondLst>
                                        </p:cTn>
                                        <p:tgtEl>
                                          <p:spTgt spid="1442"/>
                                        </p:tgtEl>
                                        <p:attrNameLst>
                                          <p:attrName>style.visibility</p:attrName>
                                        </p:attrNameLst>
                                      </p:cBhvr>
                                      <p:to>
                                        <p:strVal val="hidden"/>
                                      </p:to>
                                    </p:set>
                                  </p:childTnLst>
                                </p:cTn>
                              </p:par>
                            </p:childTnLst>
                          </p:cTn>
                        </p:par>
                      </p:childTnLst>
                    </p:cTn>
                  </p:par>
                </p:childTnLst>
              </p:cTn>
              <p:nextCondLst>
                <p:cond evt="onClick" delay="0">
                  <p:tgtEl>
                    <p:spTgt spid="1442"/>
                  </p:tgtEl>
                </p:cond>
              </p:nextCondLst>
            </p:seq>
            <p:seq concurrent="1" nextAc="seek">
              <p:cTn id="329" restart="whenNotActive" fill="hold" evtFilter="cancelBubble" nodeType="interactiveSeq">
                <p:stCondLst>
                  <p:cond evt="onClick" delay="0">
                    <p:tgtEl>
                      <p:spTgt spid="1443"/>
                    </p:tgtEl>
                  </p:cond>
                </p:stCondLst>
                <p:endSync evt="end" delay="0">
                  <p:rtn val="all"/>
                </p:endSync>
                <p:childTnLst>
                  <p:par>
                    <p:cTn id="330" fill="hold">
                      <p:stCondLst>
                        <p:cond delay="0"/>
                      </p:stCondLst>
                      <p:childTnLst>
                        <p:par>
                          <p:cTn id="331" fill="hold">
                            <p:stCondLst>
                              <p:cond delay="0"/>
                            </p:stCondLst>
                            <p:childTnLst>
                              <p:par>
                                <p:cTn id="332" presetID="1" presetClass="exit" presetSubtype="0" fill="hold" grpId="0" nodeType="clickEffect">
                                  <p:stCondLst>
                                    <p:cond delay="0"/>
                                  </p:stCondLst>
                                  <p:childTnLst>
                                    <p:set>
                                      <p:cBhvr>
                                        <p:cTn id="333" dur="1" fill="hold">
                                          <p:stCondLst>
                                            <p:cond delay="0"/>
                                          </p:stCondLst>
                                        </p:cTn>
                                        <p:tgtEl>
                                          <p:spTgt spid="1443"/>
                                        </p:tgtEl>
                                        <p:attrNameLst>
                                          <p:attrName>style.visibility</p:attrName>
                                        </p:attrNameLst>
                                      </p:cBhvr>
                                      <p:to>
                                        <p:strVal val="hidden"/>
                                      </p:to>
                                    </p:set>
                                  </p:childTnLst>
                                </p:cTn>
                              </p:par>
                            </p:childTnLst>
                          </p:cTn>
                        </p:par>
                      </p:childTnLst>
                    </p:cTn>
                  </p:par>
                </p:childTnLst>
              </p:cTn>
              <p:nextCondLst>
                <p:cond evt="onClick" delay="0">
                  <p:tgtEl>
                    <p:spTgt spid="1443"/>
                  </p:tgtEl>
                </p:cond>
              </p:nextCondLst>
            </p:seq>
            <p:seq concurrent="1" nextAc="seek">
              <p:cTn id="334" restart="whenNotActive" fill="hold" evtFilter="cancelBubble" nodeType="interactiveSeq">
                <p:stCondLst>
                  <p:cond evt="onClick" delay="0">
                    <p:tgtEl>
                      <p:spTgt spid="1444"/>
                    </p:tgtEl>
                  </p:cond>
                </p:stCondLst>
                <p:endSync evt="end" delay="0">
                  <p:rtn val="all"/>
                </p:endSync>
                <p:childTnLst>
                  <p:par>
                    <p:cTn id="335" fill="hold">
                      <p:stCondLst>
                        <p:cond delay="0"/>
                      </p:stCondLst>
                      <p:childTnLst>
                        <p:par>
                          <p:cTn id="336" fill="hold">
                            <p:stCondLst>
                              <p:cond delay="0"/>
                            </p:stCondLst>
                            <p:childTnLst>
                              <p:par>
                                <p:cTn id="337" presetID="1" presetClass="exit" presetSubtype="0" fill="hold" grpId="0" nodeType="clickEffect">
                                  <p:stCondLst>
                                    <p:cond delay="0"/>
                                  </p:stCondLst>
                                  <p:childTnLst>
                                    <p:set>
                                      <p:cBhvr>
                                        <p:cTn id="338" dur="1" fill="hold">
                                          <p:stCondLst>
                                            <p:cond delay="0"/>
                                          </p:stCondLst>
                                        </p:cTn>
                                        <p:tgtEl>
                                          <p:spTgt spid="1444"/>
                                        </p:tgtEl>
                                        <p:attrNameLst>
                                          <p:attrName>style.visibility</p:attrName>
                                        </p:attrNameLst>
                                      </p:cBhvr>
                                      <p:to>
                                        <p:strVal val="hidden"/>
                                      </p:to>
                                    </p:set>
                                  </p:childTnLst>
                                </p:cTn>
                              </p:par>
                            </p:childTnLst>
                          </p:cTn>
                        </p:par>
                      </p:childTnLst>
                    </p:cTn>
                  </p:par>
                </p:childTnLst>
              </p:cTn>
              <p:nextCondLst>
                <p:cond evt="onClick" delay="0">
                  <p:tgtEl>
                    <p:spTgt spid="1444"/>
                  </p:tgtEl>
                </p:cond>
              </p:nextCondLst>
            </p:seq>
            <p:seq concurrent="1" nextAc="seek">
              <p:cTn id="339" restart="whenNotActive" fill="hold" evtFilter="cancelBubble" nodeType="interactiveSeq">
                <p:stCondLst>
                  <p:cond evt="onClick" delay="0">
                    <p:tgtEl>
                      <p:spTgt spid="1445"/>
                    </p:tgtEl>
                  </p:cond>
                </p:stCondLst>
                <p:endSync evt="end" delay="0">
                  <p:rtn val="all"/>
                </p:endSync>
                <p:childTnLst>
                  <p:par>
                    <p:cTn id="340" fill="hold">
                      <p:stCondLst>
                        <p:cond delay="0"/>
                      </p:stCondLst>
                      <p:childTnLst>
                        <p:par>
                          <p:cTn id="341" fill="hold">
                            <p:stCondLst>
                              <p:cond delay="0"/>
                            </p:stCondLst>
                            <p:childTnLst>
                              <p:par>
                                <p:cTn id="342" presetID="1" presetClass="exit" presetSubtype="0" fill="hold" grpId="0" nodeType="clickEffect">
                                  <p:stCondLst>
                                    <p:cond delay="0"/>
                                  </p:stCondLst>
                                  <p:childTnLst>
                                    <p:set>
                                      <p:cBhvr>
                                        <p:cTn id="343" dur="1" fill="hold">
                                          <p:stCondLst>
                                            <p:cond delay="0"/>
                                          </p:stCondLst>
                                        </p:cTn>
                                        <p:tgtEl>
                                          <p:spTgt spid="1445"/>
                                        </p:tgtEl>
                                        <p:attrNameLst>
                                          <p:attrName>style.visibility</p:attrName>
                                        </p:attrNameLst>
                                      </p:cBhvr>
                                      <p:to>
                                        <p:strVal val="hidden"/>
                                      </p:to>
                                    </p:set>
                                  </p:childTnLst>
                                </p:cTn>
                              </p:par>
                            </p:childTnLst>
                          </p:cTn>
                        </p:par>
                      </p:childTnLst>
                    </p:cTn>
                  </p:par>
                </p:childTnLst>
              </p:cTn>
              <p:nextCondLst>
                <p:cond evt="onClick" delay="0">
                  <p:tgtEl>
                    <p:spTgt spid="1445"/>
                  </p:tgtEl>
                </p:cond>
              </p:nextCondLst>
            </p:seq>
            <p:seq concurrent="1" nextAc="seek">
              <p:cTn id="344" restart="whenNotActive" fill="hold" evtFilter="cancelBubble" nodeType="interactiveSeq">
                <p:stCondLst>
                  <p:cond evt="onClick" delay="0">
                    <p:tgtEl>
                      <p:spTgt spid="1446"/>
                    </p:tgtEl>
                  </p:cond>
                </p:stCondLst>
                <p:endSync evt="end" delay="0">
                  <p:rtn val="all"/>
                </p:endSync>
                <p:childTnLst>
                  <p:par>
                    <p:cTn id="345" fill="hold">
                      <p:stCondLst>
                        <p:cond delay="0"/>
                      </p:stCondLst>
                      <p:childTnLst>
                        <p:par>
                          <p:cTn id="346" fill="hold">
                            <p:stCondLst>
                              <p:cond delay="0"/>
                            </p:stCondLst>
                            <p:childTnLst>
                              <p:par>
                                <p:cTn id="347" presetID="1" presetClass="exit" presetSubtype="0" fill="hold" grpId="0" nodeType="clickEffect">
                                  <p:stCondLst>
                                    <p:cond delay="0"/>
                                  </p:stCondLst>
                                  <p:childTnLst>
                                    <p:set>
                                      <p:cBhvr>
                                        <p:cTn id="348" dur="1" fill="hold">
                                          <p:stCondLst>
                                            <p:cond delay="0"/>
                                          </p:stCondLst>
                                        </p:cTn>
                                        <p:tgtEl>
                                          <p:spTgt spid="1446"/>
                                        </p:tgtEl>
                                        <p:attrNameLst>
                                          <p:attrName>style.visibility</p:attrName>
                                        </p:attrNameLst>
                                      </p:cBhvr>
                                      <p:to>
                                        <p:strVal val="hidden"/>
                                      </p:to>
                                    </p:set>
                                  </p:childTnLst>
                                </p:cTn>
                              </p:par>
                            </p:childTnLst>
                          </p:cTn>
                        </p:par>
                      </p:childTnLst>
                    </p:cTn>
                  </p:par>
                </p:childTnLst>
              </p:cTn>
              <p:nextCondLst>
                <p:cond evt="onClick" delay="0">
                  <p:tgtEl>
                    <p:spTgt spid="1446"/>
                  </p:tgtEl>
                </p:cond>
              </p:nextCondLst>
            </p:seq>
            <p:seq concurrent="1" nextAc="seek">
              <p:cTn id="349" restart="whenNotActive" fill="hold" evtFilter="cancelBubble" nodeType="interactiveSeq">
                <p:stCondLst>
                  <p:cond evt="onClick" delay="0">
                    <p:tgtEl>
                      <p:spTgt spid="1447"/>
                    </p:tgtEl>
                  </p:cond>
                </p:stCondLst>
                <p:endSync evt="end" delay="0">
                  <p:rtn val="all"/>
                </p:endSync>
                <p:childTnLst>
                  <p:par>
                    <p:cTn id="350" fill="hold">
                      <p:stCondLst>
                        <p:cond delay="0"/>
                      </p:stCondLst>
                      <p:childTnLst>
                        <p:par>
                          <p:cTn id="351" fill="hold">
                            <p:stCondLst>
                              <p:cond delay="0"/>
                            </p:stCondLst>
                            <p:childTnLst>
                              <p:par>
                                <p:cTn id="352" presetID="1" presetClass="exit" presetSubtype="0" fill="hold" grpId="0" nodeType="clickEffect">
                                  <p:stCondLst>
                                    <p:cond delay="0"/>
                                  </p:stCondLst>
                                  <p:childTnLst>
                                    <p:set>
                                      <p:cBhvr>
                                        <p:cTn id="353" dur="1" fill="hold">
                                          <p:stCondLst>
                                            <p:cond delay="0"/>
                                          </p:stCondLst>
                                        </p:cTn>
                                        <p:tgtEl>
                                          <p:spTgt spid="1447"/>
                                        </p:tgtEl>
                                        <p:attrNameLst>
                                          <p:attrName>style.visibility</p:attrName>
                                        </p:attrNameLst>
                                      </p:cBhvr>
                                      <p:to>
                                        <p:strVal val="hidden"/>
                                      </p:to>
                                    </p:set>
                                  </p:childTnLst>
                                </p:cTn>
                              </p:par>
                            </p:childTnLst>
                          </p:cTn>
                        </p:par>
                      </p:childTnLst>
                    </p:cTn>
                  </p:par>
                </p:childTnLst>
              </p:cTn>
              <p:nextCondLst>
                <p:cond evt="onClick" delay="0">
                  <p:tgtEl>
                    <p:spTgt spid="1447"/>
                  </p:tgtEl>
                </p:cond>
              </p:nextCondLst>
            </p:seq>
            <p:seq concurrent="1" nextAc="seek">
              <p:cTn id="354" restart="whenNotActive" fill="hold" evtFilter="cancelBubble" nodeType="interactiveSeq">
                <p:stCondLst>
                  <p:cond evt="onClick" delay="0">
                    <p:tgtEl>
                      <p:spTgt spid="1448"/>
                    </p:tgtEl>
                  </p:cond>
                </p:stCondLst>
                <p:endSync evt="end" delay="0">
                  <p:rtn val="all"/>
                </p:endSync>
                <p:childTnLst>
                  <p:par>
                    <p:cTn id="355" fill="hold">
                      <p:stCondLst>
                        <p:cond delay="0"/>
                      </p:stCondLst>
                      <p:childTnLst>
                        <p:par>
                          <p:cTn id="356" fill="hold">
                            <p:stCondLst>
                              <p:cond delay="0"/>
                            </p:stCondLst>
                            <p:childTnLst>
                              <p:par>
                                <p:cTn id="357" presetID="1" presetClass="exit" presetSubtype="0" fill="hold" grpId="0" nodeType="clickEffect">
                                  <p:stCondLst>
                                    <p:cond delay="0"/>
                                  </p:stCondLst>
                                  <p:childTnLst>
                                    <p:set>
                                      <p:cBhvr>
                                        <p:cTn id="358" dur="1" fill="hold">
                                          <p:stCondLst>
                                            <p:cond delay="0"/>
                                          </p:stCondLst>
                                        </p:cTn>
                                        <p:tgtEl>
                                          <p:spTgt spid="1448"/>
                                        </p:tgtEl>
                                        <p:attrNameLst>
                                          <p:attrName>style.visibility</p:attrName>
                                        </p:attrNameLst>
                                      </p:cBhvr>
                                      <p:to>
                                        <p:strVal val="hidden"/>
                                      </p:to>
                                    </p:set>
                                  </p:childTnLst>
                                </p:cTn>
                              </p:par>
                            </p:childTnLst>
                          </p:cTn>
                        </p:par>
                      </p:childTnLst>
                    </p:cTn>
                  </p:par>
                </p:childTnLst>
              </p:cTn>
              <p:nextCondLst>
                <p:cond evt="onClick" delay="0">
                  <p:tgtEl>
                    <p:spTgt spid="1448"/>
                  </p:tgtEl>
                </p:cond>
              </p:nextCondLst>
            </p:seq>
            <p:seq concurrent="1" nextAc="seek">
              <p:cTn id="359" restart="whenNotActive" fill="hold" evtFilter="cancelBubble" nodeType="interactiveSeq">
                <p:stCondLst>
                  <p:cond evt="onClick" delay="0">
                    <p:tgtEl>
                      <p:spTgt spid="1449"/>
                    </p:tgtEl>
                  </p:cond>
                </p:stCondLst>
                <p:endSync evt="end" delay="0">
                  <p:rtn val="all"/>
                </p:endSync>
                <p:childTnLst>
                  <p:par>
                    <p:cTn id="360" fill="hold">
                      <p:stCondLst>
                        <p:cond delay="0"/>
                      </p:stCondLst>
                      <p:childTnLst>
                        <p:par>
                          <p:cTn id="361" fill="hold">
                            <p:stCondLst>
                              <p:cond delay="0"/>
                            </p:stCondLst>
                            <p:childTnLst>
                              <p:par>
                                <p:cTn id="362" presetID="1" presetClass="exit" presetSubtype="0" fill="hold" grpId="0" nodeType="clickEffect">
                                  <p:stCondLst>
                                    <p:cond delay="0"/>
                                  </p:stCondLst>
                                  <p:childTnLst>
                                    <p:set>
                                      <p:cBhvr>
                                        <p:cTn id="363" dur="1" fill="hold">
                                          <p:stCondLst>
                                            <p:cond delay="0"/>
                                          </p:stCondLst>
                                        </p:cTn>
                                        <p:tgtEl>
                                          <p:spTgt spid="1449"/>
                                        </p:tgtEl>
                                        <p:attrNameLst>
                                          <p:attrName>style.visibility</p:attrName>
                                        </p:attrNameLst>
                                      </p:cBhvr>
                                      <p:to>
                                        <p:strVal val="hidden"/>
                                      </p:to>
                                    </p:set>
                                  </p:childTnLst>
                                </p:cTn>
                              </p:par>
                            </p:childTnLst>
                          </p:cTn>
                        </p:par>
                      </p:childTnLst>
                    </p:cTn>
                  </p:par>
                </p:childTnLst>
              </p:cTn>
              <p:nextCondLst>
                <p:cond evt="onClick" delay="0">
                  <p:tgtEl>
                    <p:spTgt spid="1449"/>
                  </p:tgtEl>
                </p:cond>
              </p:nextCondLst>
            </p:seq>
            <p:seq concurrent="1" nextAc="seek">
              <p:cTn id="364" restart="whenNotActive" fill="hold" evtFilter="cancelBubble" nodeType="interactiveSeq">
                <p:stCondLst>
                  <p:cond evt="onClick" delay="0">
                    <p:tgtEl>
                      <p:spTgt spid="1450"/>
                    </p:tgtEl>
                  </p:cond>
                </p:stCondLst>
                <p:endSync evt="end" delay="0">
                  <p:rtn val="all"/>
                </p:endSync>
                <p:childTnLst>
                  <p:par>
                    <p:cTn id="365" fill="hold">
                      <p:stCondLst>
                        <p:cond delay="0"/>
                      </p:stCondLst>
                      <p:childTnLst>
                        <p:par>
                          <p:cTn id="366" fill="hold">
                            <p:stCondLst>
                              <p:cond delay="0"/>
                            </p:stCondLst>
                            <p:childTnLst>
                              <p:par>
                                <p:cTn id="367" presetID="1" presetClass="exit" presetSubtype="0" fill="hold" grpId="0" nodeType="clickEffect">
                                  <p:stCondLst>
                                    <p:cond delay="0"/>
                                  </p:stCondLst>
                                  <p:childTnLst>
                                    <p:set>
                                      <p:cBhvr>
                                        <p:cTn id="368" dur="1" fill="hold">
                                          <p:stCondLst>
                                            <p:cond delay="0"/>
                                          </p:stCondLst>
                                        </p:cTn>
                                        <p:tgtEl>
                                          <p:spTgt spid="1450"/>
                                        </p:tgtEl>
                                        <p:attrNameLst>
                                          <p:attrName>style.visibility</p:attrName>
                                        </p:attrNameLst>
                                      </p:cBhvr>
                                      <p:to>
                                        <p:strVal val="hidden"/>
                                      </p:to>
                                    </p:set>
                                  </p:childTnLst>
                                </p:cTn>
                              </p:par>
                            </p:childTnLst>
                          </p:cTn>
                        </p:par>
                      </p:childTnLst>
                    </p:cTn>
                  </p:par>
                </p:childTnLst>
              </p:cTn>
              <p:nextCondLst>
                <p:cond evt="onClick" delay="0">
                  <p:tgtEl>
                    <p:spTgt spid="1450"/>
                  </p:tgtEl>
                </p:cond>
              </p:nextCondLst>
            </p:seq>
            <p:seq concurrent="1" nextAc="seek">
              <p:cTn id="369" restart="whenNotActive" fill="hold" evtFilter="cancelBubble" nodeType="interactiveSeq">
                <p:stCondLst>
                  <p:cond evt="onClick" delay="0">
                    <p:tgtEl>
                      <p:spTgt spid="1451"/>
                    </p:tgtEl>
                  </p:cond>
                </p:stCondLst>
                <p:endSync evt="end" delay="0">
                  <p:rtn val="all"/>
                </p:endSync>
                <p:childTnLst>
                  <p:par>
                    <p:cTn id="370" fill="hold">
                      <p:stCondLst>
                        <p:cond delay="0"/>
                      </p:stCondLst>
                      <p:childTnLst>
                        <p:par>
                          <p:cTn id="371" fill="hold">
                            <p:stCondLst>
                              <p:cond delay="0"/>
                            </p:stCondLst>
                            <p:childTnLst>
                              <p:par>
                                <p:cTn id="372" presetID="1" presetClass="exit" presetSubtype="0" fill="hold" grpId="0" nodeType="clickEffect">
                                  <p:stCondLst>
                                    <p:cond delay="0"/>
                                  </p:stCondLst>
                                  <p:childTnLst>
                                    <p:set>
                                      <p:cBhvr>
                                        <p:cTn id="373" dur="1" fill="hold">
                                          <p:stCondLst>
                                            <p:cond delay="0"/>
                                          </p:stCondLst>
                                        </p:cTn>
                                        <p:tgtEl>
                                          <p:spTgt spid="1451"/>
                                        </p:tgtEl>
                                        <p:attrNameLst>
                                          <p:attrName>style.visibility</p:attrName>
                                        </p:attrNameLst>
                                      </p:cBhvr>
                                      <p:to>
                                        <p:strVal val="hidden"/>
                                      </p:to>
                                    </p:set>
                                  </p:childTnLst>
                                </p:cTn>
                              </p:par>
                            </p:childTnLst>
                          </p:cTn>
                        </p:par>
                      </p:childTnLst>
                    </p:cTn>
                  </p:par>
                </p:childTnLst>
              </p:cTn>
              <p:nextCondLst>
                <p:cond evt="onClick" delay="0">
                  <p:tgtEl>
                    <p:spTgt spid="1451"/>
                  </p:tgtEl>
                </p:cond>
              </p:nextCondLst>
            </p:seq>
            <p:seq concurrent="1" nextAc="seek">
              <p:cTn id="374" restart="whenNotActive" fill="hold" evtFilter="cancelBubble" nodeType="interactiveSeq">
                <p:stCondLst>
                  <p:cond evt="onClick" delay="0">
                    <p:tgtEl>
                      <p:spTgt spid="1452"/>
                    </p:tgtEl>
                  </p:cond>
                </p:stCondLst>
                <p:endSync evt="end" delay="0">
                  <p:rtn val="all"/>
                </p:endSync>
                <p:childTnLst>
                  <p:par>
                    <p:cTn id="375" fill="hold">
                      <p:stCondLst>
                        <p:cond delay="0"/>
                      </p:stCondLst>
                      <p:childTnLst>
                        <p:par>
                          <p:cTn id="376" fill="hold">
                            <p:stCondLst>
                              <p:cond delay="0"/>
                            </p:stCondLst>
                            <p:childTnLst>
                              <p:par>
                                <p:cTn id="377" presetID="1" presetClass="exit" presetSubtype="0" fill="hold" grpId="0" nodeType="clickEffect">
                                  <p:stCondLst>
                                    <p:cond delay="0"/>
                                  </p:stCondLst>
                                  <p:childTnLst>
                                    <p:set>
                                      <p:cBhvr>
                                        <p:cTn id="378" dur="1" fill="hold">
                                          <p:stCondLst>
                                            <p:cond delay="0"/>
                                          </p:stCondLst>
                                        </p:cTn>
                                        <p:tgtEl>
                                          <p:spTgt spid="1452"/>
                                        </p:tgtEl>
                                        <p:attrNameLst>
                                          <p:attrName>style.visibility</p:attrName>
                                        </p:attrNameLst>
                                      </p:cBhvr>
                                      <p:to>
                                        <p:strVal val="hidden"/>
                                      </p:to>
                                    </p:set>
                                  </p:childTnLst>
                                </p:cTn>
                              </p:par>
                            </p:childTnLst>
                          </p:cTn>
                        </p:par>
                      </p:childTnLst>
                    </p:cTn>
                  </p:par>
                </p:childTnLst>
              </p:cTn>
              <p:nextCondLst>
                <p:cond evt="onClick" delay="0">
                  <p:tgtEl>
                    <p:spTgt spid="1452"/>
                  </p:tgtEl>
                </p:cond>
              </p:nextCondLst>
            </p:seq>
            <p:seq concurrent="1" nextAc="seek">
              <p:cTn id="379" restart="whenNotActive" fill="hold" evtFilter="cancelBubble" nodeType="interactiveSeq">
                <p:stCondLst>
                  <p:cond evt="onClick" delay="0">
                    <p:tgtEl>
                      <p:spTgt spid="1453"/>
                    </p:tgtEl>
                  </p:cond>
                </p:stCondLst>
                <p:endSync evt="end" delay="0">
                  <p:rtn val="all"/>
                </p:endSync>
                <p:childTnLst>
                  <p:par>
                    <p:cTn id="380" fill="hold">
                      <p:stCondLst>
                        <p:cond delay="0"/>
                      </p:stCondLst>
                      <p:childTnLst>
                        <p:par>
                          <p:cTn id="381" fill="hold">
                            <p:stCondLst>
                              <p:cond delay="0"/>
                            </p:stCondLst>
                            <p:childTnLst>
                              <p:par>
                                <p:cTn id="382" presetID="1" presetClass="exit" presetSubtype="0" fill="hold" grpId="0" nodeType="clickEffect">
                                  <p:stCondLst>
                                    <p:cond delay="0"/>
                                  </p:stCondLst>
                                  <p:childTnLst>
                                    <p:set>
                                      <p:cBhvr>
                                        <p:cTn id="383" dur="1" fill="hold">
                                          <p:stCondLst>
                                            <p:cond delay="0"/>
                                          </p:stCondLst>
                                        </p:cTn>
                                        <p:tgtEl>
                                          <p:spTgt spid="1453"/>
                                        </p:tgtEl>
                                        <p:attrNameLst>
                                          <p:attrName>style.visibility</p:attrName>
                                        </p:attrNameLst>
                                      </p:cBhvr>
                                      <p:to>
                                        <p:strVal val="hidden"/>
                                      </p:to>
                                    </p:set>
                                  </p:childTnLst>
                                </p:cTn>
                              </p:par>
                            </p:childTnLst>
                          </p:cTn>
                        </p:par>
                      </p:childTnLst>
                    </p:cTn>
                  </p:par>
                </p:childTnLst>
              </p:cTn>
              <p:nextCondLst>
                <p:cond evt="onClick" delay="0">
                  <p:tgtEl>
                    <p:spTgt spid="1453"/>
                  </p:tgtEl>
                </p:cond>
              </p:nextCondLst>
            </p:seq>
            <p:seq concurrent="1" nextAc="seek">
              <p:cTn id="384" restart="whenNotActive" fill="hold" evtFilter="cancelBubble" nodeType="interactiveSeq">
                <p:stCondLst>
                  <p:cond evt="onClick" delay="0">
                    <p:tgtEl>
                      <p:spTgt spid="1454"/>
                    </p:tgtEl>
                  </p:cond>
                </p:stCondLst>
                <p:endSync evt="end" delay="0">
                  <p:rtn val="all"/>
                </p:endSync>
                <p:childTnLst>
                  <p:par>
                    <p:cTn id="385" fill="hold">
                      <p:stCondLst>
                        <p:cond delay="0"/>
                      </p:stCondLst>
                      <p:childTnLst>
                        <p:par>
                          <p:cTn id="386" fill="hold">
                            <p:stCondLst>
                              <p:cond delay="0"/>
                            </p:stCondLst>
                            <p:childTnLst>
                              <p:par>
                                <p:cTn id="387" presetID="1" presetClass="exit" presetSubtype="0" fill="hold" grpId="0" nodeType="clickEffect">
                                  <p:stCondLst>
                                    <p:cond delay="0"/>
                                  </p:stCondLst>
                                  <p:childTnLst>
                                    <p:set>
                                      <p:cBhvr>
                                        <p:cTn id="388" dur="1" fill="hold">
                                          <p:stCondLst>
                                            <p:cond delay="0"/>
                                          </p:stCondLst>
                                        </p:cTn>
                                        <p:tgtEl>
                                          <p:spTgt spid="1454"/>
                                        </p:tgtEl>
                                        <p:attrNameLst>
                                          <p:attrName>style.visibility</p:attrName>
                                        </p:attrNameLst>
                                      </p:cBhvr>
                                      <p:to>
                                        <p:strVal val="hidden"/>
                                      </p:to>
                                    </p:set>
                                  </p:childTnLst>
                                </p:cTn>
                              </p:par>
                            </p:childTnLst>
                          </p:cTn>
                        </p:par>
                      </p:childTnLst>
                    </p:cTn>
                  </p:par>
                </p:childTnLst>
              </p:cTn>
              <p:nextCondLst>
                <p:cond evt="onClick" delay="0">
                  <p:tgtEl>
                    <p:spTgt spid="1454"/>
                  </p:tgtEl>
                </p:cond>
              </p:nextCondLst>
            </p:seq>
            <p:seq concurrent="1" nextAc="seek">
              <p:cTn id="389" restart="whenNotActive" fill="hold" evtFilter="cancelBubble" nodeType="interactiveSeq">
                <p:stCondLst>
                  <p:cond evt="onClick" delay="0">
                    <p:tgtEl>
                      <p:spTgt spid="1455"/>
                    </p:tgtEl>
                  </p:cond>
                </p:stCondLst>
                <p:endSync evt="end" delay="0">
                  <p:rtn val="all"/>
                </p:endSync>
                <p:childTnLst>
                  <p:par>
                    <p:cTn id="390" fill="hold">
                      <p:stCondLst>
                        <p:cond delay="0"/>
                      </p:stCondLst>
                      <p:childTnLst>
                        <p:par>
                          <p:cTn id="391" fill="hold">
                            <p:stCondLst>
                              <p:cond delay="0"/>
                            </p:stCondLst>
                            <p:childTnLst>
                              <p:par>
                                <p:cTn id="392" presetID="1" presetClass="exit" presetSubtype="0" fill="hold" grpId="0" nodeType="clickEffect">
                                  <p:stCondLst>
                                    <p:cond delay="0"/>
                                  </p:stCondLst>
                                  <p:childTnLst>
                                    <p:set>
                                      <p:cBhvr>
                                        <p:cTn id="393" dur="1" fill="hold">
                                          <p:stCondLst>
                                            <p:cond delay="0"/>
                                          </p:stCondLst>
                                        </p:cTn>
                                        <p:tgtEl>
                                          <p:spTgt spid="1455"/>
                                        </p:tgtEl>
                                        <p:attrNameLst>
                                          <p:attrName>style.visibility</p:attrName>
                                        </p:attrNameLst>
                                      </p:cBhvr>
                                      <p:to>
                                        <p:strVal val="hidden"/>
                                      </p:to>
                                    </p:set>
                                  </p:childTnLst>
                                </p:cTn>
                              </p:par>
                            </p:childTnLst>
                          </p:cTn>
                        </p:par>
                      </p:childTnLst>
                    </p:cTn>
                  </p:par>
                </p:childTnLst>
              </p:cTn>
              <p:nextCondLst>
                <p:cond evt="onClick" delay="0">
                  <p:tgtEl>
                    <p:spTgt spid="1455"/>
                  </p:tgtEl>
                </p:cond>
              </p:nextCondLst>
            </p:seq>
            <p:seq concurrent="1" nextAc="seek">
              <p:cTn id="394" restart="whenNotActive" fill="hold" evtFilter="cancelBubble" nodeType="interactiveSeq">
                <p:stCondLst>
                  <p:cond evt="onClick" delay="0">
                    <p:tgtEl>
                      <p:spTgt spid="1456"/>
                    </p:tgtEl>
                  </p:cond>
                </p:stCondLst>
                <p:endSync evt="end" delay="0">
                  <p:rtn val="all"/>
                </p:endSync>
                <p:childTnLst>
                  <p:par>
                    <p:cTn id="395" fill="hold">
                      <p:stCondLst>
                        <p:cond delay="0"/>
                      </p:stCondLst>
                      <p:childTnLst>
                        <p:par>
                          <p:cTn id="396" fill="hold">
                            <p:stCondLst>
                              <p:cond delay="0"/>
                            </p:stCondLst>
                            <p:childTnLst>
                              <p:par>
                                <p:cTn id="397" presetID="1" presetClass="exit" presetSubtype="0" fill="hold" grpId="0" nodeType="clickEffect">
                                  <p:stCondLst>
                                    <p:cond delay="0"/>
                                  </p:stCondLst>
                                  <p:childTnLst>
                                    <p:set>
                                      <p:cBhvr>
                                        <p:cTn id="398" dur="1" fill="hold">
                                          <p:stCondLst>
                                            <p:cond delay="0"/>
                                          </p:stCondLst>
                                        </p:cTn>
                                        <p:tgtEl>
                                          <p:spTgt spid="1456"/>
                                        </p:tgtEl>
                                        <p:attrNameLst>
                                          <p:attrName>style.visibility</p:attrName>
                                        </p:attrNameLst>
                                      </p:cBhvr>
                                      <p:to>
                                        <p:strVal val="hidden"/>
                                      </p:to>
                                    </p:set>
                                  </p:childTnLst>
                                </p:cTn>
                              </p:par>
                            </p:childTnLst>
                          </p:cTn>
                        </p:par>
                      </p:childTnLst>
                    </p:cTn>
                  </p:par>
                </p:childTnLst>
              </p:cTn>
              <p:nextCondLst>
                <p:cond evt="onClick" delay="0">
                  <p:tgtEl>
                    <p:spTgt spid="1456"/>
                  </p:tgtEl>
                </p:cond>
              </p:nextCondLst>
            </p:seq>
            <p:seq concurrent="1" nextAc="seek">
              <p:cTn id="399" restart="whenNotActive" fill="hold" evtFilter="cancelBubble" nodeType="interactiveSeq">
                <p:stCondLst>
                  <p:cond evt="onClick" delay="0">
                    <p:tgtEl>
                      <p:spTgt spid="1457"/>
                    </p:tgtEl>
                  </p:cond>
                </p:stCondLst>
                <p:endSync evt="end" delay="0">
                  <p:rtn val="all"/>
                </p:endSync>
                <p:childTnLst>
                  <p:par>
                    <p:cTn id="400" fill="hold">
                      <p:stCondLst>
                        <p:cond delay="0"/>
                      </p:stCondLst>
                      <p:childTnLst>
                        <p:par>
                          <p:cTn id="401" fill="hold">
                            <p:stCondLst>
                              <p:cond delay="0"/>
                            </p:stCondLst>
                            <p:childTnLst>
                              <p:par>
                                <p:cTn id="402" presetID="1" presetClass="exit" presetSubtype="0" fill="hold" grpId="0" nodeType="clickEffect">
                                  <p:stCondLst>
                                    <p:cond delay="0"/>
                                  </p:stCondLst>
                                  <p:childTnLst>
                                    <p:set>
                                      <p:cBhvr>
                                        <p:cTn id="403" dur="1" fill="hold">
                                          <p:stCondLst>
                                            <p:cond delay="0"/>
                                          </p:stCondLst>
                                        </p:cTn>
                                        <p:tgtEl>
                                          <p:spTgt spid="1457"/>
                                        </p:tgtEl>
                                        <p:attrNameLst>
                                          <p:attrName>style.visibility</p:attrName>
                                        </p:attrNameLst>
                                      </p:cBhvr>
                                      <p:to>
                                        <p:strVal val="hidden"/>
                                      </p:to>
                                    </p:set>
                                  </p:childTnLst>
                                </p:cTn>
                              </p:par>
                            </p:childTnLst>
                          </p:cTn>
                        </p:par>
                      </p:childTnLst>
                    </p:cTn>
                  </p:par>
                </p:childTnLst>
              </p:cTn>
              <p:nextCondLst>
                <p:cond evt="onClick" delay="0">
                  <p:tgtEl>
                    <p:spTgt spid="1457"/>
                  </p:tgtEl>
                </p:cond>
              </p:nextCondLst>
            </p:seq>
            <p:seq concurrent="1" nextAc="seek">
              <p:cTn id="404" restart="whenNotActive" fill="hold" evtFilter="cancelBubble" nodeType="interactiveSeq">
                <p:stCondLst>
                  <p:cond evt="onClick" delay="0">
                    <p:tgtEl>
                      <p:spTgt spid="1458"/>
                    </p:tgtEl>
                  </p:cond>
                </p:stCondLst>
                <p:endSync evt="end" delay="0">
                  <p:rtn val="all"/>
                </p:endSync>
                <p:childTnLst>
                  <p:par>
                    <p:cTn id="405" fill="hold">
                      <p:stCondLst>
                        <p:cond delay="0"/>
                      </p:stCondLst>
                      <p:childTnLst>
                        <p:par>
                          <p:cTn id="406" fill="hold">
                            <p:stCondLst>
                              <p:cond delay="0"/>
                            </p:stCondLst>
                            <p:childTnLst>
                              <p:par>
                                <p:cTn id="407" presetID="1" presetClass="exit" presetSubtype="0" fill="hold" grpId="0" nodeType="clickEffect">
                                  <p:stCondLst>
                                    <p:cond delay="0"/>
                                  </p:stCondLst>
                                  <p:childTnLst>
                                    <p:set>
                                      <p:cBhvr>
                                        <p:cTn id="408" dur="1" fill="hold">
                                          <p:stCondLst>
                                            <p:cond delay="0"/>
                                          </p:stCondLst>
                                        </p:cTn>
                                        <p:tgtEl>
                                          <p:spTgt spid="1458"/>
                                        </p:tgtEl>
                                        <p:attrNameLst>
                                          <p:attrName>style.visibility</p:attrName>
                                        </p:attrNameLst>
                                      </p:cBhvr>
                                      <p:to>
                                        <p:strVal val="hidden"/>
                                      </p:to>
                                    </p:set>
                                  </p:childTnLst>
                                </p:cTn>
                              </p:par>
                            </p:childTnLst>
                          </p:cTn>
                        </p:par>
                      </p:childTnLst>
                    </p:cTn>
                  </p:par>
                </p:childTnLst>
              </p:cTn>
              <p:nextCondLst>
                <p:cond evt="onClick" delay="0">
                  <p:tgtEl>
                    <p:spTgt spid="1458"/>
                  </p:tgtEl>
                </p:cond>
              </p:nextCondLst>
            </p:seq>
            <p:seq concurrent="1" nextAc="seek">
              <p:cTn id="409" restart="whenNotActive" fill="hold" evtFilter="cancelBubble" nodeType="interactiveSeq">
                <p:stCondLst>
                  <p:cond evt="onClick" delay="0">
                    <p:tgtEl>
                      <p:spTgt spid="1459"/>
                    </p:tgtEl>
                  </p:cond>
                </p:stCondLst>
                <p:endSync evt="end" delay="0">
                  <p:rtn val="all"/>
                </p:endSync>
                <p:childTnLst>
                  <p:par>
                    <p:cTn id="410" fill="hold">
                      <p:stCondLst>
                        <p:cond delay="0"/>
                      </p:stCondLst>
                      <p:childTnLst>
                        <p:par>
                          <p:cTn id="411" fill="hold">
                            <p:stCondLst>
                              <p:cond delay="0"/>
                            </p:stCondLst>
                            <p:childTnLst>
                              <p:par>
                                <p:cTn id="412" presetID="1" presetClass="exit" presetSubtype="0" fill="hold" grpId="0" nodeType="clickEffect">
                                  <p:stCondLst>
                                    <p:cond delay="0"/>
                                  </p:stCondLst>
                                  <p:childTnLst>
                                    <p:set>
                                      <p:cBhvr>
                                        <p:cTn id="413" dur="1" fill="hold">
                                          <p:stCondLst>
                                            <p:cond delay="0"/>
                                          </p:stCondLst>
                                        </p:cTn>
                                        <p:tgtEl>
                                          <p:spTgt spid="1459"/>
                                        </p:tgtEl>
                                        <p:attrNameLst>
                                          <p:attrName>style.visibility</p:attrName>
                                        </p:attrNameLst>
                                      </p:cBhvr>
                                      <p:to>
                                        <p:strVal val="hidden"/>
                                      </p:to>
                                    </p:set>
                                  </p:childTnLst>
                                </p:cTn>
                              </p:par>
                            </p:childTnLst>
                          </p:cTn>
                        </p:par>
                      </p:childTnLst>
                    </p:cTn>
                  </p:par>
                </p:childTnLst>
              </p:cTn>
              <p:nextCondLst>
                <p:cond evt="onClick" delay="0">
                  <p:tgtEl>
                    <p:spTgt spid="1459"/>
                  </p:tgtEl>
                </p:cond>
              </p:nextCondLst>
            </p:seq>
            <p:seq concurrent="1" nextAc="seek">
              <p:cTn id="414" restart="whenNotActive" fill="hold" evtFilter="cancelBubble" nodeType="interactiveSeq">
                <p:stCondLst>
                  <p:cond evt="onClick" delay="0">
                    <p:tgtEl>
                      <p:spTgt spid="1460"/>
                    </p:tgtEl>
                  </p:cond>
                </p:stCondLst>
                <p:endSync evt="end" delay="0">
                  <p:rtn val="all"/>
                </p:endSync>
                <p:childTnLst>
                  <p:par>
                    <p:cTn id="415" fill="hold">
                      <p:stCondLst>
                        <p:cond delay="0"/>
                      </p:stCondLst>
                      <p:childTnLst>
                        <p:par>
                          <p:cTn id="416" fill="hold">
                            <p:stCondLst>
                              <p:cond delay="0"/>
                            </p:stCondLst>
                            <p:childTnLst>
                              <p:par>
                                <p:cTn id="417" presetID="1" presetClass="exit" presetSubtype="0" fill="hold" grpId="0" nodeType="clickEffect">
                                  <p:stCondLst>
                                    <p:cond delay="0"/>
                                  </p:stCondLst>
                                  <p:childTnLst>
                                    <p:set>
                                      <p:cBhvr>
                                        <p:cTn id="418" dur="1" fill="hold">
                                          <p:stCondLst>
                                            <p:cond delay="0"/>
                                          </p:stCondLst>
                                        </p:cTn>
                                        <p:tgtEl>
                                          <p:spTgt spid="1460"/>
                                        </p:tgtEl>
                                        <p:attrNameLst>
                                          <p:attrName>style.visibility</p:attrName>
                                        </p:attrNameLst>
                                      </p:cBhvr>
                                      <p:to>
                                        <p:strVal val="hidden"/>
                                      </p:to>
                                    </p:set>
                                  </p:childTnLst>
                                </p:cTn>
                              </p:par>
                            </p:childTnLst>
                          </p:cTn>
                        </p:par>
                      </p:childTnLst>
                    </p:cTn>
                  </p:par>
                </p:childTnLst>
              </p:cTn>
              <p:nextCondLst>
                <p:cond evt="onClick" delay="0">
                  <p:tgtEl>
                    <p:spTgt spid="1460"/>
                  </p:tgtEl>
                </p:cond>
              </p:nextCondLst>
            </p:seq>
            <p:seq concurrent="1" nextAc="seek">
              <p:cTn id="419" restart="whenNotActive" fill="hold" evtFilter="cancelBubble" nodeType="interactiveSeq">
                <p:stCondLst>
                  <p:cond evt="onClick" delay="0">
                    <p:tgtEl>
                      <p:spTgt spid="1461"/>
                    </p:tgtEl>
                  </p:cond>
                </p:stCondLst>
                <p:endSync evt="end" delay="0">
                  <p:rtn val="all"/>
                </p:endSync>
                <p:childTnLst>
                  <p:par>
                    <p:cTn id="420" fill="hold">
                      <p:stCondLst>
                        <p:cond delay="0"/>
                      </p:stCondLst>
                      <p:childTnLst>
                        <p:par>
                          <p:cTn id="421" fill="hold">
                            <p:stCondLst>
                              <p:cond delay="0"/>
                            </p:stCondLst>
                            <p:childTnLst>
                              <p:par>
                                <p:cTn id="422" presetID="1" presetClass="exit" presetSubtype="0" fill="hold" grpId="0" nodeType="clickEffect">
                                  <p:stCondLst>
                                    <p:cond delay="0"/>
                                  </p:stCondLst>
                                  <p:childTnLst>
                                    <p:set>
                                      <p:cBhvr>
                                        <p:cTn id="423" dur="1" fill="hold">
                                          <p:stCondLst>
                                            <p:cond delay="0"/>
                                          </p:stCondLst>
                                        </p:cTn>
                                        <p:tgtEl>
                                          <p:spTgt spid="1461"/>
                                        </p:tgtEl>
                                        <p:attrNameLst>
                                          <p:attrName>style.visibility</p:attrName>
                                        </p:attrNameLst>
                                      </p:cBhvr>
                                      <p:to>
                                        <p:strVal val="hidden"/>
                                      </p:to>
                                    </p:set>
                                  </p:childTnLst>
                                </p:cTn>
                              </p:par>
                            </p:childTnLst>
                          </p:cTn>
                        </p:par>
                      </p:childTnLst>
                    </p:cTn>
                  </p:par>
                </p:childTnLst>
              </p:cTn>
              <p:nextCondLst>
                <p:cond evt="onClick" delay="0">
                  <p:tgtEl>
                    <p:spTgt spid="1461"/>
                  </p:tgtEl>
                </p:cond>
              </p:nextCondLst>
            </p:seq>
            <p:seq concurrent="1" nextAc="seek">
              <p:cTn id="424" restart="whenNotActive" fill="hold" evtFilter="cancelBubble" nodeType="interactiveSeq">
                <p:stCondLst>
                  <p:cond evt="onClick" delay="0">
                    <p:tgtEl>
                      <p:spTgt spid="1462"/>
                    </p:tgtEl>
                  </p:cond>
                </p:stCondLst>
                <p:endSync evt="end" delay="0">
                  <p:rtn val="all"/>
                </p:endSync>
                <p:childTnLst>
                  <p:par>
                    <p:cTn id="425" fill="hold">
                      <p:stCondLst>
                        <p:cond delay="0"/>
                      </p:stCondLst>
                      <p:childTnLst>
                        <p:par>
                          <p:cTn id="426" fill="hold">
                            <p:stCondLst>
                              <p:cond delay="0"/>
                            </p:stCondLst>
                            <p:childTnLst>
                              <p:par>
                                <p:cTn id="427" presetID="1" presetClass="exit" presetSubtype="0" fill="hold" grpId="0" nodeType="clickEffect">
                                  <p:stCondLst>
                                    <p:cond delay="0"/>
                                  </p:stCondLst>
                                  <p:childTnLst>
                                    <p:set>
                                      <p:cBhvr>
                                        <p:cTn id="428" dur="1" fill="hold">
                                          <p:stCondLst>
                                            <p:cond delay="0"/>
                                          </p:stCondLst>
                                        </p:cTn>
                                        <p:tgtEl>
                                          <p:spTgt spid="1462"/>
                                        </p:tgtEl>
                                        <p:attrNameLst>
                                          <p:attrName>style.visibility</p:attrName>
                                        </p:attrNameLst>
                                      </p:cBhvr>
                                      <p:to>
                                        <p:strVal val="hidden"/>
                                      </p:to>
                                    </p:set>
                                  </p:childTnLst>
                                </p:cTn>
                              </p:par>
                            </p:childTnLst>
                          </p:cTn>
                        </p:par>
                      </p:childTnLst>
                    </p:cTn>
                  </p:par>
                </p:childTnLst>
              </p:cTn>
              <p:nextCondLst>
                <p:cond evt="onClick" delay="0">
                  <p:tgtEl>
                    <p:spTgt spid="1462"/>
                  </p:tgtEl>
                </p:cond>
              </p:nextCondLst>
            </p:seq>
            <p:seq concurrent="1" nextAc="seek">
              <p:cTn id="429" restart="whenNotActive" fill="hold" evtFilter="cancelBubble" nodeType="interactiveSeq">
                <p:stCondLst>
                  <p:cond evt="onClick" delay="0">
                    <p:tgtEl>
                      <p:spTgt spid="1463"/>
                    </p:tgtEl>
                  </p:cond>
                </p:stCondLst>
                <p:endSync evt="end" delay="0">
                  <p:rtn val="all"/>
                </p:endSync>
                <p:childTnLst>
                  <p:par>
                    <p:cTn id="430" fill="hold">
                      <p:stCondLst>
                        <p:cond delay="0"/>
                      </p:stCondLst>
                      <p:childTnLst>
                        <p:par>
                          <p:cTn id="431" fill="hold">
                            <p:stCondLst>
                              <p:cond delay="0"/>
                            </p:stCondLst>
                            <p:childTnLst>
                              <p:par>
                                <p:cTn id="432" presetID="1" presetClass="exit" presetSubtype="0" fill="hold" grpId="0" nodeType="clickEffect">
                                  <p:stCondLst>
                                    <p:cond delay="0"/>
                                  </p:stCondLst>
                                  <p:childTnLst>
                                    <p:set>
                                      <p:cBhvr>
                                        <p:cTn id="433" dur="1" fill="hold">
                                          <p:stCondLst>
                                            <p:cond delay="0"/>
                                          </p:stCondLst>
                                        </p:cTn>
                                        <p:tgtEl>
                                          <p:spTgt spid="1463"/>
                                        </p:tgtEl>
                                        <p:attrNameLst>
                                          <p:attrName>style.visibility</p:attrName>
                                        </p:attrNameLst>
                                      </p:cBhvr>
                                      <p:to>
                                        <p:strVal val="hidden"/>
                                      </p:to>
                                    </p:set>
                                  </p:childTnLst>
                                </p:cTn>
                              </p:par>
                            </p:childTnLst>
                          </p:cTn>
                        </p:par>
                      </p:childTnLst>
                    </p:cTn>
                  </p:par>
                </p:childTnLst>
              </p:cTn>
              <p:nextCondLst>
                <p:cond evt="onClick" delay="0">
                  <p:tgtEl>
                    <p:spTgt spid="1463"/>
                  </p:tgtEl>
                </p:cond>
              </p:nextCondLst>
            </p:seq>
            <p:seq concurrent="1" nextAc="seek">
              <p:cTn id="434" restart="whenNotActive" fill="hold" evtFilter="cancelBubble" nodeType="interactiveSeq">
                <p:stCondLst>
                  <p:cond evt="onClick" delay="0">
                    <p:tgtEl>
                      <p:spTgt spid="1464"/>
                    </p:tgtEl>
                  </p:cond>
                </p:stCondLst>
                <p:endSync evt="end" delay="0">
                  <p:rtn val="all"/>
                </p:endSync>
                <p:childTnLst>
                  <p:par>
                    <p:cTn id="435" fill="hold">
                      <p:stCondLst>
                        <p:cond delay="0"/>
                      </p:stCondLst>
                      <p:childTnLst>
                        <p:par>
                          <p:cTn id="436" fill="hold">
                            <p:stCondLst>
                              <p:cond delay="0"/>
                            </p:stCondLst>
                            <p:childTnLst>
                              <p:par>
                                <p:cTn id="437" presetID="1" presetClass="exit" presetSubtype="0" fill="hold" grpId="0" nodeType="clickEffect">
                                  <p:stCondLst>
                                    <p:cond delay="0"/>
                                  </p:stCondLst>
                                  <p:childTnLst>
                                    <p:set>
                                      <p:cBhvr>
                                        <p:cTn id="438" dur="1" fill="hold">
                                          <p:stCondLst>
                                            <p:cond delay="0"/>
                                          </p:stCondLst>
                                        </p:cTn>
                                        <p:tgtEl>
                                          <p:spTgt spid="1464"/>
                                        </p:tgtEl>
                                        <p:attrNameLst>
                                          <p:attrName>style.visibility</p:attrName>
                                        </p:attrNameLst>
                                      </p:cBhvr>
                                      <p:to>
                                        <p:strVal val="hidden"/>
                                      </p:to>
                                    </p:set>
                                  </p:childTnLst>
                                </p:cTn>
                              </p:par>
                            </p:childTnLst>
                          </p:cTn>
                        </p:par>
                      </p:childTnLst>
                    </p:cTn>
                  </p:par>
                </p:childTnLst>
              </p:cTn>
              <p:nextCondLst>
                <p:cond evt="onClick" delay="0">
                  <p:tgtEl>
                    <p:spTgt spid="1464"/>
                  </p:tgtEl>
                </p:cond>
              </p:nextCondLst>
            </p:seq>
            <p:seq concurrent="1" nextAc="seek">
              <p:cTn id="439" restart="whenNotActive" fill="hold" evtFilter="cancelBubble" nodeType="interactiveSeq">
                <p:stCondLst>
                  <p:cond evt="onClick" delay="0">
                    <p:tgtEl>
                      <p:spTgt spid="1465"/>
                    </p:tgtEl>
                  </p:cond>
                </p:stCondLst>
                <p:endSync evt="end" delay="0">
                  <p:rtn val="all"/>
                </p:endSync>
                <p:childTnLst>
                  <p:par>
                    <p:cTn id="440" fill="hold">
                      <p:stCondLst>
                        <p:cond delay="0"/>
                      </p:stCondLst>
                      <p:childTnLst>
                        <p:par>
                          <p:cTn id="441" fill="hold">
                            <p:stCondLst>
                              <p:cond delay="0"/>
                            </p:stCondLst>
                            <p:childTnLst>
                              <p:par>
                                <p:cTn id="442" presetID="1" presetClass="exit" presetSubtype="0" fill="hold" grpId="0" nodeType="clickEffect">
                                  <p:stCondLst>
                                    <p:cond delay="0"/>
                                  </p:stCondLst>
                                  <p:childTnLst>
                                    <p:set>
                                      <p:cBhvr>
                                        <p:cTn id="443" dur="1" fill="hold">
                                          <p:stCondLst>
                                            <p:cond delay="0"/>
                                          </p:stCondLst>
                                        </p:cTn>
                                        <p:tgtEl>
                                          <p:spTgt spid="1465"/>
                                        </p:tgtEl>
                                        <p:attrNameLst>
                                          <p:attrName>style.visibility</p:attrName>
                                        </p:attrNameLst>
                                      </p:cBhvr>
                                      <p:to>
                                        <p:strVal val="hidden"/>
                                      </p:to>
                                    </p:set>
                                  </p:childTnLst>
                                </p:cTn>
                              </p:par>
                            </p:childTnLst>
                          </p:cTn>
                        </p:par>
                      </p:childTnLst>
                    </p:cTn>
                  </p:par>
                </p:childTnLst>
              </p:cTn>
              <p:nextCondLst>
                <p:cond evt="onClick" delay="0">
                  <p:tgtEl>
                    <p:spTgt spid="1465"/>
                  </p:tgtEl>
                </p:cond>
              </p:nextCondLst>
            </p:seq>
            <p:seq concurrent="1" nextAc="seek">
              <p:cTn id="444" restart="whenNotActive" fill="hold" evtFilter="cancelBubble" nodeType="interactiveSeq">
                <p:stCondLst>
                  <p:cond evt="onClick" delay="0">
                    <p:tgtEl>
                      <p:spTgt spid="1466"/>
                    </p:tgtEl>
                  </p:cond>
                </p:stCondLst>
                <p:endSync evt="end" delay="0">
                  <p:rtn val="all"/>
                </p:endSync>
                <p:childTnLst>
                  <p:par>
                    <p:cTn id="445" fill="hold">
                      <p:stCondLst>
                        <p:cond delay="0"/>
                      </p:stCondLst>
                      <p:childTnLst>
                        <p:par>
                          <p:cTn id="446" fill="hold">
                            <p:stCondLst>
                              <p:cond delay="0"/>
                            </p:stCondLst>
                            <p:childTnLst>
                              <p:par>
                                <p:cTn id="447" presetID="1" presetClass="exit" presetSubtype="0" fill="hold" grpId="0" nodeType="clickEffect">
                                  <p:stCondLst>
                                    <p:cond delay="0"/>
                                  </p:stCondLst>
                                  <p:childTnLst>
                                    <p:set>
                                      <p:cBhvr>
                                        <p:cTn id="448" dur="1" fill="hold">
                                          <p:stCondLst>
                                            <p:cond delay="0"/>
                                          </p:stCondLst>
                                        </p:cTn>
                                        <p:tgtEl>
                                          <p:spTgt spid="1466"/>
                                        </p:tgtEl>
                                        <p:attrNameLst>
                                          <p:attrName>style.visibility</p:attrName>
                                        </p:attrNameLst>
                                      </p:cBhvr>
                                      <p:to>
                                        <p:strVal val="hidden"/>
                                      </p:to>
                                    </p:set>
                                  </p:childTnLst>
                                </p:cTn>
                              </p:par>
                            </p:childTnLst>
                          </p:cTn>
                        </p:par>
                      </p:childTnLst>
                    </p:cTn>
                  </p:par>
                </p:childTnLst>
              </p:cTn>
              <p:nextCondLst>
                <p:cond evt="onClick" delay="0">
                  <p:tgtEl>
                    <p:spTgt spid="1466"/>
                  </p:tgtEl>
                </p:cond>
              </p:nextCondLst>
            </p:seq>
            <p:seq concurrent="1" nextAc="seek">
              <p:cTn id="449" restart="whenNotActive" fill="hold" evtFilter="cancelBubble" nodeType="interactiveSeq">
                <p:stCondLst>
                  <p:cond evt="onClick" delay="0">
                    <p:tgtEl>
                      <p:spTgt spid="1467"/>
                    </p:tgtEl>
                  </p:cond>
                </p:stCondLst>
                <p:endSync evt="end" delay="0">
                  <p:rtn val="all"/>
                </p:endSync>
                <p:childTnLst>
                  <p:par>
                    <p:cTn id="450" fill="hold">
                      <p:stCondLst>
                        <p:cond delay="0"/>
                      </p:stCondLst>
                      <p:childTnLst>
                        <p:par>
                          <p:cTn id="451" fill="hold">
                            <p:stCondLst>
                              <p:cond delay="0"/>
                            </p:stCondLst>
                            <p:childTnLst>
                              <p:par>
                                <p:cTn id="452" presetID="1" presetClass="exit" presetSubtype="0" fill="hold" grpId="0" nodeType="clickEffect">
                                  <p:stCondLst>
                                    <p:cond delay="0"/>
                                  </p:stCondLst>
                                  <p:childTnLst>
                                    <p:set>
                                      <p:cBhvr>
                                        <p:cTn id="453" dur="1" fill="hold">
                                          <p:stCondLst>
                                            <p:cond delay="0"/>
                                          </p:stCondLst>
                                        </p:cTn>
                                        <p:tgtEl>
                                          <p:spTgt spid="1467"/>
                                        </p:tgtEl>
                                        <p:attrNameLst>
                                          <p:attrName>style.visibility</p:attrName>
                                        </p:attrNameLst>
                                      </p:cBhvr>
                                      <p:to>
                                        <p:strVal val="hidden"/>
                                      </p:to>
                                    </p:set>
                                  </p:childTnLst>
                                </p:cTn>
                              </p:par>
                            </p:childTnLst>
                          </p:cTn>
                        </p:par>
                      </p:childTnLst>
                    </p:cTn>
                  </p:par>
                </p:childTnLst>
              </p:cTn>
              <p:nextCondLst>
                <p:cond evt="onClick" delay="0">
                  <p:tgtEl>
                    <p:spTgt spid="1467"/>
                  </p:tgtEl>
                </p:cond>
              </p:nextCondLst>
            </p:seq>
            <p:seq concurrent="1" nextAc="seek">
              <p:cTn id="454" restart="whenNotActive" fill="hold" evtFilter="cancelBubble" nodeType="interactiveSeq">
                <p:stCondLst>
                  <p:cond evt="onClick" delay="0">
                    <p:tgtEl>
                      <p:spTgt spid="1468"/>
                    </p:tgtEl>
                  </p:cond>
                </p:stCondLst>
                <p:endSync evt="end" delay="0">
                  <p:rtn val="all"/>
                </p:endSync>
                <p:childTnLst>
                  <p:par>
                    <p:cTn id="455" fill="hold">
                      <p:stCondLst>
                        <p:cond delay="0"/>
                      </p:stCondLst>
                      <p:childTnLst>
                        <p:par>
                          <p:cTn id="456" fill="hold">
                            <p:stCondLst>
                              <p:cond delay="0"/>
                            </p:stCondLst>
                            <p:childTnLst>
                              <p:par>
                                <p:cTn id="457" presetID="1" presetClass="exit" presetSubtype="0" fill="hold" grpId="0" nodeType="clickEffect">
                                  <p:stCondLst>
                                    <p:cond delay="0"/>
                                  </p:stCondLst>
                                  <p:childTnLst>
                                    <p:set>
                                      <p:cBhvr>
                                        <p:cTn id="458" dur="1" fill="hold">
                                          <p:stCondLst>
                                            <p:cond delay="0"/>
                                          </p:stCondLst>
                                        </p:cTn>
                                        <p:tgtEl>
                                          <p:spTgt spid="1468"/>
                                        </p:tgtEl>
                                        <p:attrNameLst>
                                          <p:attrName>style.visibility</p:attrName>
                                        </p:attrNameLst>
                                      </p:cBhvr>
                                      <p:to>
                                        <p:strVal val="hidden"/>
                                      </p:to>
                                    </p:set>
                                  </p:childTnLst>
                                </p:cTn>
                              </p:par>
                            </p:childTnLst>
                          </p:cTn>
                        </p:par>
                      </p:childTnLst>
                    </p:cTn>
                  </p:par>
                </p:childTnLst>
              </p:cTn>
              <p:nextCondLst>
                <p:cond evt="onClick" delay="0">
                  <p:tgtEl>
                    <p:spTgt spid="1468"/>
                  </p:tgtEl>
                </p:cond>
              </p:nextCondLst>
            </p:seq>
            <p:seq concurrent="1" nextAc="seek">
              <p:cTn id="459" restart="whenNotActive" fill="hold" evtFilter="cancelBubble" nodeType="interactiveSeq">
                <p:stCondLst>
                  <p:cond evt="onClick" delay="0">
                    <p:tgtEl>
                      <p:spTgt spid="1469"/>
                    </p:tgtEl>
                  </p:cond>
                </p:stCondLst>
                <p:endSync evt="end" delay="0">
                  <p:rtn val="all"/>
                </p:endSync>
                <p:childTnLst>
                  <p:par>
                    <p:cTn id="460" fill="hold">
                      <p:stCondLst>
                        <p:cond delay="0"/>
                      </p:stCondLst>
                      <p:childTnLst>
                        <p:par>
                          <p:cTn id="461" fill="hold">
                            <p:stCondLst>
                              <p:cond delay="0"/>
                            </p:stCondLst>
                            <p:childTnLst>
                              <p:par>
                                <p:cTn id="462" presetID="1" presetClass="exit" presetSubtype="0" fill="hold" grpId="0" nodeType="clickEffect">
                                  <p:stCondLst>
                                    <p:cond delay="0"/>
                                  </p:stCondLst>
                                  <p:childTnLst>
                                    <p:set>
                                      <p:cBhvr>
                                        <p:cTn id="463" dur="1" fill="hold">
                                          <p:stCondLst>
                                            <p:cond delay="0"/>
                                          </p:stCondLst>
                                        </p:cTn>
                                        <p:tgtEl>
                                          <p:spTgt spid="1469"/>
                                        </p:tgtEl>
                                        <p:attrNameLst>
                                          <p:attrName>style.visibility</p:attrName>
                                        </p:attrNameLst>
                                      </p:cBhvr>
                                      <p:to>
                                        <p:strVal val="hidden"/>
                                      </p:to>
                                    </p:set>
                                  </p:childTnLst>
                                </p:cTn>
                              </p:par>
                            </p:childTnLst>
                          </p:cTn>
                        </p:par>
                      </p:childTnLst>
                    </p:cTn>
                  </p:par>
                </p:childTnLst>
              </p:cTn>
              <p:nextCondLst>
                <p:cond evt="onClick" delay="0">
                  <p:tgtEl>
                    <p:spTgt spid="1469"/>
                  </p:tgtEl>
                </p:cond>
              </p:nextCondLst>
            </p:seq>
            <p:seq concurrent="1" nextAc="seek">
              <p:cTn id="464" restart="whenNotActive" fill="hold" evtFilter="cancelBubble" nodeType="interactiveSeq">
                <p:stCondLst>
                  <p:cond evt="onClick" delay="0">
                    <p:tgtEl>
                      <p:spTgt spid="1470"/>
                    </p:tgtEl>
                  </p:cond>
                </p:stCondLst>
                <p:endSync evt="end" delay="0">
                  <p:rtn val="all"/>
                </p:endSync>
                <p:childTnLst>
                  <p:par>
                    <p:cTn id="465" fill="hold">
                      <p:stCondLst>
                        <p:cond delay="0"/>
                      </p:stCondLst>
                      <p:childTnLst>
                        <p:par>
                          <p:cTn id="466" fill="hold">
                            <p:stCondLst>
                              <p:cond delay="0"/>
                            </p:stCondLst>
                            <p:childTnLst>
                              <p:par>
                                <p:cTn id="467" presetID="1" presetClass="exit" presetSubtype="0" fill="hold" grpId="0" nodeType="clickEffect">
                                  <p:stCondLst>
                                    <p:cond delay="0"/>
                                  </p:stCondLst>
                                  <p:childTnLst>
                                    <p:set>
                                      <p:cBhvr>
                                        <p:cTn id="468" dur="1" fill="hold">
                                          <p:stCondLst>
                                            <p:cond delay="0"/>
                                          </p:stCondLst>
                                        </p:cTn>
                                        <p:tgtEl>
                                          <p:spTgt spid="1470"/>
                                        </p:tgtEl>
                                        <p:attrNameLst>
                                          <p:attrName>style.visibility</p:attrName>
                                        </p:attrNameLst>
                                      </p:cBhvr>
                                      <p:to>
                                        <p:strVal val="hidden"/>
                                      </p:to>
                                    </p:set>
                                  </p:childTnLst>
                                </p:cTn>
                              </p:par>
                            </p:childTnLst>
                          </p:cTn>
                        </p:par>
                      </p:childTnLst>
                    </p:cTn>
                  </p:par>
                </p:childTnLst>
              </p:cTn>
              <p:nextCondLst>
                <p:cond evt="onClick" delay="0">
                  <p:tgtEl>
                    <p:spTgt spid="1470"/>
                  </p:tgtEl>
                </p:cond>
              </p:nextCondLst>
            </p:seq>
            <p:seq concurrent="1" nextAc="seek">
              <p:cTn id="469" restart="whenNotActive" fill="hold" evtFilter="cancelBubble" nodeType="interactiveSeq">
                <p:stCondLst>
                  <p:cond evt="onClick" delay="0">
                    <p:tgtEl>
                      <p:spTgt spid="1471"/>
                    </p:tgtEl>
                  </p:cond>
                </p:stCondLst>
                <p:endSync evt="end" delay="0">
                  <p:rtn val="all"/>
                </p:endSync>
                <p:childTnLst>
                  <p:par>
                    <p:cTn id="470" fill="hold">
                      <p:stCondLst>
                        <p:cond delay="0"/>
                      </p:stCondLst>
                      <p:childTnLst>
                        <p:par>
                          <p:cTn id="471" fill="hold">
                            <p:stCondLst>
                              <p:cond delay="0"/>
                            </p:stCondLst>
                            <p:childTnLst>
                              <p:par>
                                <p:cTn id="472" presetID="1" presetClass="exit" presetSubtype="0" fill="hold" grpId="0" nodeType="clickEffect">
                                  <p:stCondLst>
                                    <p:cond delay="0"/>
                                  </p:stCondLst>
                                  <p:childTnLst>
                                    <p:set>
                                      <p:cBhvr>
                                        <p:cTn id="473" dur="1" fill="hold">
                                          <p:stCondLst>
                                            <p:cond delay="0"/>
                                          </p:stCondLst>
                                        </p:cTn>
                                        <p:tgtEl>
                                          <p:spTgt spid="1471"/>
                                        </p:tgtEl>
                                        <p:attrNameLst>
                                          <p:attrName>style.visibility</p:attrName>
                                        </p:attrNameLst>
                                      </p:cBhvr>
                                      <p:to>
                                        <p:strVal val="hidden"/>
                                      </p:to>
                                    </p:set>
                                  </p:childTnLst>
                                </p:cTn>
                              </p:par>
                            </p:childTnLst>
                          </p:cTn>
                        </p:par>
                      </p:childTnLst>
                    </p:cTn>
                  </p:par>
                </p:childTnLst>
              </p:cTn>
              <p:nextCondLst>
                <p:cond evt="onClick" delay="0">
                  <p:tgtEl>
                    <p:spTgt spid="1471"/>
                  </p:tgtEl>
                </p:cond>
              </p:nextCondLst>
            </p:seq>
            <p:seq concurrent="1" nextAc="seek">
              <p:cTn id="474" restart="whenNotActive" fill="hold" evtFilter="cancelBubble" nodeType="interactiveSeq">
                <p:stCondLst>
                  <p:cond evt="onClick" delay="0">
                    <p:tgtEl>
                      <p:spTgt spid="1472"/>
                    </p:tgtEl>
                  </p:cond>
                </p:stCondLst>
                <p:endSync evt="end" delay="0">
                  <p:rtn val="all"/>
                </p:endSync>
                <p:childTnLst>
                  <p:par>
                    <p:cTn id="475" fill="hold">
                      <p:stCondLst>
                        <p:cond delay="0"/>
                      </p:stCondLst>
                      <p:childTnLst>
                        <p:par>
                          <p:cTn id="476" fill="hold">
                            <p:stCondLst>
                              <p:cond delay="0"/>
                            </p:stCondLst>
                            <p:childTnLst>
                              <p:par>
                                <p:cTn id="477" presetID="1" presetClass="exit" presetSubtype="0" fill="hold" grpId="0" nodeType="clickEffect">
                                  <p:stCondLst>
                                    <p:cond delay="0"/>
                                  </p:stCondLst>
                                  <p:childTnLst>
                                    <p:set>
                                      <p:cBhvr>
                                        <p:cTn id="478" dur="1" fill="hold">
                                          <p:stCondLst>
                                            <p:cond delay="0"/>
                                          </p:stCondLst>
                                        </p:cTn>
                                        <p:tgtEl>
                                          <p:spTgt spid="1472"/>
                                        </p:tgtEl>
                                        <p:attrNameLst>
                                          <p:attrName>style.visibility</p:attrName>
                                        </p:attrNameLst>
                                      </p:cBhvr>
                                      <p:to>
                                        <p:strVal val="hidden"/>
                                      </p:to>
                                    </p:set>
                                  </p:childTnLst>
                                </p:cTn>
                              </p:par>
                            </p:childTnLst>
                          </p:cTn>
                        </p:par>
                      </p:childTnLst>
                    </p:cTn>
                  </p:par>
                </p:childTnLst>
              </p:cTn>
              <p:nextCondLst>
                <p:cond evt="onClick" delay="0">
                  <p:tgtEl>
                    <p:spTgt spid="1472"/>
                  </p:tgtEl>
                </p:cond>
              </p:nextCondLst>
            </p:seq>
            <p:seq concurrent="1" nextAc="seek">
              <p:cTn id="479" restart="whenNotActive" fill="hold" evtFilter="cancelBubble" nodeType="interactiveSeq">
                <p:stCondLst>
                  <p:cond evt="onClick" delay="0">
                    <p:tgtEl>
                      <p:spTgt spid="1473"/>
                    </p:tgtEl>
                  </p:cond>
                </p:stCondLst>
                <p:endSync evt="end" delay="0">
                  <p:rtn val="all"/>
                </p:endSync>
                <p:childTnLst>
                  <p:par>
                    <p:cTn id="480" fill="hold">
                      <p:stCondLst>
                        <p:cond delay="0"/>
                      </p:stCondLst>
                      <p:childTnLst>
                        <p:par>
                          <p:cTn id="481" fill="hold">
                            <p:stCondLst>
                              <p:cond delay="0"/>
                            </p:stCondLst>
                            <p:childTnLst>
                              <p:par>
                                <p:cTn id="482" presetID="1" presetClass="exit" presetSubtype="0" fill="hold" grpId="0" nodeType="clickEffect">
                                  <p:stCondLst>
                                    <p:cond delay="0"/>
                                  </p:stCondLst>
                                  <p:childTnLst>
                                    <p:set>
                                      <p:cBhvr>
                                        <p:cTn id="483" dur="1" fill="hold">
                                          <p:stCondLst>
                                            <p:cond delay="0"/>
                                          </p:stCondLst>
                                        </p:cTn>
                                        <p:tgtEl>
                                          <p:spTgt spid="1473"/>
                                        </p:tgtEl>
                                        <p:attrNameLst>
                                          <p:attrName>style.visibility</p:attrName>
                                        </p:attrNameLst>
                                      </p:cBhvr>
                                      <p:to>
                                        <p:strVal val="hidden"/>
                                      </p:to>
                                    </p:set>
                                  </p:childTnLst>
                                </p:cTn>
                              </p:par>
                            </p:childTnLst>
                          </p:cTn>
                        </p:par>
                      </p:childTnLst>
                    </p:cTn>
                  </p:par>
                </p:childTnLst>
              </p:cTn>
              <p:nextCondLst>
                <p:cond evt="onClick" delay="0">
                  <p:tgtEl>
                    <p:spTgt spid="1473"/>
                  </p:tgtEl>
                </p:cond>
              </p:nextCondLst>
            </p:seq>
            <p:seq concurrent="1" nextAc="seek">
              <p:cTn id="484" restart="whenNotActive" fill="hold" evtFilter="cancelBubble" nodeType="interactiveSeq">
                <p:stCondLst>
                  <p:cond evt="onClick" delay="0">
                    <p:tgtEl>
                      <p:spTgt spid="1474"/>
                    </p:tgtEl>
                  </p:cond>
                </p:stCondLst>
                <p:endSync evt="end" delay="0">
                  <p:rtn val="all"/>
                </p:endSync>
                <p:childTnLst>
                  <p:par>
                    <p:cTn id="485" fill="hold">
                      <p:stCondLst>
                        <p:cond delay="0"/>
                      </p:stCondLst>
                      <p:childTnLst>
                        <p:par>
                          <p:cTn id="486" fill="hold">
                            <p:stCondLst>
                              <p:cond delay="0"/>
                            </p:stCondLst>
                            <p:childTnLst>
                              <p:par>
                                <p:cTn id="487" presetID="1" presetClass="exit" presetSubtype="0" fill="hold" grpId="0" nodeType="clickEffect">
                                  <p:stCondLst>
                                    <p:cond delay="0"/>
                                  </p:stCondLst>
                                  <p:childTnLst>
                                    <p:set>
                                      <p:cBhvr>
                                        <p:cTn id="488" dur="1" fill="hold">
                                          <p:stCondLst>
                                            <p:cond delay="0"/>
                                          </p:stCondLst>
                                        </p:cTn>
                                        <p:tgtEl>
                                          <p:spTgt spid="1474"/>
                                        </p:tgtEl>
                                        <p:attrNameLst>
                                          <p:attrName>style.visibility</p:attrName>
                                        </p:attrNameLst>
                                      </p:cBhvr>
                                      <p:to>
                                        <p:strVal val="hidden"/>
                                      </p:to>
                                    </p:set>
                                  </p:childTnLst>
                                </p:cTn>
                              </p:par>
                            </p:childTnLst>
                          </p:cTn>
                        </p:par>
                      </p:childTnLst>
                    </p:cTn>
                  </p:par>
                </p:childTnLst>
              </p:cTn>
              <p:nextCondLst>
                <p:cond evt="onClick" delay="0">
                  <p:tgtEl>
                    <p:spTgt spid="1474"/>
                  </p:tgtEl>
                </p:cond>
              </p:nextCondLst>
            </p:seq>
            <p:seq concurrent="1" nextAc="seek">
              <p:cTn id="489" restart="whenNotActive" fill="hold" evtFilter="cancelBubble" nodeType="interactiveSeq">
                <p:stCondLst>
                  <p:cond evt="onClick" delay="0">
                    <p:tgtEl>
                      <p:spTgt spid="1475"/>
                    </p:tgtEl>
                  </p:cond>
                </p:stCondLst>
                <p:endSync evt="end" delay="0">
                  <p:rtn val="all"/>
                </p:endSync>
                <p:childTnLst>
                  <p:par>
                    <p:cTn id="490" fill="hold">
                      <p:stCondLst>
                        <p:cond delay="0"/>
                      </p:stCondLst>
                      <p:childTnLst>
                        <p:par>
                          <p:cTn id="491" fill="hold">
                            <p:stCondLst>
                              <p:cond delay="0"/>
                            </p:stCondLst>
                            <p:childTnLst>
                              <p:par>
                                <p:cTn id="492" presetID="1" presetClass="exit" presetSubtype="0" fill="hold" grpId="0" nodeType="clickEffect">
                                  <p:stCondLst>
                                    <p:cond delay="0"/>
                                  </p:stCondLst>
                                  <p:childTnLst>
                                    <p:set>
                                      <p:cBhvr>
                                        <p:cTn id="493" dur="1" fill="hold">
                                          <p:stCondLst>
                                            <p:cond delay="0"/>
                                          </p:stCondLst>
                                        </p:cTn>
                                        <p:tgtEl>
                                          <p:spTgt spid="1475"/>
                                        </p:tgtEl>
                                        <p:attrNameLst>
                                          <p:attrName>style.visibility</p:attrName>
                                        </p:attrNameLst>
                                      </p:cBhvr>
                                      <p:to>
                                        <p:strVal val="hidden"/>
                                      </p:to>
                                    </p:set>
                                  </p:childTnLst>
                                </p:cTn>
                              </p:par>
                            </p:childTnLst>
                          </p:cTn>
                        </p:par>
                      </p:childTnLst>
                    </p:cTn>
                  </p:par>
                </p:childTnLst>
              </p:cTn>
              <p:nextCondLst>
                <p:cond evt="onClick" delay="0">
                  <p:tgtEl>
                    <p:spTgt spid="1475"/>
                  </p:tgtEl>
                </p:cond>
              </p:nextCondLst>
            </p:seq>
            <p:seq concurrent="1" nextAc="seek">
              <p:cTn id="494" restart="whenNotActive" fill="hold" evtFilter="cancelBubble" nodeType="interactiveSeq">
                <p:stCondLst>
                  <p:cond evt="onClick" delay="0">
                    <p:tgtEl>
                      <p:spTgt spid="1476"/>
                    </p:tgtEl>
                  </p:cond>
                </p:stCondLst>
                <p:endSync evt="end" delay="0">
                  <p:rtn val="all"/>
                </p:endSync>
                <p:childTnLst>
                  <p:par>
                    <p:cTn id="495" fill="hold">
                      <p:stCondLst>
                        <p:cond delay="0"/>
                      </p:stCondLst>
                      <p:childTnLst>
                        <p:par>
                          <p:cTn id="496" fill="hold">
                            <p:stCondLst>
                              <p:cond delay="0"/>
                            </p:stCondLst>
                            <p:childTnLst>
                              <p:par>
                                <p:cTn id="497" presetID="1" presetClass="exit" presetSubtype="0" fill="hold" grpId="0" nodeType="clickEffect">
                                  <p:stCondLst>
                                    <p:cond delay="0"/>
                                  </p:stCondLst>
                                  <p:childTnLst>
                                    <p:set>
                                      <p:cBhvr>
                                        <p:cTn id="498" dur="1" fill="hold">
                                          <p:stCondLst>
                                            <p:cond delay="0"/>
                                          </p:stCondLst>
                                        </p:cTn>
                                        <p:tgtEl>
                                          <p:spTgt spid="1476"/>
                                        </p:tgtEl>
                                        <p:attrNameLst>
                                          <p:attrName>style.visibility</p:attrName>
                                        </p:attrNameLst>
                                      </p:cBhvr>
                                      <p:to>
                                        <p:strVal val="hidden"/>
                                      </p:to>
                                    </p:set>
                                  </p:childTnLst>
                                </p:cTn>
                              </p:par>
                            </p:childTnLst>
                          </p:cTn>
                        </p:par>
                      </p:childTnLst>
                    </p:cTn>
                  </p:par>
                </p:childTnLst>
              </p:cTn>
              <p:nextCondLst>
                <p:cond evt="onClick" delay="0">
                  <p:tgtEl>
                    <p:spTgt spid="1476"/>
                  </p:tgtEl>
                </p:cond>
              </p:nextCondLst>
            </p:seq>
            <p:seq concurrent="1" nextAc="seek">
              <p:cTn id="499" restart="whenNotActive" fill="hold" evtFilter="cancelBubble" nodeType="interactiveSeq">
                <p:stCondLst>
                  <p:cond evt="onClick" delay="0">
                    <p:tgtEl>
                      <p:spTgt spid="1477"/>
                    </p:tgtEl>
                  </p:cond>
                </p:stCondLst>
                <p:endSync evt="end" delay="0">
                  <p:rtn val="all"/>
                </p:endSync>
                <p:childTnLst>
                  <p:par>
                    <p:cTn id="500" fill="hold">
                      <p:stCondLst>
                        <p:cond delay="0"/>
                      </p:stCondLst>
                      <p:childTnLst>
                        <p:par>
                          <p:cTn id="501" fill="hold">
                            <p:stCondLst>
                              <p:cond delay="0"/>
                            </p:stCondLst>
                            <p:childTnLst>
                              <p:par>
                                <p:cTn id="502" presetID="1" presetClass="exit" presetSubtype="0" fill="hold" grpId="0" nodeType="clickEffect">
                                  <p:stCondLst>
                                    <p:cond delay="0"/>
                                  </p:stCondLst>
                                  <p:childTnLst>
                                    <p:set>
                                      <p:cBhvr>
                                        <p:cTn id="503" dur="1" fill="hold">
                                          <p:stCondLst>
                                            <p:cond delay="0"/>
                                          </p:stCondLst>
                                        </p:cTn>
                                        <p:tgtEl>
                                          <p:spTgt spid="1477"/>
                                        </p:tgtEl>
                                        <p:attrNameLst>
                                          <p:attrName>style.visibility</p:attrName>
                                        </p:attrNameLst>
                                      </p:cBhvr>
                                      <p:to>
                                        <p:strVal val="hidden"/>
                                      </p:to>
                                    </p:set>
                                  </p:childTnLst>
                                </p:cTn>
                              </p:par>
                            </p:childTnLst>
                          </p:cTn>
                        </p:par>
                      </p:childTnLst>
                    </p:cTn>
                  </p:par>
                </p:childTnLst>
              </p:cTn>
              <p:nextCondLst>
                <p:cond evt="onClick" delay="0">
                  <p:tgtEl>
                    <p:spTgt spid="1477"/>
                  </p:tgtEl>
                </p:cond>
              </p:nextCondLst>
            </p:seq>
            <p:seq concurrent="1" nextAc="seek">
              <p:cTn id="504" restart="whenNotActive" fill="hold" evtFilter="cancelBubble" nodeType="interactiveSeq">
                <p:stCondLst>
                  <p:cond evt="onClick" delay="0">
                    <p:tgtEl>
                      <p:spTgt spid="1478"/>
                    </p:tgtEl>
                  </p:cond>
                </p:stCondLst>
                <p:endSync evt="end" delay="0">
                  <p:rtn val="all"/>
                </p:endSync>
                <p:childTnLst>
                  <p:par>
                    <p:cTn id="505" fill="hold">
                      <p:stCondLst>
                        <p:cond delay="0"/>
                      </p:stCondLst>
                      <p:childTnLst>
                        <p:par>
                          <p:cTn id="506" fill="hold">
                            <p:stCondLst>
                              <p:cond delay="0"/>
                            </p:stCondLst>
                            <p:childTnLst>
                              <p:par>
                                <p:cTn id="507" presetID="1" presetClass="exit" presetSubtype="0" fill="hold" grpId="0" nodeType="clickEffect">
                                  <p:stCondLst>
                                    <p:cond delay="0"/>
                                  </p:stCondLst>
                                  <p:childTnLst>
                                    <p:set>
                                      <p:cBhvr>
                                        <p:cTn id="508" dur="1" fill="hold">
                                          <p:stCondLst>
                                            <p:cond delay="0"/>
                                          </p:stCondLst>
                                        </p:cTn>
                                        <p:tgtEl>
                                          <p:spTgt spid="1478"/>
                                        </p:tgtEl>
                                        <p:attrNameLst>
                                          <p:attrName>style.visibility</p:attrName>
                                        </p:attrNameLst>
                                      </p:cBhvr>
                                      <p:to>
                                        <p:strVal val="hidden"/>
                                      </p:to>
                                    </p:set>
                                  </p:childTnLst>
                                </p:cTn>
                              </p:par>
                            </p:childTnLst>
                          </p:cTn>
                        </p:par>
                      </p:childTnLst>
                    </p:cTn>
                  </p:par>
                </p:childTnLst>
              </p:cTn>
              <p:nextCondLst>
                <p:cond evt="onClick" delay="0">
                  <p:tgtEl>
                    <p:spTgt spid="1478"/>
                  </p:tgtEl>
                </p:cond>
              </p:nextCondLst>
            </p:seq>
            <p:seq concurrent="1" nextAc="seek">
              <p:cTn id="509" restart="whenNotActive" fill="hold" evtFilter="cancelBubble" nodeType="interactiveSeq">
                <p:stCondLst>
                  <p:cond evt="onClick" delay="0">
                    <p:tgtEl>
                      <p:spTgt spid="1479"/>
                    </p:tgtEl>
                  </p:cond>
                </p:stCondLst>
                <p:endSync evt="end" delay="0">
                  <p:rtn val="all"/>
                </p:endSync>
                <p:childTnLst>
                  <p:par>
                    <p:cTn id="510" fill="hold">
                      <p:stCondLst>
                        <p:cond delay="0"/>
                      </p:stCondLst>
                      <p:childTnLst>
                        <p:par>
                          <p:cTn id="511" fill="hold">
                            <p:stCondLst>
                              <p:cond delay="0"/>
                            </p:stCondLst>
                            <p:childTnLst>
                              <p:par>
                                <p:cTn id="512" presetID="1" presetClass="exit" presetSubtype="0" fill="hold" grpId="0" nodeType="clickEffect">
                                  <p:stCondLst>
                                    <p:cond delay="0"/>
                                  </p:stCondLst>
                                  <p:childTnLst>
                                    <p:set>
                                      <p:cBhvr>
                                        <p:cTn id="513" dur="1" fill="hold">
                                          <p:stCondLst>
                                            <p:cond delay="0"/>
                                          </p:stCondLst>
                                        </p:cTn>
                                        <p:tgtEl>
                                          <p:spTgt spid="1479"/>
                                        </p:tgtEl>
                                        <p:attrNameLst>
                                          <p:attrName>style.visibility</p:attrName>
                                        </p:attrNameLst>
                                      </p:cBhvr>
                                      <p:to>
                                        <p:strVal val="hidden"/>
                                      </p:to>
                                    </p:set>
                                  </p:childTnLst>
                                </p:cTn>
                              </p:par>
                            </p:childTnLst>
                          </p:cTn>
                        </p:par>
                      </p:childTnLst>
                    </p:cTn>
                  </p:par>
                </p:childTnLst>
              </p:cTn>
              <p:nextCondLst>
                <p:cond evt="onClick" delay="0">
                  <p:tgtEl>
                    <p:spTgt spid="1479"/>
                  </p:tgtEl>
                </p:cond>
              </p:nextCondLst>
            </p:seq>
            <p:seq concurrent="1" nextAc="seek">
              <p:cTn id="514" restart="whenNotActive" fill="hold" evtFilter="cancelBubble" nodeType="interactiveSeq">
                <p:stCondLst>
                  <p:cond evt="onClick" delay="0">
                    <p:tgtEl>
                      <p:spTgt spid="1480"/>
                    </p:tgtEl>
                  </p:cond>
                </p:stCondLst>
                <p:endSync evt="end" delay="0">
                  <p:rtn val="all"/>
                </p:endSync>
                <p:childTnLst>
                  <p:par>
                    <p:cTn id="515" fill="hold">
                      <p:stCondLst>
                        <p:cond delay="0"/>
                      </p:stCondLst>
                      <p:childTnLst>
                        <p:par>
                          <p:cTn id="516" fill="hold">
                            <p:stCondLst>
                              <p:cond delay="0"/>
                            </p:stCondLst>
                            <p:childTnLst>
                              <p:par>
                                <p:cTn id="517" presetID="1" presetClass="exit" presetSubtype="0" fill="hold" grpId="0" nodeType="clickEffect">
                                  <p:stCondLst>
                                    <p:cond delay="0"/>
                                  </p:stCondLst>
                                  <p:childTnLst>
                                    <p:set>
                                      <p:cBhvr>
                                        <p:cTn id="518" dur="1" fill="hold">
                                          <p:stCondLst>
                                            <p:cond delay="0"/>
                                          </p:stCondLst>
                                        </p:cTn>
                                        <p:tgtEl>
                                          <p:spTgt spid="1480"/>
                                        </p:tgtEl>
                                        <p:attrNameLst>
                                          <p:attrName>style.visibility</p:attrName>
                                        </p:attrNameLst>
                                      </p:cBhvr>
                                      <p:to>
                                        <p:strVal val="hidden"/>
                                      </p:to>
                                    </p:set>
                                  </p:childTnLst>
                                </p:cTn>
                              </p:par>
                            </p:childTnLst>
                          </p:cTn>
                        </p:par>
                      </p:childTnLst>
                    </p:cTn>
                  </p:par>
                </p:childTnLst>
              </p:cTn>
              <p:nextCondLst>
                <p:cond evt="onClick" delay="0">
                  <p:tgtEl>
                    <p:spTgt spid="1480"/>
                  </p:tgtEl>
                </p:cond>
              </p:nextCondLst>
            </p:seq>
            <p:seq concurrent="1" nextAc="seek">
              <p:cTn id="519" restart="whenNotActive" fill="hold" evtFilter="cancelBubble" nodeType="interactiveSeq">
                <p:stCondLst>
                  <p:cond evt="onClick" delay="0">
                    <p:tgtEl>
                      <p:spTgt spid="1481"/>
                    </p:tgtEl>
                  </p:cond>
                </p:stCondLst>
                <p:endSync evt="end" delay="0">
                  <p:rtn val="all"/>
                </p:endSync>
                <p:childTnLst>
                  <p:par>
                    <p:cTn id="520" fill="hold">
                      <p:stCondLst>
                        <p:cond delay="0"/>
                      </p:stCondLst>
                      <p:childTnLst>
                        <p:par>
                          <p:cTn id="521" fill="hold">
                            <p:stCondLst>
                              <p:cond delay="0"/>
                            </p:stCondLst>
                            <p:childTnLst>
                              <p:par>
                                <p:cTn id="522" presetID="1" presetClass="exit" presetSubtype="0" fill="hold" grpId="0" nodeType="clickEffect">
                                  <p:stCondLst>
                                    <p:cond delay="0"/>
                                  </p:stCondLst>
                                  <p:childTnLst>
                                    <p:set>
                                      <p:cBhvr>
                                        <p:cTn id="523" dur="1" fill="hold">
                                          <p:stCondLst>
                                            <p:cond delay="0"/>
                                          </p:stCondLst>
                                        </p:cTn>
                                        <p:tgtEl>
                                          <p:spTgt spid="1481"/>
                                        </p:tgtEl>
                                        <p:attrNameLst>
                                          <p:attrName>style.visibility</p:attrName>
                                        </p:attrNameLst>
                                      </p:cBhvr>
                                      <p:to>
                                        <p:strVal val="hidden"/>
                                      </p:to>
                                    </p:set>
                                  </p:childTnLst>
                                </p:cTn>
                              </p:par>
                            </p:childTnLst>
                          </p:cTn>
                        </p:par>
                      </p:childTnLst>
                    </p:cTn>
                  </p:par>
                </p:childTnLst>
              </p:cTn>
              <p:nextCondLst>
                <p:cond evt="onClick" delay="0">
                  <p:tgtEl>
                    <p:spTgt spid="1481"/>
                  </p:tgtEl>
                </p:cond>
              </p:nextCondLst>
            </p:seq>
            <p:seq concurrent="1" nextAc="seek">
              <p:cTn id="524" restart="whenNotActive" fill="hold" evtFilter="cancelBubble" nodeType="interactiveSeq">
                <p:stCondLst>
                  <p:cond evt="onClick" delay="0">
                    <p:tgtEl>
                      <p:spTgt spid="1482"/>
                    </p:tgtEl>
                  </p:cond>
                </p:stCondLst>
                <p:endSync evt="end" delay="0">
                  <p:rtn val="all"/>
                </p:endSync>
                <p:childTnLst>
                  <p:par>
                    <p:cTn id="525" fill="hold">
                      <p:stCondLst>
                        <p:cond delay="0"/>
                      </p:stCondLst>
                      <p:childTnLst>
                        <p:par>
                          <p:cTn id="526" fill="hold">
                            <p:stCondLst>
                              <p:cond delay="0"/>
                            </p:stCondLst>
                            <p:childTnLst>
                              <p:par>
                                <p:cTn id="527" presetID="1" presetClass="exit" presetSubtype="0" fill="hold" grpId="0" nodeType="clickEffect">
                                  <p:stCondLst>
                                    <p:cond delay="0"/>
                                  </p:stCondLst>
                                  <p:childTnLst>
                                    <p:set>
                                      <p:cBhvr>
                                        <p:cTn id="528" dur="1" fill="hold">
                                          <p:stCondLst>
                                            <p:cond delay="0"/>
                                          </p:stCondLst>
                                        </p:cTn>
                                        <p:tgtEl>
                                          <p:spTgt spid="1482"/>
                                        </p:tgtEl>
                                        <p:attrNameLst>
                                          <p:attrName>style.visibility</p:attrName>
                                        </p:attrNameLst>
                                      </p:cBhvr>
                                      <p:to>
                                        <p:strVal val="hidden"/>
                                      </p:to>
                                    </p:set>
                                  </p:childTnLst>
                                </p:cTn>
                              </p:par>
                            </p:childTnLst>
                          </p:cTn>
                        </p:par>
                      </p:childTnLst>
                    </p:cTn>
                  </p:par>
                </p:childTnLst>
              </p:cTn>
              <p:nextCondLst>
                <p:cond evt="onClick" delay="0">
                  <p:tgtEl>
                    <p:spTgt spid="1482"/>
                  </p:tgtEl>
                </p:cond>
              </p:nextCondLst>
            </p:seq>
            <p:seq concurrent="1" nextAc="seek">
              <p:cTn id="529" restart="whenNotActive" fill="hold" evtFilter="cancelBubble" nodeType="interactiveSeq">
                <p:stCondLst>
                  <p:cond evt="onClick" delay="0">
                    <p:tgtEl>
                      <p:spTgt spid="1483"/>
                    </p:tgtEl>
                  </p:cond>
                </p:stCondLst>
                <p:endSync evt="end" delay="0">
                  <p:rtn val="all"/>
                </p:endSync>
                <p:childTnLst>
                  <p:par>
                    <p:cTn id="530" fill="hold">
                      <p:stCondLst>
                        <p:cond delay="0"/>
                      </p:stCondLst>
                      <p:childTnLst>
                        <p:par>
                          <p:cTn id="531" fill="hold">
                            <p:stCondLst>
                              <p:cond delay="0"/>
                            </p:stCondLst>
                            <p:childTnLst>
                              <p:par>
                                <p:cTn id="532" presetID="1" presetClass="exit" presetSubtype="0" fill="hold" grpId="0" nodeType="clickEffect">
                                  <p:stCondLst>
                                    <p:cond delay="0"/>
                                  </p:stCondLst>
                                  <p:childTnLst>
                                    <p:set>
                                      <p:cBhvr>
                                        <p:cTn id="533" dur="1" fill="hold">
                                          <p:stCondLst>
                                            <p:cond delay="0"/>
                                          </p:stCondLst>
                                        </p:cTn>
                                        <p:tgtEl>
                                          <p:spTgt spid="1483"/>
                                        </p:tgtEl>
                                        <p:attrNameLst>
                                          <p:attrName>style.visibility</p:attrName>
                                        </p:attrNameLst>
                                      </p:cBhvr>
                                      <p:to>
                                        <p:strVal val="hidden"/>
                                      </p:to>
                                    </p:set>
                                  </p:childTnLst>
                                </p:cTn>
                              </p:par>
                            </p:childTnLst>
                          </p:cTn>
                        </p:par>
                      </p:childTnLst>
                    </p:cTn>
                  </p:par>
                </p:childTnLst>
              </p:cTn>
              <p:nextCondLst>
                <p:cond evt="onClick" delay="0">
                  <p:tgtEl>
                    <p:spTgt spid="1483"/>
                  </p:tgtEl>
                </p:cond>
              </p:nextCondLst>
            </p:seq>
            <p:seq concurrent="1" nextAc="seek">
              <p:cTn id="534" restart="whenNotActive" fill="hold" evtFilter="cancelBubble" nodeType="interactiveSeq">
                <p:stCondLst>
                  <p:cond evt="onClick" delay="0">
                    <p:tgtEl>
                      <p:spTgt spid="1484"/>
                    </p:tgtEl>
                  </p:cond>
                </p:stCondLst>
                <p:endSync evt="end" delay="0">
                  <p:rtn val="all"/>
                </p:endSync>
                <p:childTnLst>
                  <p:par>
                    <p:cTn id="535" fill="hold">
                      <p:stCondLst>
                        <p:cond delay="0"/>
                      </p:stCondLst>
                      <p:childTnLst>
                        <p:par>
                          <p:cTn id="536" fill="hold">
                            <p:stCondLst>
                              <p:cond delay="0"/>
                            </p:stCondLst>
                            <p:childTnLst>
                              <p:par>
                                <p:cTn id="537" presetID="1" presetClass="exit" presetSubtype="0" fill="hold" grpId="0" nodeType="clickEffect">
                                  <p:stCondLst>
                                    <p:cond delay="0"/>
                                  </p:stCondLst>
                                  <p:childTnLst>
                                    <p:set>
                                      <p:cBhvr>
                                        <p:cTn id="538" dur="1" fill="hold">
                                          <p:stCondLst>
                                            <p:cond delay="0"/>
                                          </p:stCondLst>
                                        </p:cTn>
                                        <p:tgtEl>
                                          <p:spTgt spid="1484"/>
                                        </p:tgtEl>
                                        <p:attrNameLst>
                                          <p:attrName>style.visibility</p:attrName>
                                        </p:attrNameLst>
                                      </p:cBhvr>
                                      <p:to>
                                        <p:strVal val="hidden"/>
                                      </p:to>
                                    </p:set>
                                  </p:childTnLst>
                                </p:cTn>
                              </p:par>
                            </p:childTnLst>
                          </p:cTn>
                        </p:par>
                      </p:childTnLst>
                    </p:cTn>
                  </p:par>
                </p:childTnLst>
              </p:cTn>
              <p:nextCondLst>
                <p:cond evt="onClick" delay="0">
                  <p:tgtEl>
                    <p:spTgt spid="1484"/>
                  </p:tgtEl>
                </p:cond>
              </p:nextCondLst>
            </p:seq>
            <p:seq concurrent="1" nextAc="seek">
              <p:cTn id="539" restart="whenNotActive" fill="hold" evtFilter="cancelBubble" nodeType="interactiveSeq">
                <p:stCondLst>
                  <p:cond evt="onClick" delay="0">
                    <p:tgtEl>
                      <p:spTgt spid="1434"/>
                    </p:tgtEl>
                  </p:cond>
                </p:stCondLst>
                <p:endSync evt="end" delay="0">
                  <p:rtn val="all"/>
                </p:endSync>
                <p:childTnLst>
                  <p:par>
                    <p:cTn id="540" fill="hold">
                      <p:stCondLst>
                        <p:cond delay="0"/>
                      </p:stCondLst>
                      <p:childTnLst>
                        <p:par>
                          <p:cTn id="541" fill="hold">
                            <p:stCondLst>
                              <p:cond delay="0"/>
                            </p:stCondLst>
                            <p:childTnLst>
                              <p:par>
                                <p:cTn id="542" presetID="1" presetClass="exit" presetSubtype="0" fill="hold" grpId="0" nodeType="clickEffect">
                                  <p:stCondLst>
                                    <p:cond delay="0"/>
                                  </p:stCondLst>
                                  <p:childTnLst>
                                    <p:set>
                                      <p:cBhvr>
                                        <p:cTn id="543" dur="1" fill="hold">
                                          <p:stCondLst>
                                            <p:cond delay="0"/>
                                          </p:stCondLst>
                                        </p:cTn>
                                        <p:tgtEl>
                                          <p:spTgt spid="1434"/>
                                        </p:tgtEl>
                                        <p:attrNameLst>
                                          <p:attrName>style.visibility</p:attrName>
                                        </p:attrNameLst>
                                      </p:cBhvr>
                                      <p:to>
                                        <p:strVal val="hidden"/>
                                      </p:to>
                                    </p:set>
                                  </p:childTnLst>
                                </p:cTn>
                              </p:par>
                            </p:childTnLst>
                          </p:cTn>
                        </p:par>
                      </p:childTnLst>
                    </p:cTn>
                  </p:par>
                </p:childTnLst>
              </p:cTn>
              <p:nextCondLst>
                <p:cond evt="onClick" delay="0">
                  <p:tgtEl>
                    <p:spTgt spid="1434"/>
                  </p:tgtEl>
                </p:cond>
              </p:nextCondLst>
            </p:seq>
            <p:seq concurrent="1" nextAc="seek">
              <p:cTn id="544" restart="whenNotActive" fill="hold" evtFilter="cancelBubble" nodeType="interactiveSeq">
                <p:stCondLst>
                  <p:cond evt="onClick" delay="0">
                    <p:tgtEl>
                      <p:spTgt spid="1485"/>
                    </p:tgtEl>
                  </p:cond>
                </p:stCondLst>
                <p:endSync evt="end" delay="0">
                  <p:rtn val="all"/>
                </p:endSync>
                <p:childTnLst>
                  <p:par>
                    <p:cTn id="545" fill="hold">
                      <p:stCondLst>
                        <p:cond delay="0"/>
                      </p:stCondLst>
                      <p:childTnLst>
                        <p:par>
                          <p:cTn id="546" fill="hold">
                            <p:stCondLst>
                              <p:cond delay="0"/>
                            </p:stCondLst>
                            <p:childTnLst>
                              <p:par>
                                <p:cTn id="547" presetID="1" presetClass="exit" presetSubtype="0" fill="hold" grpId="0" nodeType="clickEffect">
                                  <p:stCondLst>
                                    <p:cond delay="0"/>
                                  </p:stCondLst>
                                  <p:childTnLst>
                                    <p:set>
                                      <p:cBhvr>
                                        <p:cTn id="548" dur="1" fill="hold">
                                          <p:stCondLst>
                                            <p:cond delay="0"/>
                                          </p:stCondLst>
                                        </p:cTn>
                                        <p:tgtEl>
                                          <p:spTgt spid="1485"/>
                                        </p:tgtEl>
                                        <p:attrNameLst>
                                          <p:attrName>style.visibility</p:attrName>
                                        </p:attrNameLst>
                                      </p:cBhvr>
                                      <p:to>
                                        <p:strVal val="hidden"/>
                                      </p:to>
                                    </p:set>
                                  </p:childTnLst>
                                </p:cTn>
                              </p:par>
                            </p:childTnLst>
                          </p:cTn>
                        </p:par>
                      </p:childTnLst>
                    </p:cTn>
                  </p:par>
                </p:childTnLst>
              </p:cTn>
              <p:nextCondLst>
                <p:cond evt="onClick" delay="0">
                  <p:tgtEl>
                    <p:spTgt spid="1485"/>
                  </p:tgtEl>
                </p:cond>
              </p:nextCondLst>
            </p:seq>
            <p:seq concurrent="1" nextAc="seek">
              <p:cTn id="549" restart="whenNotActive" fill="hold" evtFilter="cancelBubble" nodeType="interactiveSeq">
                <p:stCondLst>
                  <p:cond evt="onClick" delay="0">
                    <p:tgtEl>
                      <p:spTgt spid="1486"/>
                    </p:tgtEl>
                  </p:cond>
                </p:stCondLst>
                <p:endSync evt="end" delay="0">
                  <p:rtn val="all"/>
                </p:endSync>
                <p:childTnLst>
                  <p:par>
                    <p:cTn id="550" fill="hold">
                      <p:stCondLst>
                        <p:cond delay="0"/>
                      </p:stCondLst>
                      <p:childTnLst>
                        <p:par>
                          <p:cTn id="551" fill="hold">
                            <p:stCondLst>
                              <p:cond delay="0"/>
                            </p:stCondLst>
                            <p:childTnLst>
                              <p:par>
                                <p:cTn id="552" presetID="1" presetClass="exit" presetSubtype="0" fill="hold" grpId="0" nodeType="clickEffect">
                                  <p:stCondLst>
                                    <p:cond delay="0"/>
                                  </p:stCondLst>
                                  <p:childTnLst>
                                    <p:set>
                                      <p:cBhvr>
                                        <p:cTn id="553" dur="1" fill="hold">
                                          <p:stCondLst>
                                            <p:cond delay="0"/>
                                          </p:stCondLst>
                                        </p:cTn>
                                        <p:tgtEl>
                                          <p:spTgt spid="1486"/>
                                        </p:tgtEl>
                                        <p:attrNameLst>
                                          <p:attrName>style.visibility</p:attrName>
                                        </p:attrNameLst>
                                      </p:cBhvr>
                                      <p:to>
                                        <p:strVal val="hidden"/>
                                      </p:to>
                                    </p:set>
                                  </p:childTnLst>
                                </p:cTn>
                              </p:par>
                            </p:childTnLst>
                          </p:cTn>
                        </p:par>
                      </p:childTnLst>
                    </p:cTn>
                  </p:par>
                </p:childTnLst>
              </p:cTn>
              <p:nextCondLst>
                <p:cond evt="onClick" delay="0">
                  <p:tgtEl>
                    <p:spTgt spid="1486"/>
                  </p:tgtEl>
                </p:cond>
              </p:nextCondLst>
            </p:seq>
            <p:seq concurrent="1" nextAc="seek">
              <p:cTn id="554" restart="whenNotActive" fill="hold" evtFilter="cancelBubble" nodeType="interactiveSeq">
                <p:stCondLst>
                  <p:cond evt="onClick" delay="0">
                    <p:tgtEl>
                      <p:spTgt spid="1487"/>
                    </p:tgtEl>
                  </p:cond>
                </p:stCondLst>
                <p:endSync evt="end" delay="0">
                  <p:rtn val="all"/>
                </p:endSync>
                <p:childTnLst>
                  <p:par>
                    <p:cTn id="555" fill="hold">
                      <p:stCondLst>
                        <p:cond delay="0"/>
                      </p:stCondLst>
                      <p:childTnLst>
                        <p:par>
                          <p:cTn id="556" fill="hold">
                            <p:stCondLst>
                              <p:cond delay="0"/>
                            </p:stCondLst>
                            <p:childTnLst>
                              <p:par>
                                <p:cTn id="557" presetID="1" presetClass="exit" presetSubtype="0" fill="hold" grpId="0" nodeType="clickEffect">
                                  <p:stCondLst>
                                    <p:cond delay="0"/>
                                  </p:stCondLst>
                                  <p:childTnLst>
                                    <p:set>
                                      <p:cBhvr>
                                        <p:cTn id="558" dur="1" fill="hold">
                                          <p:stCondLst>
                                            <p:cond delay="0"/>
                                          </p:stCondLst>
                                        </p:cTn>
                                        <p:tgtEl>
                                          <p:spTgt spid="1487"/>
                                        </p:tgtEl>
                                        <p:attrNameLst>
                                          <p:attrName>style.visibility</p:attrName>
                                        </p:attrNameLst>
                                      </p:cBhvr>
                                      <p:to>
                                        <p:strVal val="hidden"/>
                                      </p:to>
                                    </p:set>
                                  </p:childTnLst>
                                </p:cTn>
                              </p:par>
                            </p:childTnLst>
                          </p:cTn>
                        </p:par>
                      </p:childTnLst>
                    </p:cTn>
                  </p:par>
                </p:childTnLst>
              </p:cTn>
              <p:nextCondLst>
                <p:cond evt="onClick" delay="0">
                  <p:tgtEl>
                    <p:spTgt spid="1487"/>
                  </p:tgtEl>
                </p:cond>
              </p:nextCondLst>
            </p:seq>
            <p:seq concurrent="1" nextAc="seek">
              <p:cTn id="559" restart="whenNotActive" fill="hold" evtFilter="cancelBubble" nodeType="interactiveSeq">
                <p:stCondLst>
                  <p:cond evt="onClick" delay="0">
                    <p:tgtEl>
                      <p:spTgt spid="1488"/>
                    </p:tgtEl>
                  </p:cond>
                </p:stCondLst>
                <p:endSync evt="end" delay="0">
                  <p:rtn val="all"/>
                </p:endSync>
                <p:childTnLst>
                  <p:par>
                    <p:cTn id="560" fill="hold">
                      <p:stCondLst>
                        <p:cond delay="0"/>
                      </p:stCondLst>
                      <p:childTnLst>
                        <p:par>
                          <p:cTn id="561" fill="hold">
                            <p:stCondLst>
                              <p:cond delay="0"/>
                            </p:stCondLst>
                            <p:childTnLst>
                              <p:par>
                                <p:cTn id="562" presetID="1" presetClass="exit" presetSubtype="0" fill="hold" grpId="0" nodeType="clickEffect">
                                  <p:stCondLst>
                                    <p:cond delay="0"/>
                                  </p:stCondLst>
                                  <p:childTnLst>
                                    <p:set>
                                      <p:cBhvr>
                                        <p:cTn id="563" dur="1" fill="hold">
                                          <p:stCondLst>
                                            <p:cond delay="0"/>
                                          </p:stCondLst>
                                        </p:cTn>
                                        <p:tgtEl>
                                          <p:spTgt spid="1488"/>
                                        </p:tgtEl>
                                        <p:attrNameLst>
                                          <p:attrName>style.visibility</p:attrName>
                                        </p:attrNameLst>
                                      </p:cBhvr>
                                      <p:to>
                                        <p:strVal val="hidden"/>
                                      </p:to>
                                    </p:set>
                                  </p:childTnLst>
                                </p:cTn>
                              </p:par>
                            </p:childTnLst>
                          </p:cTn>
                        </p:par>
                      </p:childTnLst>
                    </p:cTn>
                  </p:par>
                </p:childTnLst>
              </p:cTn>
              <p:nextCondLst>
                <p:cond evt="onClick" delay="0">
                  <p:tgtEl>
                    <p:spTgt spid="1488"/>
                  </p:tgtEl>
                </p:cond>
              </p:nextCondLst>
            </p:seq>
            <p:seq concurrent="1" nextAc="seek">
              <p:cTn id="564" restart="whenNotActive" fill="hold" evtFilter="cancelBubble" nodeType="interactiveSeq">
                <p:stCondLst>
                  <p:cond evt="onClick" delay="0">
                    <p:tgtEl>
                      <p:spTgt spid="1489"/>
                    </p:tgtEl>
                  </p:cond>
                </p:stCondLst>
                <p:endSync evt="end" delay="0">
                  <p:rtn val="all"/>
                </p:endSync>
                <p:childTnLst>
                  <p:par>
                    <p:cTn id="565" fill="hold">
                      <p:stCondLst>
                        <p:cond delay="0"/>
                      </p:stCondLst>
                      <p:childTnLst>
                        <p:par>
                          <p:cTn id="566" fill="hold">
                            <p:stCondLst>
                              <p:cond delay="0"/>
                            </p:stCondLst>
                            <p:childTnLst>
                              <p:par>
                                <p:cTn id="567" presetID="1" presetClass="exit" presetSubtype="0" fill="hold" grpId="0" nodeType="clickEffect">
                                  <p:stCondLst>
                                    <p:cond delay="0"/>
                                  </p:stCondLst>
                                  <p:childTnLst>
                                    <p:set>
                                      <p:cBhvr>
                                        <p:cTn id="568" dur="1" fill="hold">
                                          <p:stCondLst>
                                            <p:cond delay="0"/>
                                          </p:stCondLst>
                                        </p:cTn>
                                        <p:tgtEl>
                                          <p:spTgt spid="1489"/>
                                        </p:tgtEl>
                                        <p:attrNameLst>
                                          <p:attrName>style.visibility</p:attrName>
                                        </p:attrNameLst>
                                      </p:cBhvr>
                                      <p:to>
                                        <p:strVal val="hidden"/>
                                      </p:to>
                                    </p:set>
                                  </p:childTnLst>
                                </p:cTn>
                              </p:par>
                            </p:childTnLst>
                          </p:cTn>
                        </p:par>
                      </p:childTnLst>
                    </p:cTn>
                  </p:par>
                </p:childTnLst>
              </p:cTn>
              <p:nextCondLst>
                <p:cond evt="onClick" delay="0">
                  <p:tgtEl>
                    <p:spTgt spid="1489"/>
                  </p:tgtEl>
                </p:cond>
              </p:nextCondLst>
            </p:seq>
            <p:seq concurrent="1" nextAc="seek">
              <p:cTn id="569" restart="whenNotActive" fill="hold" evtFilter="cancelBubble" nodeType="interactiveSeq">
                <p:stCondLst>
                  <p:cond evt="onClick" delay="0">
                    <p:tgtEl>
                      <p:spTgt spid="1490"/>
                    </p:tgtEl>
                  </p:cond>
                </p:stCondLst>
                <p:endSync evt="end" delay="0">
                  <p:rtn val="all"/>
                </p:endSync>
                <p:childTnLst>
                  <p:par>
                    <p:cTn id="570" fill="hold">
                      <p:stCondLst>
                        <p:cond delay="0"/>
                      </p:stCondLst>
                      <p:childTnLst>
                        <p:par>
                          <p:cTn id="571" fill="hold">
                            <p:stCondLst>
                              <p:cond delay="0"/>
                            </p:stCondLst>
                            <p:childTnLst>
                              <p:par>
                                <p:cTn id="572" presetID="1" presetClass="exit" presetSubtype="0" fill="hold" grpId="0" nodeType="clickEffect">
                                  <p:stCondLst>
                                    <p:cond delay="0"/>
                                  </p:stCondLst>
                                  <p:childTnLst>
                                    <p:set>
                                      <p:cBhvr>
                                        <p:cTn id="573" dur="1" fill="hold">
                                          <p:stCondLst>
                                            <p:cond delay="0"/>
                                          </p:stCondLst>
                                        </p:cTn>
                                        <p:tgtEl>
                                          <p:spTgt spid="1490"/>
                                        </p:tgtEl>
                                        <p:attrNameLst>
                                          <p:attrName>style.visibility</p:attrName>
                                        </p:attrNameLst>
                                      </p:cBhvr>
                                      <p:to>
                                        <p:strVal val="hidden"/>
                                      </p:to>
                                    </p:set>
                                  </p:childTnLst>
                                </p:cTn>
                              </p:par>
                            </p:childTnLst>
                          </p:cTn>
                        </p:par>
                      </p:childTnLst>
                    </p:cTn>
                  </p:par>
                </p:childTnLst>
              </p:cTn>
              <p:nextCondLst>
                <p:cond evt="onClick" delay="0">
                  <p:tgtEl>
                    <p:spTgt spid="1490"/>
                  </p:tgtEl>
                </p:cond>
              </p:nextCondLst>
            </p:seq>
            <p:seq concurrent="1" nextAc="seek">
              <p:cTn id="574" restart="whenNotActive" fill="hold" evtFilter="cancelBubble" nodeType="interactiveSeq">
                <p:stCondLst>
                  <p:cond evt="onClick" delay="0">
                    <p:tgtEl>
                      <p:spTgt spid="1491"/>
                    </p:tgtEl>
                  </p:cond>
                </p:stCondLst>
                <p:endSync evt="end" delay="0">
                  <p:rtn val="all"/>
                </p:endSync>
                <p:childTnLst>
                  <p:par>
                    <p:cTn id="575" fill="hold">
                      <p:stCondLst>
                        <p:cond delay="0"/>
                      </p:stCondLst>
                      <p:childTnLst>
                        <p:par>
                          <p:cTn id="576" fill="hold">
                            <p:stCondLst>
                              <p:cond delay="0"/>
                            </p:stCondLst>
                            <p:childTnLst>
                              <p:par>
                                <p:cTn id="577" presetID="1" presetClass="exit" presetSubtype="0" fill="hold" grpId="0" nodeType="clickEffect">
                                  <p:stCondLst>
                                    <p:cond delay="0"/>
                                  </p:stCondLst>
                                  <p:childTnLst>
                                    <p:set>
                                      <p:cBhvr>
                                        <p:cTn id="578" dur="1" fill="hold">
                                          <p:stCondLst>
                                            <p:cond delay="0"/>
                                          </p:stCondLst>
                                        </p:cTn>
                                        <p:tgtEl>
                                          <p:spTgt spid="1491"/>
                                        </p:tgtEl>
                                        <p:attrNameLst>
                                          <p:attrName>style.visibility</p:attrName>
                                        </p:attrNameLst>
                                      </p:cBhvr>
                                      <p:to>
                                        <p:strVal val="hidden"/>
                                      </p:to>
                                    </p:set>
                                  </p:childTnLst>
                                </p:cTn>
                              </p:par>
                            </p:childTnLst>
                          </p:cTn>
                        </p:par>
                      </p:childTnLst>
                    </p:cTn>
                  </p:par>
                </p:childTnLst>
              </p:cTn>
              <p:nextCondLst>
                <p:cond evt="onClick" delay="0">
                  <p:tgtEl>
                    <p:spTgt spid="1491"/>
                  </p:tgtEl>
                </p:cond>
              </p:nextCondLst>
            </p:seq>
            <p:seq concurrent="1" nextAc="seek">
              <p:cTn id="579" restart="whenNotActive" fill="hold" evtFilter="cancelBubble" nodeType="interactiveSeq">
                <p:stCondLst>
                  <p:cond evt="onClick" delay="0">
                    <p:tgtEl>
                      <p:spTgt spid="1492"/>
                    </p:tgtEl>
                  </p:cond>
                </p:stCondLst>
                <p:endSync evt="end" delay="0">
                  <p:rtn val="all"/>
                </p:endSync>
                <p:childTnLst>
                  <p:par>
                    <p:cTn id="580" fill="hold">
                      <p:stCondLst>
                        <p:cond delay="0"/>
                      </p:stCondLst>
                      <p:childTnLst>
                        <p:par>
                          <p:cTn id="581" fill="hold">
                            <p:stCondLst>
                              <p:cond delay="0"/>
                            </p:stCondLst>
                            <p:childTnLst>
                              <p:par>
                                <p:cTn id="582" presetID="1" presetClass="exit" presetSubtype="0" fill="hold" grpId="0" nodeType="clickEffect">
                                  <p:stCondLst>
                                    <p:cond delay="0"/>
                                  </p:stCondLst>
                                  <p:childTnLst>
                                    <p:set>
                                      <p:cBhvr>
                                        <p:cTn id="583" dur="1" fill="hold">
                                          <p:stCondLst>
                                            <p:cond delay="0"/>
                                          </p:stCondLst>
                                        </p:cTn>
                                        <p:tgtEl>
                                          <p:spTgt spid="1492"/>
                                        </p:tgtEl>
                                        <p:attrNameLst>
                                          <p:attrName>style.visibility</p:attrName>
                                        </p:attrNameLst>
                                      </p:cBhvr>
                                      <p:to>
                                        <p:strVal val="hidden"/>
                                      </p:to>
                                    </p:set>
                                  </p:childTnLst>
                                </p:cTn>
                              </p:par>
                            </p:childTnLst>
                          </p:cTn>
                        </p:par>
                      </p:childTnLst>
                    </p:cTn>
                  </p:par>
                </p:childTnLst>
              </p:cTn>
              <p:nextCondLst>
                <p:cond evt="onClick" delay="0">
                  <p:tgtEl>
                    <p:spTgt spid="1492"/>
                  </p:tgtEl>
                </p:cond>
              </p:nextCondLst>
            </p:seq>
            <p:seq concurrent="1" nextAc="seek">
              <p:cTn id="584" restart="whenNotActive" fill="hold" evtFilter="cancelBubble" nodeType="interactiveSeq">
                <p:stCondLst>
                  <p:cond evt="onClick" delay="0">
                    <p:tgtEl>
                      <p:spTgt spid="1493"/>
                    </p:tgtEl>
                  </p:cond>
                </p:stCondLst>
                <p:endSync evt="end" delay="0">
                  <p:rtn val="all"/>
                </p:endSync>
                <p:childTnLst>
                  <p:par>
                    <p:cTn id="585" fill="hold">
                      <p:stCondLst>
                        <p:cond delay="0"/>
                      </p:stCondLst>
                      <p:childTnLst>
                        <p:par>
                          <p:cTn id="586" fill="hold">
                            <p:stCondLst>
                              <p:cond delay="0"/>
                            </p:stCondLst>
                            <p:childTnLst>
                              <p:par>
                                <p:cTn id="587" presetID="1" presetClass="exit" presetSubtype="0" fill="hold" grpId="0" nodeType="clickEffect">
                                  <p:stCondLst>
                                    <p:cond delay="0"/>
                                  </p:stCondLst>
                                  <p:childTnLst>
                                    <p:set>
                                      <p:cBhvr>
                                        <p:cTn id="588" dur="1" fill="hold">
                                          <p:stCondLst>
                                            <p:cond delay="0"/>
                                          </p:stCondLst>
                                        </p:cTn>
                                        <p:tgtEl>
                                          <p:spTgt spid="1493"/>
                                        </p:tgtEl>
                                        <p:attrNameLst>
                                          <p:attrName>style.visibility</p:attrName>
                                        </p:attrNameLst>
                                      </p:cBhvr>
                                      <p:to>
                                        <p:strVal val="hidden"/>
                                      </p:to>
                                    </p:set>
                                  </p:childTnLst>
                                </p:cTn>
                              </p:par>
                            </p:childTnLst>
                          </p:cTn>
                        </p:par>
                      </p:childTnLst>
                    </p:cTn>
                  </p:par>
                </p:childTnLst>
              </p:cTn>
              <p:nextCondLst>
                <p:cond evt="onClick" delay="0">
                  <p:tgtEl>
                    <p:spTgt spid="1493"/>
                  </p:tgtEl>
                </p:cond>
              </p:nextCondLst>
            </p:seq>
            <p:seq concurrent="1" nextAc="seek">
              <p:cTn id="589" restart="whenNotActive" fill="hold" evtFilter="cancelBubble" nodeType="interactiveSeq">
                <p:stCondLst>
                  <p:cond evt="onClick" delay="0">
                    <p:tgtEl>
                      <p:spTgt spid="1494"/>
                    </p:tgtEl>
                  </p:cond>
                </p:stCondLst>
                <p:endSync evt="end" delay="0">
                  <p:rtn val="all"/>
                </p:endSync>
                <p:childTnLst>
                  <p:par>
                    <p:cTn id="590" fill="hold">
                      <p:stCondLst>
                        <p:cond delay="0"/>
                      </p:stCondLst>
                      <p:childTnLst>
                        <p:par>
                          <p:cTn id="591" fill="hold">
                            <p:stCondLst>
                              <p:cond delay="0"/>
                            </p:stCondLst>
                            <p:childTnLst>
                              <p:par>
                                <p:cTn id="592" presetID="1" presetClass="exit" presetSubtype="0" fill="hold" grpId="0" nodeType="clickEffect">
                                  <p:stCondLst>
                                    <p:cond delay="0"/>
                                  </p:stCondLst>
                                  <p:childTnLst>
                                    <p:set>
                                      <p:cBhvr>
                                        <p:cTn id="593" dur="1" fill="hold">
                                          <p:stCondLst>
                                            <p:cond delay="0"/>
                                          </p:stCondLst>
                                        </p:cTn>
                                        <p:tgtEl>
                                          <p:spTgt spid="1494"/>
                                        </p:tgtEl>
                                        <p:attrNameLst>
                                          <p:attrName>style.visibility</p:attrName>
                                        </p:attrNameLst>
                                      </p:cBhvr>
                                      <p:to>
                                        <p:strVal val="hidden"/>
                                      </p:to>
                                    </p:set>
                                  </p:childTnLst>
                                </p:cTn>
                              </p:par>
                            </p:childTnLst>
                          </p:cTn>
                        </p:par>
                      </p:childTnLst>
                    </p:cTn>
                  </p:par>
                </p:childTnLst>
              </p:cTn>
              <p:nextCondLst>
                <p:cond evt="onClick" delay="0">
                  <p:tgtEl>
                    <p:spTgt spid="1494"/>
                  </p:tgtEl>
                </p:cond>
              </p:nextCondLst>
            </p:seq>
            <p:seq concurrent="1" nextAc="seek">
              <p:cTn id="594" restart="whenNotActive" fill="hold" evtFilter="cancelBubble" nodeType="interactiveSeq">
                <p:stCondLst>
                  <p:cond evt="onClick" delay="0">
                    <p:tgtEl>
                      <p:spTgt spid="1495"/>
                    </p:tgtEl>
                  </p:cond>
                </p:stCondLst>
                <p:endSync evt="end" delay="0">
                  <p:rtn val="all"/>
                </p:endSync>
                <p:childTnLst>
                  <p:par>
                    <p:cTn id="595" fill="hold">
                      <p:stCondLst>
                        <p:cond delay="0"/>
                      </p:stCondLst>
                      <p:childTnLst>
                        <p:par>
                          <p:cTn id="596" fill="hold">
                            <p:stCondLst>
                              <p:cond delay="0"/>
                            </p:stCondLst>
                            <p:childTnLst>
                              <p:par>
                                <p:cTn id="597" presetID="1" presetClass="exit" presetSubtype="0" fill="hold" grpId="0" nodeType="clickEffect">
                                  <p:stCondLst>
                                    <p:cond delay="0"/>
                                  </p:stCondLst>
                                  <p:childTnLst>
                                    <p:set>
                                      <p:cBhvr>
                                        <p:cTn id="598" dur="1" fill="hold">
                                          <p:stCondLst>
                                            <p:cond delay="0"/>
                                          </p:stCondLst>
                                        </p:cTn>
                                        <p:tgtEl>
                                          <p:spTgt spid="1495"/>
                                        </p:tgtEl>
                                        <p:attrNameLst>
                                          <p:attrName>style.visibility</p:attrName>
                                        </p:attrNameLst>
                                      </p:cBhvr>
                                      <p:to>
                                        <p:strVal val="hidden"/>
                                      </p:to>
                                    </p:set>
                                  </p:childTnLst>
                                </p:cTn>
                              </p:par>
                            </p:childTnLst>
                          </p:cTn>
                        </p:par>
                      </p:childTnLst>
                    </p:cTn>
                  </p:par>
                </p:childTnLst>
              </p:cTn>
              <p:nextCondLst>
                <p:cond evt="onClick" delay="0">
                  <p:tgtEl>
                    <p:spTgt spid="1495"/>
                  </p:tgtEl>
                </p:cond>
              </p:nextCondLst>
            </p:seq>
            <p:seq concurrent="1" nextAc="seek">
              <p:cTn id="599" restart="whenNotActive" fill="hold" evtFilter="cancelBubble" nodeType="interactiveSeq">
                <p:stCondLst>
                  <p:cond evt="onClick" delay="0">
                    <p:tgtEl>
                      <p:spTgt spid="1496"/>
                    </p:tgtEl>
                  </p:cond>
                </p:stCondLst>
                <p:endSync evt="end" delay="0">
                  <p:rtn val="all"/>
                </p:endSync>
                <p:childTnLst>
                  <p:par>
                    <p:cTn id="600" fill="hold">
                      <p:stCondLst>
                        <p:cond delay="0"/>
                      </p:stCondLst>
                      <p:childTnLst>
                        <p:par>
                          <p:cTn id="601" fill="hold">
                            <p:stCondLst>
                              <p:cond delay="0"/>
                            </p:stCondLst>
                            <p:childTnLst>
                              <p:par>
                                <p:cTn id="602" presetID="1" presetClass="exit" presetSubtype="0" fill="hold" grpId="0" nodeType="clickEffect">
                                  <p:stCondLst>
                                    <p:cond delay="0"/>
                                  </p:stCondLst>
                                  <p:childTnLst>
                                    <p:set>
                                      <p:cBhvr>
                                        <p:cTn id="603" dur="1" fill="hold">
                                          <p:stCondLst>
                                            <p:cond delay="0"/>
                                          </p:stCondLst>
                                        </p:cTn>
                                        <p:tgtEl>
                                          <p:spTgt spid="1496"/>
                                        </p:tgtEl>
                                        <p:attrNameLst>
                                          <p:attrName>style.visibility</p:attrName>
                                        </p:attrNameLst>
                                      </p:cBhvr>
                                      <p:to>
                                        <p:strVal val="hidden"/>
                                      </p:to>
                                    </p:set>
                                  </p:childTnLst>
                                </p:cTn>
                              </p:par>
                            </p:childTnLst>
                          </p:cTn>
                        </p:par>
                      </p:childTnLst>
                    </p:cTn>
                  </p:par>
                </p:childTnLst>
              </p:cTn>
              <p:nextCondLst>
                <p:cond evt="onClick" delay="0">
                  <p:tgtEl>
                    <p:spTgt spid="1496"/>
                  </p:tgtEl>
                </p:cond>
              </p:nextCondLst>
            </p:seq>
            <p:seq concurrent="1" nextAc="seek">
              <p:cTn id="604" restart="whenNotActive" fill="hold" evtFilter="cancelBubble" nodeType="interactiveSeq">
                <p:stCondLst>
                  <p:cond evt="onClick" delay="0">
                    <p:tgtEl>
                      <p:spTgt spid="1497"/>
                    </p:tgtEl>
                  </p:cond>
                </p:stCondLst>
                <p:endSync evt="end" delay="0">
                  <p:rtn val="all"/>
                </p:endSync>
                <p:childTnLst>
                  <p:par>
                    <p:cTn id="605" fill="hold">
                      <p:stCondLst>
                        <p:cond delay="0"/>
                      </p:stCondLst>
                      <p:childTnLst>
                        <p:par>
                          <p:cTn id="606" fill="hold">
                            <p:stCondLst>
                              <p:cond delay="0"/>
                            </p:stCondLst>
                            <p:childTnLst>
                              <p:par>
                                <p:cTn id="607" presetID="1" presetClass="exit" presetSubtype="0" fill="hold" grpId="0" nodeType="clickEffect">
                                  <p:stCondLst>
                                    <p:cond delay="0"/>
                                  </p:stCondLst>
                                  <p:childTnLst>
                                    <p:set>
                                      <p:cBhvr>
                                        <p:cTn id="608" dur="1" fill="hold">
                                          <p:stCondLst>
                                            <p:cond delay="0"/>
                                          </p:stCondLst>
                                        </p:cTn>
                                        <p:tgtEl>
                                          <p:spTgt spid="1497"/>
                                        </p:tgtEl>
                                        <p:attrNameLst>
                                          <p:attrName>style.visibility</p:attrName>
                                        </p:attrNameLst>
                                      </p:cBhvr>
                                      <p:to>
                                        <p:strVal val="hidden"/>
                                      </p:to>
                                    </p:set>
                                  </p:childTnLst>
                                </p:cTn>
                              </p:par>
                            </p:childTnLst>
                          </p:cTn>
                        </p:par>
                      </p:childTnLst>
                    </p:cTn>
                  </p:par>
                </p:childTnLst>
              </p:cTn>
              <p:nextCondLst>
                <p:cond evt="onClick" delay="0">
                  <p:tgtEl>
                    <p:spTgt spid="1497"/>
                  </p:tgtEl>
                </p:cond>
              </p:nextCondLst>
            </p:seq>
            <p:seq concurrent="1" nextAc="seek">
              <p:cTn id="609" restart="whenNotActive" fill="hold" evtFilter="cancelBubble" nodeType="interactiveSeq">
                <p:stCondLst>
                  <p:cond evt="onClick" delay="0">
                    <p:tgtEl>
                      <p:spTgt spid="1498"/>
                    </p:tgtEl>
                  </p:cond>
                </p:stCondLst>
                <p:endSync evt="end" delay="0">
                  <p:rtn val="all"/>
                </p:endSync>
                <p:childTnLst>
                  <p:par>
                    <p:cTn id="610" fill="hold">
                      <p:stCondLst>
                        <p:cond delay="0"/>
                      </p:stCondLst>
                      <p:childTnLst>
                        <p:par>
                          <p:cTn id="611" fill="hold">
                            <p:stCondLst>
                              <p:cond delay="0"/>
                            </p:stCondLst>
                            <p:childTnLst>
                              <p:par>
                                <p:cTn id="612" presetID="1" presetClass="exit" presetSubtype="0" fill="hold" grpId="0" nodeType="clickEffect">
                                  <p:stCondLst>
                                    <p:cond delay="0"/>
                                  </p:stCondLst>
                                  <p:childTnLst>
                                    <p:set>
                                      <p:cBhvr>
                                        <p:cTn id="613" dur="1" fill="hold">
                                          <p:stCondLst>
                                            <p:cond delay="0"/>
                                          </p:stCondLst>
                                        </p:cTn>
                                        <p:tgtEl>
                                          <p:spTgt spid="1498"/>
                                        </p:tgtEl>
                                        <p:attrNameLst>
                                          <p:attrName>style.visibility</p:attrName>
                                        </p:attrNameLst>
                                      </p:cBhvr>
                                      <p:to>
                                        <p:strVal val="hidden"/>
                                      </p:to>
                                    </p:set>
                                  </p:childTnLst>
                                </p:cTn>
                              </p:par>
                            </p:childTnLst>
                          </p:cTn>
                        </p:par>
                      </p:childTnLst>
                    </p:cTn>
                  </p:par>
                </p:childTnLst>
              </p:cTn>
              <p:nextCondLst>
                <p:cond evt="onClick" delay="0">
                  <p:tgtEl>
                    <p:spTgt spid="1498"/>
                  </p:tgtEl>
                </p:cond>
              </p:nextCondLst>
            </p:seq>
            <p:seq concurrent="1" nextAc="seek">
              <p:cTn id="614" restart="whenNotActive" fill="hold" evtFilter="cancelBubble" nodeType="interactiveSeq">
                <p:stCondLst>
                  <p:cond evt="onClick" delay="0">
                    <p:tgtEl>
                      <p:spTgt spid="1499"/>
                    </p:tgtEl>
                  </p:cond>
                </p:stCondLst>
                <p:endSync evt="end" delay="0">
                  <p:rtn val="all"/>
                </p:endSync>
                <p:childTnLst>
                  <p:par>
                    <p:cTn id="615" fill="hold">
                      <p:stCondLst>
                        <p:cond delay="0"/>
                      </p:stCondLst>
                      <p:childTnLst>
                        <p:par>
                          <p:cTn id="616" fill="hold">
                            <p:stCondLst>
                              <p:cond delay="0"/>
                            </p:stCondLst>
                            <p:childTnLst>
                              <p:par>
                                <p:cTn id="617" presetID="1" presetClass="exit" presetSubtype="0" fill="hold" grpId="0" nodeType="clickEffect">
                                  <p:stCondLst>
                                    <p:cond delay="0"/>
                                  </p:stCondLst>
                                  <p:childTnLst>
                                    <p:set>
                                      <p:cBhvr>
                                        <p:cTn id="618" dur="1" fill="hold">
                                          <p:stCondLst>
                                            <p:cond delay="0"/>
                                          </p:stCondLst>
                                        </p:cTn>
                                        <p:tgtEl>
                                          <p:spTgt spid="1499"/>
                                        </p:tgtEl>
                                        <p:attrNameLst>
                                          <p:attrName>style.visibility</p:attrName>
                                        </p:attrNameLst>
                                      </p:cBhvr>
                                      <p:to>
                                        <p:strVal val="hidden"/>
                                      </p:to>
                                    </p:set>
                                  </p:childTnLst>
                                </p:cTn>
                              </p:par>
                            </p:childTnLst>
                          </p:cTn>
                        </p:par>
                      </p:childTnLst>
                    </p:cTn>
                  </p:par>
                </p:childTnLst>
              </p:cTn>
              <p:nextCondLst>
                <p:cond evt="onClick" delay="0">
                  <p:tgtEl>
                    <p:spTgt spid="1499"/>
                  </p:tgtEl>
                </p:cond>
              </p:nextCondLst>
            </p:seq>
            <p:seq concurrent="1" nextAc="seek">
              <p:cTn id="619" restart="whenNotActive" fill="hold" evtFilter="cancelBubble" nodeType="interactiveSeq">
                <p:stCondLst>
                  <p:cond evt="onClick" delay="0">
                    <p:tgtEl>
                      <p:spTgt spid="1500"/>
                    </p:tgtEl>
                  </p:cond>
                </p:stCondLst>
                <p:endSync evt="end" delay="0">
                  <p:rtn val="all"/>
                </p:endSync>
                <p:childTnLst>
                  <p:par>
                    <p:cTn id="620" fill="hold">
                      <p:stCondLst>
                        <p:cond delay="0"/>
                      </p:stCondLst>
                      <p:childTnLst>
                        <p:par>
                          <p:cTn id="621" fill="hold">
                            <p:stCondLst>
                              <p:cond delay="0"/>
                            </p:stCondLst>
                            <p:childTnLst>
                              <p:par>
                                <p:cTn id="622" presetID="1" presetClass="exit" presetSubtype="0" fill="hold" grpId="0" nodeType="clickEffect">
                                  <p:stCondLst>
                                    <p:cond delay="0"/>
                                  </p:stCondLst>
                                  <p:childTnLst>
                                    <p:set>
                                      <p:cBhvr>
                                        <p:cTn id="623" dur="1" fill="hold">
                                          <p:stCondLst>
                                            <p:cond delay="0"/>
                                          </p:stCondLst>
                                        </p:cTn>
                                        <p:tgtEl>
                                          <p:spTgt spid="1500"/>
                                        </p:tgtEl>
                                        <p:attrNameLst>
                                          <p:attrName>style.visibility</p:attrName>
                                        </p:attrNameLst>
                                      </p:cBhvr>
                                      <p:to>
                                        <p:strVal val="hidden"/>
                                      </p:to>
                                    </p:set>
                                  </p:childTnLst>
                                </p:cTn>
                              </p:par>
                            </p:childTnLst>
                          </p:cTn>
                        </p:par>
                      </p:childTnLst>
                    </p:cTn>
                  </p:par>
                </p:childTnLst>
              </p:cTn>
              <p:nextCondLst>
                <p:cond evt="onClick" delay="0">
                  <p:tgtEl>
                    <p:spTgt spid="1500"/>
                  </p:tgtEl>
                </p:cond>
              </p:nextCondLst>
            </p:seq>
            <p:seq concurrent="1" nextAc="seek">
              <p:cTn id="624" restart="whenNotActive" fill="hold" evtFilter="cancelBubble" nodeType="interactiveSeq">
                <p:stCondLst>
                  <p:cond evt="onClick" delay="0">
                    <p:tgtEl>
                      <p:spTgt spid="1501"/>
                    </p:tgtEl>
                  </p:cond>
                </p:stCondLst>
                <p:endSync evt="end" delay="0">
                  <p:rtn val="all"/>
                </p:endSync>
                <p:childTnLst>
                  <p:par>
                    <p:cTn id="625" fill="hold">
                      <p:stCondLst>
                        <p:cond delay="0"/>
                      </p:stCondLst>
                      <p:childTnLst>
                        <p:par>
                          <p:cTn id="626" fill="hold">
                            <p:stCondLst>
                              <p:cond delay="0"/>
                            </p:stCondLst>
                            <p:childTnLst>
                              <p:par>
                                <p:cTn id="627" presetID="1" presetClass="exit" presetSubtype="0" fill="hold" grpId="0" nodeType="clickEffect">
                                  <p:stCondLst>
                                    <p:cond delay="0"/>
                                  </p:stCondLst>
                                  <p:childTnLst>
                                    <p:set>
                                      <p:cBhvr>
                                        <p:cTn id="628" dur="1" fill="hold">
                                          <p:stCondLst>
                                            <p:cond delay="0"/>
                                          </p:stCondLst>
                                        </p:cTn>
                                        <p:tgtEl>
                                          <p:spTgt spid="1501"/>
                                        </p:tgtEl>
                                        <p:attrNameLst>
                                          <p:attrName>style.visibility</p:attrName>
                                        </p:attrNameLst>
                                      </p:cBhvr>
                                      <p:to>
                                        <p:strVal val="hidden"/>
                                      </p:to>
                                    </p:set>
                                  </p:childTnLst>
                                </p:cTn>
                              </p:par>
                            </p:childTnLst>
                          </p:cTn>
                        </p:par>
                      </p:childTnLst>
                    </p:cTn>
                  </p:par>
                </p:childTnLst>
              </p:cTn>
              <p:nextCondLst>
                <p:cond evt="onClick" delay="0">
                  <p:tgtEl>
                    <p:spTgt spid="1501"/>
                  </p:tgtEl>
                </p:cond>
              </p:nextCondLst>
            </p:seq>
            <p:seq concurrent="1" nextAc="seek">
              <p:cTn id="629" restart="whenNotActive" fill="hold" evtFilter="cancelBubble" nodeType="interactiveSeq">
                <p:stCondLst>
                  <p:cond evt="onClick" delay="0">
                    <p:tgtEl>
                      <p:spTgt spid="1502"/>
                    </p:tgtEl>
                  </p:cond>
                </p:stCondLst>
                <p:endSync evt="end" delay="0">
                  <p:rtn val="all"/>
                </p:endSync>
                <p:childTnLst>
                  <p:par>
                    <p:cTn id="630" fill="hold">
                      <p:stCondLst>
                        <p:cond delay="0"/>
                      </p:stCondLst>
                      <p:childTnLst>
                        <p:par>
                          <p:cTn id="631" fill="hold">
                            <p:stCondLst>
                              <p:cond delay="0"/>
                            </p:stCondLst>
                            <p:childTnLst>
                              <p:par>
                                <p:cTn id="632" presetID="1" presetClass="exit" presetSubtype="0" fill="hold" grpId="0" nodeType="clickEffect">
                                  <p:stCondLst>
                                    <p:cond delay="0"/>
                                  </p:stCondLst>
                                  <p:childTnLst>
                                    <p:set>
                                      <p:cBhvr>
                                        <p:cTn id="633" dur="1" fill="hold">
                                          <p:stCondLst>
                                            <p:cond delay="0"/>
                                          </p:stCondLst>
                                        </p:cTn>
                                        <p:tgtEl>
                                          <p:spTgt spid="1502"/>
                                        </p:tgtEl>
                                        <p:attrNameLst>
                                          <p:attrName>style.visibility</p:attrName>
                                        </p:attrNameLst>
                                      </p:cBhvr>
                                      <p:to>
                                        <p:strVal val="hidden"/>
                                      </p:to>
                                    </p:set>
                                  </p:childTnLst>
                                </p:cTn>
                              </p:par>
                            </p:childTnLst>
                          </p:cTn>
                        </p:par>
                      </p:childTnLst>
                    </p:cTn>
                  </p:par>
                </p:childTnLst>
              </p:cTn>
              <p:nextCondLst>
                <p:cond evt="onClick" delay="0">
                  <p:tgtEl>
                    <p:spTgt spid="1502"/>
                  </p:tgtEl>
                </p:cond>
              </p:nextCondLst>
            </p:seq>
            <p:seq concurrent="1" nextAc="seek">
              <p:cTn id="634" restart="whenNotActive" fill="hold" evtFilter="cancelBubble" nodeType="interactiveSeq">
                <p:stCondLst>
                  <p:cond evt="onClick" delay="0">
                    <p:tgtEl>
                      <p:spTgt spid="1503"/>
                    </p:tgtEl>
                  </p:cond>
                </p:stCondLst>
                <p:endSync evt="end" delay="0">
                  <p:rtn val="all"/>
                </p:endSync>
                <p:childTnLst>
                  <p:par>
                    <p:cTn id="635" fill="hold">
                      <p:stCondLst>
                        <p:cond delay="0"/>
                      </p:stCondLst>
                      <p:childTnLst>
                        <p:par>
                          <p:cTn id="636" fill="hold">
                            <p:stCondLst>
                              <p:cond delay="0"/>
                            </p:stCondLst>
                            <p:childTnLst>
                              <p:par>
                                <p:cTn id="637" presetID="1" presetClass="exit" presetSubtype="0" fill="hold" grpId="0" nodeType="clickEffect">
                                  <p:stCondLst>
                                    <p:cond delay="0"/>
                                  </p:stCondLst>
                                  <p:childTnLst>
                                    <p:set>
                                      <p:cBhvr>
                                        <p:cTn id="638" dur="1" fill="hold">
                                          <p:stCondLst>
                                            <p:cond delay="0"/>
                                          </p:stCondLst>
                                        </p:cTn>
                                        <p:tgtEl>
                                          <p:spTgt spid="1503"/>
                                        </p:tgtEl>
                                        <p:attrNameLst>
                                          <p:attrName>style.visibility</p:attrName>
                                        </p:attrNameLst>
                                      </p:cBhvr>
                                      <p:to>
                                        <p:strVal val="hidden"/>
                                      </p:to>
                                    </p:set>
                                  </p:childTnLst>
                                </p:cTn>
                              </p:par>
                            </p:childTnLst>
                          </p:cTn>
                        </p:par>
                      </p:childTnLst>
                    </p:cTn>
                  </p:par>
                </p:childTnLst>
              </p:cTn>
              <p:nextCondLst>
                <p:cond evt="onClick" delay="0">
                  <p:tgtEl>
                    <p:spTgt spid="1503"/>
                  </p:tgtEl>
                </p:cond>
              </p:nextCondLst>
            </p:seq>
            <p:seq concurrent="1" nextAc="seek">
              <p:cTn id="639" restart="whenNotActive" fill="hold" evtFilter="cancelBubble" nodeType="interactiveSeq">
                <p:stCondLst>
                  <p:cond evt="onClick" delay="0">
                    <p:tgtEl>
                      <p:spTgt spid="1504"/>
                    </p:tgtEl>
                  </p:cond>
                </p:stCondLst>
                <p:endSync evt="end" delay="0">
                  <p:rtn val="all"/>
                </p:endSync>
                <p:childTnLst>
                  <p:par>
                    <p:cTn id="640" fill="hold">
                      <p:stCondLst>
                        <p:cond delay="0"/>
                      </p:stCondLst>
                      <p:childTnLst>
                        <p:par>
                          <p:cTn id="641" fill="hold">
                            <p:stCondLst>
                              <p:cond delay="0"/>
                            </p:stCondLst>
                            <p:childTnLst>
                              <p:par>
                                <p:cTn id="642" presetID="1" presetClass="exit" presetSubtype="0" fill="hold" grpId="0" nodeType="clickEffect">
                                  <p:stCondLst>
                                    <p:cond delay="0"/>
                                  </p:stCondLst>
                                  <p:childTnLst>
                                    <p:set>
                                      <p:cBhvr>
                                        <p:cTn id="643" dur="1" fill="hold">
                                          <p:stCondLst>
                                            <p:cond delay="0"/>
                                          </p:stCondLst>
                                        </p:cTn>
                                        <p:tgtEl>
                                          <p:spTgt spid="1504"/>
                                        </p:tgtEl>
                                        <p:attrNameLst>
                                          <p:attrName>style.visibility</p:attrName>
                                        </p:attrNameLst>
                                      </p:cBhvr>
                                      <p:to>
                                        <p:strVal val="hidden"/>
                                      </p:to>
                                    </p:set>
                                  </p:childTnLst>
                                </p:cTn>
                              </p:par>
                            </p:childTnLst>
                          </p:cTn>
                        </p:par>
                      </p:childTnLst>
                    </p:cTn>
                  </p:par>
                </p:childTnLst>
              </p:cTn>
              <p:nextCondLst>
                <p:cond evt="onClick" delay="0">
                  <p:tgtEl>
                    <p:spTgt spid="1504"/>
                  </p:tgtEl>
                </p:cond>
              </p:nextCondLst>
            </p:seq>
            <p:seq concurrent="1" nextAc="seek">
              <p:cTn id="644" restart="whenNotActive" fill="hold" evtFilter="cancelBubble" nodeType="interactiveSeq">
                <p:stCondLst>
                  <p:cond evt="onClick" delay="0">
                    <p:tgtEl>
                      <p:spTgt spid="1505"/>
                    </p:tgtEl>
                  </p:cond>
                </p:stCondLst>
                <p:endSync evt="end" delay="0">
                  <p:rtn val="all"/>
                </p:endSync>
                <p:childTnLst>
                  <p:par>
                    <p:cTn id="645" fill="hold">
                      <p:stCondLst>
                        <p:cond delay="0"/>
                      </p:stCondLst>
                      <p:childTnLst>
                        <p:par>
                          <p:cTn id="646" fill="hold">
                            <p:stCondLst>
                              <p:cond delay="0"/>
                            </p:stCondLst>
                            <p:childTnLst>
                              <p:par>
                                <p:cTn id="647" presetID="1" presetClass="exit" presetSubtype="0" fill="hold" grpId="0" nodeType="clickEffect">
                                  <p:stCondLst>
                                    <p:cond delay="0"/>
                                  </p:stCondLst>
                                  <p:childTnLst>
                                    <p:set>
                                      <p:cBhvr>
                                        <p:cTn id="648" dur="1" fill="hold">
                                          <p:stCondLst>
                                            <p:cond delay="0"/>
                                          </p:stCondLst>
                                        </p:cTn>
                                        <p:tgtEl>
                                          <p:spTgt spid="1505"/>
                                        </p:tgtEl>
                                        <p:attrNameLst>
                                          <p:attrName>style.visibility</p:attrName>
                                        </p:attrNameLst>
                                      </p:cBhvr>
                                      <p:to>
                                        <p:strVal val="hidden"/>
                                      </p:to>
                                    </p:set>
                                  </p:childTnLst>
                                </p:cTn>
                              </p:par>
                            </p:childTnLst>
                          </p:cTn>
                        </p:par>
                      </p:childTnLst>
                    </p:cTn>
                  </p:par>
                </p:childTnLst>
              </p:cTn>
              <p:nextCondLst>
                <p:cond evt="onClick" delay="0">
                  <p:tgtEl>
                    <p:spTgt spid="1505"/>
                  </p:tgtEl>
                </p:cond>
              </p:nextCondLst>
            </p:seq>
            <p:seq concurrent="1" nextAc="seek">
              <p:cTn id="649" restart="whenNotActive" fill="hold" evtFilter="cancelBubble" nodeType="interactiveSeq">
                <p:stCondLst>
                  <p:cond evt="onClick" delay="0">
                    <p:tgtEl>
                      <p:spTgt spid="1506"/>
                    </p:tgtEl>
                  </p:cond>
                </p:stCondLst>
                <p:endSync evt="end" delay="0">
                  <p:rtn val="all"/>
                </p:endSync>
                <p:childTnLst>
                  <p:par>
                    <p:cTn id="650" fill="hold">
                      <p:stCondLst>
                        <p:cond delay="0"/>
                      </p:stCondLst>
                      <p:childTnLst>
                        <p:par>
                          <p:cTn id="651" fill="hold">
                            <p:stCondLst>
                              <p:cond delay="0"/>
                            </p:stCondLst>
                            <p:childTnLst>
                              <p:par>
                                <p:cTn id="652" presetID="1" presetClass="exit" presetSubtype="0" fill="hold" grpId="0" nodeType="clickEffect">
                                  <p:stCondLst>
                                    <p:cond delay="0"/>
                                  </p:stCondLst>
                                  <p:childTnLst>
                                    <p:set>
                                      <p:cBhvr>
                                        <p:cTn id="653" dur="1" fill="hold">
                                          <p:stCondLst>
                                            <p:cond delay="0"/>
                                          </p:stCondLst>
                                        </p:cTn>
                                        <p:tgtEl>
                                          <p:spTgt spid="1506"/>
                                        </p:tgtEl>
                                        <p:attrNameLst>
                                          <p:attrName>style.visibility</p:attrName>
                                        </p:attrNameLst>
                                      </p:cBhvr>
                                      <p:to>
                                        <p:strVal val="hidden"/>
                                      </p:to>
                                    </p:set>
                                  </p:childTnLst>
                                </p:cTn>
                              </p:par>
                            </p:childTnLst>
                          </p:cTn>
                        </p:par>
                      </p:childTnLst>
                    </p:cTn>
                  </p:par>
                </p:childTnLst>
              </p:cTn>
              <p:nextCondLst>
                <p:cond evt="onClick" delay="0">
                  <p:tgtEl>
                    <p:spTgt spid="1506"/>
                  </p:tgtEl>
                </p:cond>
              </p:nextCondLst>
            </p:seq>
            <p:seq concurrent="1" nextAc="seek">
              <p:cTn id="654" restart="whenNotActive" fill="hold" evtFilter="cancelBubble" nodeType="interactiveSeq">
                <p:stCondLst>
                  <p:cond evt="onClick" delay="0">
                    <p:tgtEl>
                      <p:spTgt spid="1507"/>
                    </p:tgtEl>
                  </p:cond>
                </p:stCondLst>
                <p:endSync evt="end" delay="0">
                  <p:rtn val="all"/>
                </p:endSync>
                <p:childTnLst>
                  <p:par>
                    <p:cTn id="655" fill="hold">
                      <p:stCondLst>
                        <p:cond delay="0"/>
                      </p:stCondLst>
                      <p:childTnLst>
                        <p:par>
                          <p:cTn id="656" fill="hold">
                            <p:stCondLst>
                              <p:cond delay="0"/>
                            </p:stCondLst>
                            <p:childTnLst>
                              <p:par>
                                <p:cTn id="657" presetID="1" presetClass="exit" presetSubtype="0" fill="hold" grpId="0" nodeType="clickEffect">
                                  <p:stCondLst>
                                    <p:cond delay="0"/>
                                  </p:stCondLst>
                                  <p:childTnLst>
                                    <p:set>
                                      <p:cBhvr>
                                        <p:cTn id="658" dur="1" fill="hold">
                                          <p:stCondLst>
                                            <p:cond delay="0"/>
                                          </p:stCondLst>
                                        </p:cTn>
                                        <p:tgtEl>
                                          <p:spTgt spid="1507"/>
                                        </p:tgtEl>
                                        <p:attrNameLst>
                                          <p:attrName>style.visibility</p:attrName>
                                        </p:attrNameLst>
                                      </p:cBhvr>
                                      <p:to>
                                        <p:strVal val="hidden"/>
                                      </p:to>
                                    </p:set>
                                  </p:childTnLst>
                                </p:cTn>
                              </p:par>
                            </p:childTnLst>
                          </p:cTn>
                        </p:par>
                      </p:childTnLst>
                    </p:cTn>
                  </p:par>
                </p:childTnLst>
              </p:cTn>
              <p:nextCondLst>
                <p:cond evt="onClick" delay="0">
                  <p:tgtEl>
                    <p:spTgt spid="1507"/>
                  </p:tgtEl>
                </p:cond>
              </p:nextCondLst>
            </p:seq>
            <p:seq concurrent="1" nextAc="seek">
              <p:cTn id="659" restart="whenNotActive" fill="hold" evtFilter="cancelBubble" nodeType="interactiveSeq">
                <p:stCondLst>
                  <p:cond evt="onClick" delay="0">
                    <p:tgtEl>
                      <p:spTgt spid="1508"/>
                    </p:tgtEl>
                  </p:cond>
                </p:stCondLst>
                <p:endSync evt="end" delay="0">
                  <p:rtn val="all"/>
                </p:endSync>
                <p:childTnLst>
                  <p:par>
                    <p:cTn id="660" fill="hold">
                      <p:stCondLst>
                        <p:cond delay="0"/>
                      </p:stCondLst>
                      <p:childTnLst>
                        <p:par>
                          <p:cTn id="661" fill="hold">
                            <p:stCondLst>
                              <p:cond delay="0"/>
                            </p:stCondLst>
                            <p:childTnLst>
                              <p:par>
                                <p:cTn id="662" presetID="1" presetClass="exit" presetSubtype="0" fill="hold" grpId="0" nodeType="clickEffect">
                                  <p:stCondLst>
                                    <p:cond delay="0"/>
                                  </p:stCondLst>
                                  <p:childTnLst>
                                    <p:set>
                                      <p:cBhvr>
                                        <p:cTn id="663" dur="1" fill="hold">
                                          <p:stCondLst>
                                            <p:cond delay="0"/>
                                          </p:stCondLst>
                                        </p:cTn>
                                        <p:tgtEl>
                                          <p:spTgt spid="1508"/>
                                        </p:tgtEl>
                                        <p:attrNameLst>
                                          <p:attrName>style.visibility</p:attrName>
                                        </p:attrNameLst>
                                      </p:cBhvr>
                                      <p:to>
                                        <p:strVal val="hidden"/>
                                      </p:to>
                                    </p:set>
                                  </p:childTnLst>
                                </p:cTn>
                              </p:par>
                            </p:childTnLst>
                          </p:cTn>
                        </p:par>
                      </p:childTnLst>
                    </p:cTn>
                  </p:par>
                </p:childTnLst>
              </p:cTn>
              <p:nextCondLst>
                <p:cond evt="onClick" delay="0">
                  <p:tgtEl>
                    <p:spTgt spid="1508"/>
                  </p:tgtEl>
                </p:cond>
              </p:nextCondLst>
            </p:seq>
            <p:seq concurrent="1" nextAc="seek">
              <p:cTn id="664" restart="whenNotActive" fill="hold" evtFilter="cancelBubble" nodeType="interactiveSeq">
                <p:stCondLst>
                  <p:cond evt="onClick" delay="0">
                    <p:tgtEl>
                      <p:spTgt spid="1509"/>
                    </p:tgtEl>
                  </p:cond>
                </p:stCondLst>
                <p:endSync evt="end" delay="0">
                  <p:rtn val="all"/>
                </p:endSync>
                <p:childTnLst>
                  <p:par>
                    <p:cTn id="665" fill="hold">
                      <p:stCondLst>
                        <p:cond delay="0"/>
                      </p:stCondLst>
                      <p:childTnLst>
                        <p:par>
                          <p:cTn id="666" fill="hold">
                            <p:stCondLst>
                              <p:cond delay="0"/>
                            </p:stCondLst>
                            <p:childTnLst>
                              <p:par>
                                <p:cTn id="667" presetID="1" presetClass="exit" presetSubtype="0" fill="hold" grpId="0" nodeType="clickEffect">
                                  <p:stCondLst>
                                    <p:cond delay="0"/>
                                  </p:stCondLst>
                                  <p:childTnLst>
                                    <p:set>
                                      <p:cBhvr>
                                        <p:cTn id="668" dur="1" fill="hold">
                                          <p:stCondLst>
                                            <p:cond delay="0"/>
                                          </p:stCondLst>
                                        </p:cTn>
                                        <p:tgtEl>
                                          <p:spTgt spid="1509"/>
                                        </p:tgtEl>
                                        <p:attrNameLst>
                                          <p:attrName>style.visibility</p:attrName>
                                        </p:attrNameLst>
                                      </p:cBhvr>
                                      <p:to>
                                        <p:strVal val="hidden"/>
                                      </p:to>
                                    </p:set>
                                  </p:childTnLst>
                                </p:cTn>
                              </p:par>
                            </p:childTnLst>
                          </p:cTn>
                        </p:par>
                      </p:childTnLst>
                    </p:cTn>
                  </p:par>
                </p:childTnLst>
              </p:cTn>
              <p:nextCondLst>
                <p:cond evt="onClick" delay="0">
                  <p:tgtEl>
                    <p:spTgt spid="1509"/>
                  </p:tgtEl>
                </p:cond>
              </p:nextCondLst>
            </p:seq>
            <p:seq concurrent="1" nextAc="seek">
              <p:cTn id="669" restart="whenNotActive" fill="hold" evtFilter="cancelBubble" nodeType="interactiveSeq">
                <p:stCondLst>
                  <p:cond evt="onClick" delay="0">
                    <p:tgtEl>
                      <p:spTgt spid="1510"/>
                    </p:tgtEl>
                  </p:cond>
                </p:stCondLst>
                <p:endSync evt="end" delay="0">
                  <p:rtn val="all"/>
                </p:endSync>
                <p:childTnLst>
                  <p:par>
                    <p:cTn id="670" fill="hold">
                      <p:stCondLst>
                        <p:cond delay="0"/>
                      </p:stCondLst>
                      <p:childTnLst>
                        <p:par>
                          <p:cTn id="671" fill="hold">
                            <p:stCondLst>
                              <p:cond delay="0"/>
                            </p:stCondLst>
                            <p:childTnLst>
                              <p:par>
                                <p:cTn id="672" presetID="1" presetClass="exit" presetSubtype="0" fill="hold" grpId="0" nodeType="clickEffect">
                                  <p:stCondLst>
                                    <p:cond delay="0"/>
                                  </p:stCondLst>
                                  <p:childTnLst>
                                    <p:set>
                                      <p:cBhvr>
                                        <p:cTn id="673" dur="1" fill="hold">
                                          <p:stCondLst>
                                            <p:cond delay="0"/>
                                          </p:stCondLst>
                                        </p:cTn>
                                        <p:tgtEl>
                                          <p:spTgt spid="1510"/>
                                        </p:tgtEl>
                                        <p:attrNameLst>
                                          <p:attrName>style.visibility</p:attrName>
                                        </p:attrNameLst>
                                      </p:cBhvr>
                                      <p:to>
                                        <p:strVal val="hidden"/>
                                      </p:to>
                                    </p:set>
                                  </p:childTnLst>
                                </p:cTn>
                              </p:par>
                            </p:childTnLst>
                          </p:cTn>
                        </p:par>
                      </p:childTnLst>
                    </p:cTn>
                  </p:par>
                </p:childTnLst>
              </p:cTn>
              <p:nextCondLst>
                <p:cond evt="onClick" delay="0">
                  <p:tgtEl>
                    <p:spTgt spid="1510"/>
                  </p:tgtEl>
                </p:cond>
              </p:nextCondLst>
            </p:seq>
            <p:seq concurrent="1" nextAc="seek">
              <p:cTn id="674" restart="whenNotActive" fill="hold" evtFilter="cancelBubble" nodeType="interactiveSeq">
                <p:stCondLst>
                  <p:cond evt="onClick" delay="0">
                    <p:tgtEl>
                      <p:spTgt spid="1511"/>
                    </p:tgtEl>
                  </p:cond>
                </p:stCondLst>
                <p:endSync evt="end" delay="0">
                  <p:rtn val="all"/>
                </p:endSync>
                <p:childTnLst>
                  <p:par>
                    <p:cTn id="675" fill="hold">
                      <p:stCondLst>
                        <p:cond delay="0"/>
                      </p:stCondLst>
                      <p:childTnLst>
                        <p:par>
                          <p:cTn id="676" fill="hold">
                            <p:stCondLst>
                              <p:cond delay="0"/>
                            </p:stCondLst>
                            <p:childTnLst>
                              <p:par>
                                <p:cTn id="677" presetID="1" presetClass="exit" presetSubtype="0" fill="hold" grpId="0" nodeType="clickEffect">
                                  <p:stCondLst>
                                    <p:cond delay="0"/>
                                  </p:stCondLst>
                                  <p:childTnLst>
                                    <p:set>
                                      <p:cBhvr>
                                        <p:cTn id="678" dur="1" fill="hold">
                                          <p:stCondLst>
                                            <p:cond delay="0"/>
                                          </p:stCondLst>
                                        </p:cTn>
                                        <p:tgtEl>
                                          <p:spTgt spid="1511"/>
                                        </p:tgtEl>
                                        <p:attrNameLst>
                                          <p:attrName>style.visibility</p:attrName>
                                        </p:attrNameLst>
                                      </p:cBhvr>
                                      <p:to>
                                        <p:strVal val="hidden"/>
                                      </p:to>
                                    </p:set>
                                  </p:childTnLst>
                                </p:cTn>
                              </p:par>
                            </p:childTnLst>
                          </p:cTn>
                        </p:par>
                      </p:childTnLst>
                    </p:cTn>
                  </p:par>
                </p:childTnLst>
              </p:cTn>
              <p:nextCondLst>
                <p:cond evt="onClick" delay="0">
                  <p:tgtEl>
                    <p:spTgt spid="1511"/>
                  </p:tgtEl>
                </p:cond>
              </p:nextCondLst>
            </p:seq>
            <p:seq concurrent="1" nextAc="seek">
              <p:cTn id="679" restart="whenNotActive" fill="hold" evtFilter="cancelBubble" nodeType="interactiveSeq">
                <p:stCondLst>
                  <p:cond evt="onClick" delay="0">
                    <p:tgtEl>
                      <p:spTgt spid="1512"/>
                    </p:tgtEl>
                  </p:cond>
                </p:stCondLst>
                <p:endSync evt="end" delay="0">
                  <p:rtn val="all"/>
                </p:endSync>
                <p:childTnLst>
                  <p:par>
                    <p:cTn id="680" fill="hold">
                      <p:stCondLst>
                        <p:cond delay="0"/>
                      </p:stCondLst>
                      <p:childTnLst>
                        <p:par>
                          <p:cTn id="681" fill="hold">
                            <p:stCondLst>
                              <p:cond delay="0"/>
                            </p:stCondLst>
                            <p:childTnLst>
                              <p:par>
                                <p:cTn id="682" presetID="1" presetClass="exit" presetSubtype="0" fill="hold" grpId="0" nodeType="clickEffect">
                                  <p:stCondLst>
                                    <p:cond delay="0"/>
                                  </p:stCondLst>
                                  <p:childTnLst>
                                    <p:set>
                                      <p:cBhvr>
                                        <p:cTn id="683" dur="1" fill="hold">
                                          <p:stCondLst>
                                            <p:cond delay="0"/>
                                          </p:stCondLst>
                                        </p:cTn>
                                        <p:tgtEl>
                                          <p:spTgt spid="1512"/>
                                        </p:tgtEl>
                                        <p:attrNameLst>
                                          <p:attrName>style.visibility</p:attrName>
                                        </p:attrNameLst>
                                      </p:cBhvr>
                                      <p:to>
                                        <p:strVal val="hidden"/>
                                      </p:to>
                                    </p:set>
                                  </p:childTnLst>
                                </p:cTn>
                              </p:par>
                            </p:childTnLst>
                          </p:cTn>
                        </p:par>
                      </p:childTnLst>
                    </p:cTn>
                  </p:par>
                </p:childTnLst>
              </p:cTn>
              <p:nextCondLst>
                <p:cond evt="onClick" delay="0">
                  <p:tgtEl>
                    <p:spTgt spid="1512"/>
                  </p:tgtEl>
                </p:cond>
              </p:nextCondLst>
            </p:seq>
            <p:seq concurrent="1" nextAc="seek">
              <p:cTn id="684" restart="whenNotActive" fill="hold" evtFilter="cancelBubble" nodeType="interactiveSeq">
                <p:stCondLst>
                  <p:cond evt="onClick" delay="0">
                    <p:tgtEl>
                      <p:spTgt spid="1513"/>
                    </p:tgtEl>
                  </p:cond>
                </p:stCondLst>
                <p:endSync evt="end" delay="0">
                  <p:rtn val="all"/>
                </p:endSync>
                <p:childTnLst>
                  <p:par>
                    <p:cTn id="685" fill="hold">
                      <p:stCondLst>
                        <p:cond delay="0"/>
                      </p:stCondLst>
                      <p:childTnLst>
                        <p:par>
                          <p:cTn id="686" fill="hold">
                            <p:stCondLst>
                              <p:cond delay="0"/>
                            </p:stCondLst>
                            <p:childTnLst>
                              <p:par>
                                <p:cTn id="687" presetID="1" presetClass="exit" presetSubtype="0" fill="hold" grpId="0" nodeType="clickEffect">
                                  <p:stCondLst>
                                    <p:cond delay="0"/>
                                  </p:stCondLst>
                                  <p:childTnLst>
                                    <p:set>
                                      <p:cBhvr>
                                        <p:cTn id="688" dur="1" fill="hold">
                                          <p:stCondLst>
                                            <p:cond delay="0"/>
                                          </p:stCondLst>
                                        </p:cTn>
                                        <p:tgtEl>
                                          <p:spTgt spid="1513"/>
                                        </p:tgtEl>
                                        <p:attrNameLst>
                                          <p:attrName>style.visibility</p:attrName>
                                        </p:attrNameLst>
                                      </p:cBhvr>
                                      <p:to>
                                        <p:strVal val="hidden"/>
                                      </p:to>
                                    </p:set>
                                  </p:childTnLst>
                                </p:cTn>
                              </p:par>
                            </p:childTnLst>
                          </p:cTn>
                        </p:par>
                      </p:childTnLst>
                    </p:cTn>
                  </p:par>
                </p:childTnLst>
              </p:cTn>
              <p:nextCondLst>
                <p:cond evt="onClick" delay="0">
                  <p:tgtEl>
                    <p:spTgt spid="1513"/>
                  </p:tgtEl>
                </p:cond>
              </p:nextCondLst>
            </p:seq>
            <p:seq concurrent="1" nextAc="seek">
              <p:cTn id="689" restart="whenNotActive" fill="hold" evtFilter="cancelBubble" nodeType="interactiveSeq">
                <p:stCondLst>
                  <p:cond evt="onClick" delay="0">
                    <p:tgtEl>
                      <p:spTgt spid="1514"/>
                    </p:tgtEl>
                  </p:cond>
                </p:stCondLst>
                <p:endSync evt="end" delay="0">
                  <p:rtn val="all"/>
                </p:endSync>
                <p:childTnLst>
                  <p:par>
                    <p:cTn id="690" fill="hold">
                      <p:stCondLst>
                        <p:cond delay="0"/>
                      </p:stCondLst>
                      <p:childTnLst>
                        <p:par>
                          <p:cTn id="691" fill="hold">
                            <p:stCondLst>
                              <p:cond delay="0"/>
                            </p:stCondLst>
                            <p:childTnLst>
                              <p:par>
                                <p:cTn id="692" presetID="1" presetClass="exit" presetSubtype="0" fill="hold" grpId="0" nodeType="clickEffect">
                                  <p:stCondLst>
                                    <p:cond delay="0"/>
                                  </p:stCondLst>
                                  <p:childTnLst>
                                    <p:set>
                                      <p:cBhvr>
                                        <p:cTn id="693" dur="1" fill="hold">
                                          <p:stCondLst>
                                            <p:cond delay="0"/>
                                          </p:stCondLst>
                                        </p:cTn>
                                        <p:tgtEl>
                                          <p:spTgt spid="1514"/>
                                        </p:tgtEl>
                                        <p:attrNameLst>
                                          <p:attrName>style.visibility</p:attrName>
                                        </p:attrNameLst>
                                      </p:cBhvr>
                                      <p:to>
                                        <p:strVal val="hidden"/>
                                      </p:to>
                                    </p:set>
                                  </p:childTnLst>
                                </p:cTn>
                              </p:par>
                            </p:childTnLst>
                          </p:cTn>
                        </p:par>
                      </p:childTnLst>
                    </p:cTn>
                  </p:par>
                </p:childTnLst>
              </p:cTn>
              <p:nextCondLst>
                <p:cond evt="onClick" delay="0">
                  <p:tgtEl>
                    <p:spTgt spid="1514"/>
                  </p:tgtEl>
                </p:cond>
              </p:nextCondLst>
            </p:seq>
            <p:seq concurrent="1" nextAc="seek">
              <p:cTn id="694" restart="whenNotActive" fill="hold" evtFilter="cancelBubble" nodeType="interactiveSeq">
                <p:stCondLst>
                  <p:cond evt="onClick" delay="0">
                    <p:tgtEl>
                      <p:spTgt spid="1515"/>
                    </p:tgtEl>
                  </p:cond>
                </p:stCondLst>
                <p:endSync evt="end" delay="0">
                  <p:rtn val="all"/>
                </p:endSync>
                <p:childTnLst>
                  <p:par>
                    <p:cTn id="695" fill="hold">
                      <p:stCondLst>
                        <p:cond delay="0"/>
                      </p:stCondLst>
                      <p:childTnLst>
                        <p:par>
                          <p:cTn id="696" fill="hold">
                            <p:stCondLst>
                              <p:cond delay="0"/>
                            </p:stCondLst>
                            <p:childTnLst>
                              <p:par>
                                <p:cTn id="697" presetID="1" presetClass="exit" presetSubtype="0" fill="hold" grpId="0" nodeType="clickEffect">
                                  <p:stCondLst>
                                    <p:cond delay="0"/>
                                  </p:stCondLst>
                                  <p:childTnLst>
                                    <p:set>
                                      <p:cBhvr>
                                        <p:cTn id="698" dur="1" fill="hold">
                                          <p:stCondLst>
                                            <p:cond delay="0"/>
                                          </p:stCondLst>
                                        </p:cTn>
                                        <p:tgtEl>
                                          <p:spTgt spid="1515"/>
                                        </p:tgtEl>
                                        <p:attrNameLst>
                                          <p:attrName>style.visibility</p:attrName>
                                        </p:attrNameLst>
                                      </p:cBhvr>
                                      <p:to>
                                        <p:strVal val="hidden"/>
                                      </p:to>
                                    </p:set>
                                  </p:childTnLst>
                                </p:cTn>
                              </p:par>
                            </p:childTnLst>
                          </p:cTn>
                        </p:par>
                      </p:childTnLst>
                    </p:cTn>
                  </p:par>
                </p:childTnLst>
              </p:cTn>
              <p:nextCondLst>
                <p:cond evt="onClick" delay="0">
                  <p:tgtEl>
                    <p:spTgt spid="1515"/>
                  </p:tgtEl>
                </p:cond>
              </p:nextCondLst>
            </p:seq>
            <p:seq concurrent="1" nextAc="seek">
              <p:cTn id="699" restart="whenNotActive" fill="hold" evtFilter="cancelBubble" nodeType="interactiveSeq">
                <p:stCondLst>
                  <p:cond evt="onClick" delay="0">
                    <p:tgtEl>
                      <p:spTgt spid="1516"/>
                    </p:tgtEl>
                  </p:cond>
                </p:stCondLst>
                <p:endSync evt="end" delay="0">
                  <p:rtn val="all"/>
                </p:endSync>
                <p:childTnLst>
                  <p:par>
                    <p:cTn id="700" fill="hold">
                      <p:stCondLst>
                        <p:cond delay="0"/>
                      </p:stCondLst>
                      <p:childTnLst>
                        <p:par>
                          <p:cTn id="701" fill="hold">
                            <p:stCondLst>
                              <p:cond delay="0"/>
                            </p:stCondLst>
                            <p:childTnLst>
                              <p:par>
                                <p:cTn id="702" presetID="1" presetClass="exit" presetSubtype="0" fill="hold" grpId="0" nodeType="clickEffect">
                                  <p:stCondLst>
                                    <p:cond delay="0"/>
                                  </p:stCondLst>
                                  <p:childTnLst>
                                    <p:set>
                                      <p:cBhvr>
                                        <p:cTn id="703" dur="1" fill="hold">
                                          <p:stCondLst>
                                            <p:cond delay="0"/>
                                          </p:stCondLst>
                                        </p:cTn>
                                        <p:tgtEl>
                                          <p:spTgt spid="1516"/>
                                        </p:tgtEl>
                                        <p:attrNameLst>
                                          <p:attrName>style.visibility</p:attrName>
                                        </p:attrNameLst>
                                      </p:cBhvr>
                                      <p:to>
                                        <p:strVal val="hidden"/>
                                      </p:to>
                                    </p:set>
                                  </p:childTnLst>
                                </p:cTn>
                              </p:par>
                            </p:childTnLst>
                          </p:cTn>
                        </p:par>
                      </p:childTnLst>
                    </p:cTn>
                  </p:par>
                </p:childTnLst>
              </p:cTn>
              <p:nextCondLst>
                <p:cond evt="onClick" delay="0">
                  <p:tgtEl>
                    <p:spTgt spid="1516"/>
                  </p:tgtEl>
                </p:cond>
              </p:nextCondLst>
            </p:seq>
            <p:seq concurrent="1" nextAc="seek">
              <p:cTn id="704" restart="whenNotActive" fill="hold" evtFilter="cancelBubble" nodeType="interactiveSeq">
                <p:stCondLst>
                  <p:cond evt="onClick" delay="0">
                    <p:tgtEl>
                      <p:spTgt spid="1517"/>
                    </p:tgtEl>
                  </p:cond>
                </p:stCondLst>
                <p:endSync evt="end" delay="0">
                  <p:rtn val="all"/>
                </p:endSync>
                <p:childTnLst>
                  <p:par>
                    <p:cTn id="705" fill="hold">
                      <p:stCondLst>
                        <p:cond delay="0"/>
                      </p:stCondLst>
                      <p:childTnLst>
                        <p:par>
                          <p:cTn id="706" fill="hold">
                            <p:stCondLst>
                              <p:cond delay="0"/>
                            </p:stCondLst>
                            <p:childTnLst>
                              <p:par>
                                <p:cTn id="707" presetID="1" presetClass="exit" presetSubtype="0" fill="hold" grpId="0" nodeType="clickEffect">
                                  <p:stCondLst>
                                    <p:cond delay="0"/>
                                  </p:stCondLst>
                                  <p:childTnLst>
                                    <p:set>
                                      <p:cBhvr>
                                        <p:cTn id="708" dur="1" fill="hold">
                                          <p:stCondLst>
                                            <p:cond delay="0"/>
                                          </p:stCondLst>
                                        </p:cTn>
                                        <p:tgtEl>
                                          <p:spTgt spid="1517"/>
                                        </p:tgtEl>
                                        <p:attrNameLst>
                                          <p:attrName>style.visibility</p:attrName>
                                        </p:attrNameLst>
                                      </p:cBhvr>
                                      <p:to>
                                        <p:strVal val="hidden"/>
                                      </p:to>
                                    </p:set>
                                  </p:childTnLst>
                                </p:cTn>
                              </p:par>
                            </p:childTnLst>
                          </p:cTn>
                        </p:par>
                      </p:childTnLst>
                    </p:cTn>
                  </p:par>
                </p:childTnLst>
              </p:cTn>
              <p:nextCondLst>
                <p:cond evt="onClick" delay="0">
                  <p:tgtEl>
                    <p:spTgt spid="1517"/>
                  </p:tgtEl>
                </p:cond>
              </p:nextCondLst>
            </p:seq>
            <p:seq concurrent="1" nextAc="seek">
              <p:cTn id="709" restart="whenNotActive" fill="hold" evtFilter="cancelBubble" nodeType="interactiveSeq">
                <p:stCondLst>
                  <p:cond evt="onClick" delay="0">
                    <p:tgtEl>
                      <p:spTgt spid="1518"/>
                    </p:tgtEl>
                  </p:cond>
                </p:stCondLst>
                <p:endSync evt="end" delay="0">
                  <p:rtn val="all"/>
                </p:endSync>
                <p:childTnLst>
                  <p:par>
                    <p:cTn id="710" fill="hold">
                      <p:stCondLst>
                        <p:cond delay="0"/>
                      </p:stCondLst>
                      <p:childTnLst>
                        <p:par>
                          <p:cTn id="711" fill="hold">
                            <p:stCondLst>
                              <p:cond delay="0"/>
                            </p:stCondLst>
                            <p:childTnLst>
                              <p:par>
                                <p:cTn id="712" presetID="1" presetClass="exit" presetSubtype="0" fill="hold" grpId="0" nodeType="clickEffect">
                                  <p:stCondLst>
                                    <p:cond delay="0"/>
                                  </p:stCondLst>
                                  <p:childTnLst>
                                    <p:set>
                                      <p:cBhvr>
                                        <p:cTn id="713" dur="1" fill="hold">
                                          <p:stCondLst>
                                            <p:cond delay="0"/>
                                          </p:stCondLst>
                                        </p:cTn>
                                        <p:tgtEl>
                                          <p:spTgt spid="1518"/>
                                        </p:tgtEl>
                                        <p:attrNameLst>
                                          <p:attrName>style.visibility</p:attrName>
                                        </p:attrNameLst>
                                      </p:cBhvr>
                                      <p:to>
                                        <p:strVal val="hidden"/>
                                      </p:to>
                                    </p:set>
                                  </p:childTnLst>
                                </p:cTn>
                              </p:par>
                            </p:childTnLst>
                          </p:cTn>
                        </p:par>
                      </p:childTnLst>
                    </p:cTn>
                  </p:par>
                </p:childTnLst>
              </p:cTn>
              <p:nextCondLst>
                <p:cond evt="onClick" delay="0">
                  <p:tgtEl>
                    <p:spTgt spid="1518"/>
                  </p:tgtEl>
                </p:cond>
              </p:nextCondLst>
            </p:seq>
            <p:seq concurrent="1" nextAc="seek">
              <p:cTn id="714" restart="whenNotActive" fill="hold" evtFilter="cancelBubble" nodeType="interactiveSeq">
                <p:stCondLst>
                  <p:cond evt="onClick" delay="0">
                    <p:tgtEl>
                      <p:spTgt spid="1519"/>
                    </p:tgtEl>
                  </p:cond>
                </p:stCondLst>
                <p:endSync evt="end" delay="0">
                  <p:rtn val="all"/>
                </p:endSync>
                <p:childTnLst>
                  <p:par>
                    <p:cTn id="715" fill="hold">
                      <p:stCondLst>
                        <p:cond delay="0"/>
                      </p:stCondLst>
                      <p:childTnLst>
                        <p:par>
                          <p:cTn id="716" fill="hold">
                            <p:stCondLst>
                              <p:cond delay="0"/>
                            </p:stCondLst>
                            <p:childTnLst>
                              <p:par>
                                <p:cTn id="717" presetID="1" presetClass="exit" presetSubtype="0" fill="hold" grpId="0" nodeType="clickEffect">
                                  <p:stCondLst>
                                    <p:cond delay="0"/>
                                  </p:stCondLst>
                                  <p:childTnLst>
                                    <p:set>
                                      <p:cBhvr>
                                        <p:cTn id="718" dur="1" fill="hold">
                                          <p:stCondLst>
                                            <p:cond delay="0"/>
                                          </p:stCondLst>
                                        </p:cTn>
                                        <p:tgtEl>
                                          <p:spTgt spid="1519"/>
                                        </p:tgtEl>
                                        <p:attrNameLst>
                                          <p:attrName>style.visibility</p:attrName>
                                        </p:attrNameLst>
                                      </p:cBhvr>
                                      <p:to>
                                        <p:strVal val="hidden"/>
                                      </p:to>
                                    </p:set>
                                  </p:childTnLst>
                                </p:cTn>
                              </p:par>
                            </p:childTnLst>
                          </p:cTn>
                        </p:par>
                      </p:childTnLst>
                    </p:cTn>
                  </p:par>
                </p:childTnLst>
              </p:cTn>
              <p:nextCondLst>
                <p:cond evt="onClick" delay="0">
                  <p:tgtEl>
                    <p:spTgt spid="1519"/>
                  </p:tgtEl>
                </p:cond>
              </p:nextCondLst>
            </p:seq>
            <p:seq concurrent="1" nextAc="seek">
              <p:cTn id="719" restart="whenNotActive" fill="hold" evtFilter="cancelBubble" nodeType="interactiveSeq">
                <p:stCondLst>
                  <p:cond evt="onClick" delay="0">
                    <p:tgtEl>
                      <p:spTgt spid="1520"/>
                    </p:tgtEl>
                  </p:cond>
                </p:stCondLst>
                <p:endSync evt="end" delay="0">
                  <p:rtn val="all"/>
                </p:endSync>
                <p:childTnLst>
                  <p:par>
                    <p:cTn id="720" fill="hold">
                      <p:stCondLst>
                        <p:cond delay="0"/>
                      </p:stCondLst>
                      <p:childTnLst>
                        <p:par>
                          <p:cTn id="721" fill="hold">
                            <p:stCondLst>
                              <p:cond delay="0"/>
                            </p:stCondLst>
                            <p:childTnLst>
                              <p:par>
                                <p:cTn id="722" presetID="1" presetClass="exit" presetSubtype="0" fill="hold" grpId="0" nodeType="clickEffect">
                                  <p:stCondLst>
                                    <p:cond delay="0"/>
                                  </p:stCondLst>
                                  <p:childTnLst>
                                    <p:set>
                                      <p:cBhvr>
                                        <p:cTn id="723" dur="1" fill="hold">
                                          <p:stCondLst>
                                            <p:cond delay="0"/>
                                          </p:stCondLst>
                                        </p:cTn>
                                        <p:tgtEl>
                                          <p:spTgt spid="1520"/>
                                        </p:tgtEl>
                                        <p:attrNameLst>
                                          <p:attrName>style.visibility</p:attrName>
                                        </p:attrNameLst>
                                      </p:cBhvr>
                                      <p:to>
                                        <p:strVal val="hidden"/>
                                      </p:to>
                                    </p:set>
                                  </p:childTnLst>
                                </p:cTn>
                              </p:par>
                            </p:childTnLst>
                          </p:cTn>
                        </p:par>
                      </p:childTnLst>
                    </p:cTn>
                  </p:par>
                </p:childTnLst>
              </p:cTn>
              <p:nextCondLst>
                <p:cond evt="onClick" delay="0">
                  <p:tgtEl>
                    <p:spTgt spid="1520"/>
                  </p:tgtEl>
                </p:cond>
              </p:nextCondLst>
            </p:seq>
            <p:seq concurrent="1" nextAc="seek">
              <p:cTn id="724" restart="whenNotActive" fill="hold" evtFilter="cancelBubble" nodeType="interactiveSeq">
                <p:stCondLst>
                  <p:cond evt="onClick" delay="0">
                    <p:tgtEl>
                      <p:spTgt spid="1521"/>
                    </p:tgtEl>
                  </p:cond>
                </p:stCondLst>
                <p:endSync evt="end" delay="0">
                  <p:rtn val="all"/>
                </p:endSync>
                <p:childTnLst>
                  <p:par>
                    <p:cTn id="725" fill="hold">
                      <p:stCondLst>
                        <p:cond delay="0"/>
                      </p:stCondLst>
                      <p:childTnLst>
                        <p:par>
                          <p:cTn id="726" fill="hold">
                            <p:stCondLst>
                              <p:cond delay="0"/>
                            </p:stCondLst>
                            <p:childTnLst>
                              <p:par>
                                <p:cTn id="727" presetID="1" presetClass="exit" presetSubtype="0" fill="hold" grpId="0" nodeType="clickEffect">
                                  <p:stCondLst>
                                    <p:cond delay="0"/>
                                  </p:stCondLst>
                                  <p:childTnLst>
                                    <p:set>
                                      <p:cBhvr>
                                        <p:cTn id="728" dur="1" fill="hold">
                                          <p:stCondLst>
                                            <p:cond delay="0"/>
                                          </p:stCondLst>
                                        </p:cTn>
                                        <p:tgtEl>
                                          <p:spTgt spid="1521"/>
                                        </p:tgtEl>
                                        <p:attrNameLst>
                                          <p:attrName>style.visibility</p:attrName>
                                        </p:attrNameLst>
                                      </p:cBhvr>
                                      <p:to>
                                        <p:strVal val="hidden"/>
                                      </p:to>
                                    </p:set>
                                  </p:childTnLst>
                                </p:cTn>
                              </p:par>
                            </p:childTnLst>
                          </p:cTn>
                        </p:par>
                      </p:childTnLst>
                    </p:cTn>
                  </p:par>
                </p:childTnLst>
              </p:cTn>
              <p:nextCondLst>
                <p:cond evt="onClick" delay="0">
                  <p:tgtEl>
                    <p:spTgt spid="1521"/>
                  </p:tgtEl>
                </p:cond>
              </p:nextCondLst>
            </p:seq>
            <p:seq concurrent="1" nextAc="seek">
              <p:cTn id="729" restart="whenNotActive" fill="hold" evtFilter="cancelBubble" nodeType="interactiveSeq">
                <p:stCondLst>
                  <p:cond evt="onClick" delay="0">
                    <p:tgtEl>
                      <p:spTgt spid="1522"/>
                    </p:tgtEl>
                  </p:cond>
                </p:stCondLst>
                <p:endSync evt="end" delay="0">
                  <p:rtn val="all"/>
                </p:endSync>
                <p:childTnLst>
                  <p:par>
                    <p:cTn id="730" fill="hold">
                      <p:stCondLst>
                        <p:cond delay="0"/>
                      </p:stCondLst>
                      <p:childTnLst>
                        <p:par>
                          <p:cTn id="731" fill="hold">
                            <p:stCondLst>
                              <p:cond delay="0"/>
                            </p:stCondLst>
                            <p:childTnLst>
                              <p:par>
                                <p:cTn id="732" presetID="1" presetClass="exit" presetSubtype="0" fill="hold" grpId="0" nodeType="clickEffect">
                                  <p:stCondLst>
                                    <p:cond delay="0"/>
                                  </p:stCondLst>
                                  <p:childTnLst>
                                    <p:set>
                                      <p:cBhvr>
                                        <p:cTn id="733" dur="1" fill="hold">
                                          <p:stCondLst>
                                            <p:cond delay="0"/>
                                          </p:stCondLst>
                                        </p:cTn>
                                        <p:tgtEl>
                                          <p:spTgt spid="1522"/>
                                        </p:tgtEl>
                                        <p:attrNameLst>
                                          <p:attrName>style.visibility</p:attrName>
                                        </p:attrNameLst>
                                      </p:cBhvr>
                                      <p:to>
                                        <p:strVal val="hidden"/>
                                      </p:to>
                                    </p:set>
                                  </p:childTnLst>
                                </p:cTn>
                              </p:par>
                            </p:childTnLst>
                          </p:cTn>
                        </p:par>
                      </p:childTnLst>
                    </p:cTn>
                  </p:par>
                </p:childTnLst>
              </p:cTn>
              <p:nextCondLst>
                <p:cond evt="onClick" delay="0">
                  <p:tgtEl>
                    <p:spTgt spid="1522"/>
                  </p:tgtEl>
                </p:cond>
              </p:nextCondLst>
            </p:seq>
            <p:seq concurrent="1" nextAc="seek">
              <p:cTn id="734" restart="whenNotActive" fill="hold" evtFilter="cancelBubble" nodeType="interactiveSeq">
                <p:stCondLst>
                  <p:cond evt="onClick" delay="0">
                    <p:tgtEl>
                      <p:spTgt spid="1523"/>
                    </p:tgtEl>
                  </p:cond>
                </p:stCondLst>
                <p:endSync evt="end" delay="0">
                  <p:rtn val="all"/>
                </p:endSync>
                <p:childTnLst>
                  <p:par>
                    <p:cTn id="735" fill="hold">
                      <p:stCondLst>
                        <p:cond delay="0"/>
                      </p:stCondLst>
                      <p:childTnLst>
                        <p:par>
                          <p:cTn id="736" fill="hold">
                            <p:stCondLst>
                              <p:cond delay="0"/>
                            </p:stCondLst>
                            <p:childTnLst>
                              <p:par>
                                <p:cTn id="737" presetID="1" presetClass="exit" presetSubtype="0" fill="hold" grpId="0" nodeType="clickEffect">
                                  <p:stCondLst>
                                    <p:cond delay="0"/>
                                  </p:stCondLst>
                                  <p:childTnLst>
                                    <p:set>
                                      <p:cBhvr>
                                        <p:cTn id="738" dur="1" fill="hold">
                                          <p:stCondLst>
                                            <p:cond delay="0"/>
                                          </p:stCondLst>
                                        </p:cTn>
                                        <p:tgtEl>
                                          <p:spTgt spid="1523"/>
                                        </p:tgtEl>
                                        <p:attrNameLst>
                                          <p:attrName>style.visibility</p:attrName>
                                        </p:attrNameLst>
                                      </p:cBhvr>
                                      <p:to>
                                        <p:strVal val="hidden"/>
                                      </p:to>
                                    </p:set>
                                  </p:childTnLst>
                                </p:cTn>
                              </p:par>
                            </p:childTnLst>
                          </p:cTn>
                        </p:par>
                      </p:childTnLst>
                    </p:cTn>
                  </p:par>
                </p:childTnLst>
              </p:cTn>
              <p:nextCondLst>
                <p:cond evt="onClick" delay="0">
                  <p:tgtEl>
                    <p:spTgt spid="1523"/>
                  </p:tgtEl>
                </p:cond>
              </p:nextCondLst>
            </p:seq>
            <p:seq concurrent="1" nextAc="seek">
              <p:cTn id="739" restart="whenNotActive" fill="hold" evtFilter="cancelBubble" nodeType="interactiveSeq">
                <p:stCondLst>
                  <p:cond evt="onClick" delay="0">
                    <p:tgtEl>
                      <p:spTgt spid="1524"/>
                    </p:tgtEl>
                  </p:cond>
                </p:stCondLst>
                <p:endSync evt="end" delay="0">
                  <p:rtn val="all"/>
                </p:endSync>
                <p:childTnLst>
                  <p:par>
                    <p:cTn id="740" fill="hold">
                      <p:stCondLst>
                        <p:cond delay="0"/>
                      </p:stCondLst>
                      <p:childTnLst>
                        <p:par>
                          <p:cTn id="741" fill="hold">
                            <p:stCondLst>
                              <p:cond delay="0"/>
                            </p:stCondLst>
                            <p:childTnLst>
                              <p:par>
                                <p:cTn id="742" presetID="1" presetClass="exit" presetSubtype="0" fill="hold" grpId="0" nodeType="clickEffect">
                                  <p:stCondLst>
                                    <p:cond delay="0"/>
                                  </p:stCondLst>
                                  <p:childTnLst>
                                    <p:set>
                                      <p:cBhvr>
                                        <p:cTn id="743" dur="1" fill="hold">
                                          <p:stCondLst>
                                            <p:cond delay="0"/>
                                          </p:stCondLst>
                                        </p:cTn>
                                        <p:tgtEl>
                                          <p:spTgt spid="1524"/>
                                        </p:tgtEl>
                                        <p:attrNameLst>
                                          <p:attrName>style.visibility</p:attrName>
                                        </p:attrNameLst>
                                      </p:cBhvr>
                                      <p:to>
                                        <p:strVal val="hidden"/>
                                      </p:to>
                                    </p:set>
                                  </p:childTnLst>
                                </p:cTn>
                              </p:par>
                            </p:childTnLst>
                          </p:cTn>
                        </p:par>
                      </p:childTnLst>
                    </p:cTn>
                  </p:par>
                </p:childTnLst>
              </p:cTn>
              <p:nextCondLst>
                <p:cond evt="onClick" delay="0">
                  <p:tgtEl>
                    <p:spTgt spid="1524"/>
                  </p:tgtEl>
                </p:cond>
              </p:nextCondLst>
            </p:seq>
            <p:seq concurrent="1" nextAc="seek">
              <p:cTn id="744" restart="whenNotActive" fill="hold" evtFilter="cancelBubble" nodeType="interactiveSeq">
                <p:stCondLst>
                  <p:cond evt="onClick" delay="0">
                    <p:tgtEl>
                      <p:spTgt spid="1525"/>
                    </p:tgtEl>
                  </p:cond>
                </p:stCondLst>
                <p:endSync evt="end" delay="0">
                  <p:rtn val="all"/>
                </p:endSync>
                <p:childTnLst>
                  <p:par>
                    <p:cTn id="745" fill="hold">
                      <p:stCondLst>
                        <p:cond delay="0"/>
                      </p:stCondLst>
                      <p:childTnLst>
                        <p:par>
                          <p:cTn id="746" fill="hold">
                            <p:stCondLst>
                              <p:cond delay="0"/>
                            </p:stCondLst>
                            <p:childTnLst>
                              <p:par>
                                <p:cTn id="747" presetID="1" presetClass="exit" presetSubtype="0" fill="hold" grpId="0" nodeType="clickEffect">
                                  <p:stCondLst>
                                    <p:cond delay="0"/>
                                  </p:stCondLst>
                                  <p:childTnLst>
                                    <p:set>
                                      <p:cBhvr>
                                        <p:cTn id="748" dur="1" fill="hold">
                                          <p:stCondLst>
                                            <p:cond delay="0"/>
                                          </p:stCondLst>
                                        </p:cTn>
                                        <p:tgtEl>
                                          <p:spTgt spid="1525"/>
                                        </p:tgtEl>
                                        <p:attrNameLst>
                                          <p:attrName>style.visibility</p:attrName>
                                        </p:attrNameLst>
                                      </p:cBhvr>
                                      <p:to>
                                        <p:strVal val="hidden"/>
                                      </p:to>
                                    </p:set>
                                  </p:childTnLst>
                                </p:cTn>
                              </p:par>
                            </p:childTnLst>
                          </p:cTn>
                        </p:par>
                      </p:childTnLst>
                    </p:cTn>
                  </p:par>
                </p:childTnLst>
              </p:cTn>
              <p:nextCondLst>
                <p:cond evt="onClick" delay="0">
                  <p:tgtEl>
                    <p:spTgt spid="1525"/>
                  </p:tgtEl>
                </p:cond>
              </p:nextCondLst>
            </p:seq>
            <p:seq concurrent="1" nextAc="seek">
              <p:cTn id="749" restart="whenNotActive" fill="hold" evtFilter="cancelBubble" nodeType="interactiveSeq">
                <p:stCondLst>
                  <p:cond evt="onClick" delay="0">
                    <p:tgtEl>
                      <p:spTgt spid="1526"/>
                    </p:tgtEl>
                  </p:cond>
                </p:stCondLst>
                <p:endSync evt="end" delay="0">
                  <p:rtn val="all"/>
                </p:endSync>
                <p:childTnLst>
                  <p:par>
                    <p:cTn id="750" fill="hold">
                      <p:stCondLst>
                        <p:cond delay="0"/>
                      </p:stCondLst>
                      <p:childTnLst>
                        <p:par>
                          <p:cTn id="751" fill="hold">
                            <p:stCondLst>
                              <p:cond delay="0"/>
                            </p:stCondLst>
                            <p:childTnLst>
                              <p:par>
                                <p:cTn id="752" presetID="1" presetClass="exit" presetSubtype="0" fill="hold" grpId="0" nodeType="clickEffect">
                                  <p:stCondLst>
                                    <p:cond delay="0"/>
                                  </p:stCondLst>
                                  <p:childTnLst>
                                    <p:set>
                                      <p:cBhvr>
                                        <p:cTn id="753" dur="1" fill="hold">
                                          <p:stCondLst>
                                            <p:cond delay="0"/>
                                          </p:stCondLst>
                                        </p:cTn>
                                        <p:tgtEl>
                                          <p:spTgt spid="1526"/>
                                        </p:tgtEl>
                                        <p:attrNameLst>
                                          <p:attrName>style.visibility</p:attrName>
                                        </p:attrNameLst>
                                      </p:cBhvr>
                                      <p:to>
                                        <p:strVal val="hidden"/>
                                      </p:to>
                                    </p:set>
                                  </p:childTnLst>
                                </p:cTn>
                              </p:par>
                            </p:childTnLst>
                          </p:cTn>
                        </p:par>
                      </p:childTnLst>
                    </p:cTn>
                  </p:par>
                </p:childTnLst>
              </p:cTn>
              <p:nextCondLst>
                <p:cond evt="onClick" delay="0">
                  <p:tgtEl>
                    <p:spTgt spid="1526"/>
                  </p:tgtEl>
                </p:cond>
              </p:nextCondLst>
            </p:seq>
            <p:seq concurrent="1" nextAc="seek">
              <p:cTn id="754" restart="whenNotActive" fill="hold" evtFilter="cancelBubble" nodeType="interactiveSeq">
                <p:stCondLst>
                  <p:cond evt="onClick" delay="0">
                    <p:tgtEl>
                      <p:spTgt spid="1527"/>
                    </p:tgtEl>
                  </p:cond>
                </p:stCondLst>
                <p:endSync evt="end" delay="0">
                  <p:rtn val="all"/>
                </p:endSync>
                <p:childTnLst>
                  <p:par>
                    <p:cTn id="755" fill="hold">
                      <p:stCondLst>
                        <p:cond delay="0"/>
                      </p:stCondLst>
                      <p:childTnLst>
                        <p:par>
                          <p:cTn id="756" fill="hold">
                            <p:stCondLst>
                              <p:cond delay="0"/>
                            </p:stCondLst>
                            <p:childTnLst>
                              <p:par>
                                <p:cTn id="757" presetID="1" presetClass="exit" presetSubtype="0" fill="hold" grpId="0" nodeType="clickEffect">
                                  <p:stCondLst>
                                    <p:cond delay="0"/>
                                  </p:stCondLst>
                                  <p:childTnLst>
                                    <p:set>
                                      <p:cBhvr>
                                        <p:cTn id="758" dur="1" fill="hold">
                                          <p:stCondLst>
                                            <p:cond delay="0"/>
                                          </p:stCondLst>
                                        </p:cTn>
                                        <p:tgtEl>
                                          <p:spTgt spid="1527"/>
                                        </p:tgtEl>
                                        <p:attrNameLst>
                                          <p:attrName>style.visibility</p:attrName>
                                        </p:attrNameLst>
                                      </p:cBhvr>
                                      <p:to>
                                        <p:strVal val="hidden"/>
                                      </p:to>
                                    </p:set>
                                  </p:childTnLst>
                                </p:cTn>
                              </p:par>
                            </p:childTnLst>
                          </p:cTn>
                        </p:par>
                      </p:childTnLst>
                    </p:cTn>
                  </p:par>
                </p:childTnLst>
              </p:cTn>
              <p:nextCondLst>
                <p:cond evt="onClick" delay="0">
                  <p:tgtEl>
                    <p:spTgt spid="1527"/>
                  </p:tgtEl>
                </p:cond>
              </p:nextCondLst>
            </p:seq>
            <p:seq concurrent="1" nextAc="seek">
              <p:cTn id="759" restart="whenNotActive" fill="hold" evtFilter="cancelBubble" nodeType="interactiveSeq">
                <p:stCondLst>
                  <p:cond evt="onClick" delay="0">
                    <p:tgtEl>
                      <p:spTgt spid="1528"/>
                    </p:tgtEl>
                  </p:cond>
                </p:stCondLst>
                <p:endSync evt="end" delay="0">
                  <p:rtn val="all"/>
                </p:endSync>
                <p:childTnLst>
                  <p:par>
                    <p:cTn id="760" fill="hold">
                      <p:stCondLst>
                        <p:cond delay="0"/>
                      </p:stCondLst>
                      <p:childTnLst>
                        <p:par>
                          <p:cTn id="761" fill="hold">
                            <p:stCondLst>
                              <p:cond delay="0"/>
                            </p:stCondLst>
                            <p:childTnLst>
                              <p:par>
                                <p:cTn id="762" presetID="1" presetClass="exit" presetSubtype="0" fill="hold" grpId="0" nodeType="clickEffect">
                                  <p:stCondLst>
                                    <p:cond delay="0"/>
                                  </p:stCondLst>
                                  <p:childTnLst>
                                    <p:set>
                                      <p:cBhvr>
                                        <p:cTn id="763" dur="1" fill="hold">
                                          <p:stCondLst>
                                            <p:cond delay="0"/>
                                          </p:stCondLst>
                                        </p:cTn>
                                        <p:tgtEl>
                                          <p:spTgt spid="1528"/>
                                        </p:tgtEl>
                                        <p:attrNameLst>
                                          <p:attrName>style.visibility</p:attrName>
                                        </p:attrNameLst>
                                      </p:cBhvr>
                                      <p:to>
                                        <p:strVal val="hidden"/>
                                      </p:to>
                                    </p:set>
                                  </p:childTnLst>
                                </p:cTn>
                              </p:par>
                            </p:childTnLst>
                          </p:cTn>
                        </p:par>
                      </p:childTnLst>
                    </p:cTn>
                  </p:par>
                </p:childTnLst>
              </p:cTn>
              <p:nextCondLst>
                <p:cond evt="onClick" delay="0">
                  <p:tgtEl>
                    <p:spTgt spid="1528"/>
                  </p:tgtEl>
                </p:cond>
              </p:nextCondLst>
            </p:seq>
            <p:seq concurrent="1" nextAc="seek">
              <p:cTn id="764" restart="whenNotActive" fill="hold" evtFilter="cancelBubble" nodeType="interactiveSeq">
                <p:stCondLst>
                  <p:cond evt="onClick" delay="0">
                    <p:tgtEl>
                      <p:spTgt spid="1529"/>
                    </p:tgtEl>
                  </p:cond>
                </p:stCondLst>
                <p:endSync evt="end" delay="0">
                  <p:rtn val="all"/>
                </p:endSync>
                <p:childTnLst>
                  <p:par>
                    <p:cTn id="765" fill="hold">
                      <p:stCondLst>
                        <p:cond delay="0"/>
                      </p:stCondLst>
                      <p:childTnLst>
                        <p:par>
                          <p:cTn id="766" fill="hold">
                            <p:stCondLst>
                              <p:cond delay="0"/>
                            </p:stCondLst>
                            <p:childTnLst>
                              <p:par>
                                <p:cTn id="767" presetID="1" presetClass="exit" presetSubtype="0" fill="hold" grpId="0" nodeType="clickEffect">
                                  <p:stCondLst>
                                    <p:cond delay="0"/>
                                  </p:stCondLst>
                                  <p:childTnLst>
                                    <p:set>
                                      <p:cBhvr>
                                        <p:cTn id="768" dur="1" fill="hold">
                                          <p:stCondLst>
                                            <p:cond delay="0"/>
                                          </p:stCondLst>
                                        </p:cTn>
                                        <p:tgtEl>
                                          <p:spTgt spid="1529"/>
                                        </p:tgtEl>
                                        <p:attrNameLst>
                                          <p:attrName>style.visibility</p:attrName>
                                        </p:attrNameLst>
                                      </p:cBhvr>
                                      <p:to>
                                        <p:strVal val="hidden"/>
                                      </p:to>
                                    </p:set>
                                  </p:childTnLst>
                                </p:cTn>
                              </p:par>
                            </p:childTnLst>
                          </p:cTn>
                        </p:par>
                      </p:childTnLst>
                    </p:cTn>
                  </p:par>
                </p:childTnLst>
              </p:cTn>
              <p:nextCondLst>
                <p:cond evt="onClick" delay="0">
                  <p:tgtEl>
                    <p:spTgt spid="1529"/>
                  </p:tgtEl>
                </p:cond>
              </p:nextCondLst>
            </p:seq>
            <p:seq concurrent="1" nextAc="seek">
              <p:cTn id="769" restart="whenNotActive" fill="hold" evtFilter="cancelBubble" nodeType="interactiveSeq">
                <p:stCondLst>
                  <p:cond evt="onClick" delay="0">
                    <p:tgtEl>
                      <p:spTgt spid="1530"/>
                    </p:tgtEl>
                  </p:cond>
                </p:stCondLst>
                <p:endSync evt="end" delay="0">
                  <p:rtn val="all"/>
                </p:endSync>
                <p:childTnLst>
                  <p:par>
                    <p:cTn id="770" fill="hold">
                      <p:stCondLst>
                        <p:cond delay="0"/>
                      </p:stCondLst>
                      <p:childTnLst>
                        <p:par>
                          <p:cTn id="771" fill="hold">
                            <p:stCondLst>
                              <p:cond delay="0"/>
                            </p:stCondLst>
                            <p:childTnLst>
                              <p:par>
                                <p:cTn id="772" presetID="1" presetClass="exit" presetSubtype="0" fill="hold" grpId="0" nodeType="clickEffect">
                                  <p:stCondLst>
                                    <p:cond delay="0"/>
                                  </p:stCondLst>
                                  <p:childTnLst>
                                    <p:set>
                                      <p:cBhvr>
                                        <p:cTn id="773" dur="1" fill="hold">
                                          <p:stCondLst>
                                            <p:cond delay="0"/>
                                          </p:stCondLst>
                                        </p:cTn>
                                        <p:tgtEl>
                                          <p:spTgt spid="1530"/>
                                        </p:tgtEl>
                                        <p:attrNameLst>
                                          <p:attrName>style.visibility</p:attrName>
                                        </p:attrNameLst>
                                      </p:cBhvr>
                                      <p:to>
                                        <p:strVal val="hidden"/>
                                      </p:to>
                                    </p:set>
                                  </p:childTnLst>
                                </p:cTn>
                              </p:par>
                            </p:childTnLst>
                          </p:cTn>
                        </p:par>
                      </p:childTnLst>
                    </p:cTn>
                  </p:par>
                </p:childTnLst>
              </p:cTn>
              <p:nextCondLst>
                <p:cond evt="onClick" delay="0">
                  <p:tgtEl>
                    <p:spTgt spid="1530"/>
                  </p:tgtEl>
                </p:cond>
              </p:nextCondLst>
            </p:seq>
            <p:seq concurrent="1" nextAc="seek">
              <p:cTn id="774" restart="whenNotActive" fill="hold" evtFilter="cancelBubble" nodeType="interactiveSeq">
                <p:stCondLst>
                  <p:cond evt="onClick" delay="0">
                    <p:tgtEl>
                      <p:spTgt spid="1531"/>
                    </p:tgtEl>
                  </p:cond>
                </p:stCondLst>
                <p:endSync evt="end" delay="0">
                  <p:rtn val="all"/>
                </p:endSync>
                <p:childTnLst>
                  <p:par>
                    <p:cTn id="775" fill="hold">
                      <p:stCondLst>
                        <p:cond delay="0"/>
                      </p:stCondLst>
                      <p:childTnLst>
                        <p:par>
                          <p:cTn id="776" fill="hold">
                            <p:stCondLst>
                              <p:cond delay="0"/>
                            </p:stCondLst>
                            <p:childTnLst>
                              <p:par>
                                <p:cTn id="777" presetID="1" presetClass="exit" presetSubtype="0" fill="hold" grpId="0" nodeType="clickEffect">
                                  <p:stCondLst>
                                    <p:cond delay="0"/>
                                  </p:stCondLst>
                                  <p:childTnLst>
                                    <p:set>
                                      <p:cBhvr>
                                        <p:cTn id="778" dur="1" fill="hold">
                                          <p:stCondLst>
                                            <p:cond delay="0"/>
                                          </p:stCondLst>
                                        </p:cTn>
                                        <p:tgtEl>
                                          <p:spTgt spid="1531"/>
                                        </p:tgtEl>
                                        <p:attrNameLst>
                                          <p:attrName>style.visibility</p:attrName>
                                        </p:attrNameLst>
                                      </p:cBhvr>
                                      <p:to>
                                        <p:strVal val="hidden"/>
                                      </p:to>
                                    </p:set>
                                  </p:childTnLst>
                                </p:cTn>
                              </p:par>
                            </p:childTnLst>
                          </p:cTn>
                        </p:par>
                      </p:childTnLst>
                    </p:cTn>
                  </p:par>
                </p:childTnLst>
              </p:cTn>
              <p:nextCondLst>
                <p:cond evt="onClick" delay="0">
                  <p:tgtEl>
                    <p:spTgt spid="1531"/>
                  </p:tgtEl>
                </p:cond>
              </p:nextCondLst>
            </p:seq>
            <p:seq concurrent="1" nextAc="seek">
              <p:cTn id="779" restart="whenNotActive" fill="hold" evtFilter="cancelBubble" nodeType="interactiveSeq">
                <p:stCondLst>
                  <p:cond evt="onClick" delay="0">
                    <p:tgtEl>
                      <p:spTgt spid="1532"/>
                    </p:tgtEl>
                  </p:cond>
                </p:stCondLst>
                <p:endSync evt="end" delay="0">
                  <p:rtn val="all"/>
                </p:endSync>
                <p:childTnLst>
                  <p:par>
                    <p:cTn id="780" fill="hold">
                      <p:stCondLst>
                        <p:cond delay="0"/>
                      </p:stCondLst>
                      <p:childTnLst>
                        <p:par>
                          <p:cTn id="781" fill="hold">
                            <p:stCondLst>
                              <p:cond delay="0"/>
                            </p:stCondLst>
                            <p:childTnLst>
                              <p:par>
                                <p:cTn id="782" presetID="1" presetClass="exit" presetSubtype="0" fill="hold" grpId="0" nodeType="clickEffect">
                                  <p:stCondLst>
                                    <p:cond delay="0"/>
                                  </p:stCondLst>
                                  <p:childTnLst>
                                    <p:set>
                                      <p:cBhvr>
                                        <p:cTn id="783" dur="1" fill="hold">
                                          <p:stCondLst>
                                            <p:cond delay="0"/>
                                          </p:stCondLst>
                                        </p:cTn>
                                        <p:tgtEl>
                                          <p:spTgt spid="1532"/>
                                        </p:tgtEl>
                                        <p:attrNameLst>
                                          <p:attrName>style.visibility</p:attrName>
                                        </p:attrNameLst>
                                      </p:cBhvr>
                                      <p:to>
                                        <p:strVal val="hidden"/>
                                      </p:to>
                                    </p:set>
                                  </p:childTnLst>
                                </p:cTn>
                              </p:par>
                            </p:childTnLst>
                          </p:cTn>
                        </p:par>
                      </p:childTnLst>
                    </p:cTn>
                  </p:par>
                </p:childTnLst>
              </p:cTn>
              <p:nextCondLst>
                <p:cond evt="onClick" delay="0">
                  <p:tgtEl>
                    <p:spTgt spid="1532"/>
                  </p:tgtEl>
                </p:cond>
              </p:nextCondLst>
            </p:seq>
            <p:seq concurrent="1" nextAc="seek">
              <p:cTn id="784" restart="whenNotActive" fill="hold" evtFilter="cancelBubble" nodeType="interactiveSeq">
                <p:stCondLst>
                  <p:cond evt="onClick" delay="0">
                    <p:tgtEl>
                      <p:spTgt spid="1533"/>
                    </p:tgtEl>
                  </p:cond>
                </p:stCondLst>
                <p:endSync evt="end" delay="0">
                  <p:rtn val="all"/>
                </p:endSync>
                <p:childTnLst>
                  <p:par>
                    <p:cTn id="785" fill="hold">
                      <p:stCondLst>
                        <p:cond delay="0"/>
                      </p:stCondLst>
                      <p:childTnLst>
                        <p:par>
                          <p:cTn id="786" fill="hold">
                            <p:stCondLst>
                              <p:cond delay="0"/>
                            </p:stCondLst>
                            <p:childTnLst>
                              <p:par>
                                <p:cTn id="787" presetID="1" presetClass="exit" presetSubtype="0" fill="hold" grpId="0" nodeType="clickEffect">
                                  <p:stCondLst>
                                    <p:cond delay="0"/>
                                  </p:stCondLst>
                                  <p:childTnLst>
                                    <p:set>
                                      <p:cBhvr>
                                        <p:cTn id="788" dur="1" fill="hold">
                                          <p:stCondLst>
                                            <p:cond delay="0"/>
                                          </p:stCondLst>
                                        </p:cTn>
                                        <p:tgtEl>
                                          <p:spTgt spid="1533"/>
                                        </p:tgtEl>
                                        <p:attrNameLst>
                                          <p:attrName>style.visibility</p:attrName>
                                        </p:attrNameLst>
                                      </p:cBhvr>
                                      <p:to>
                                        <p:strVal val="hidden"/>
                                      </p:to>
                                    </p:set>
                                  </p:childTnLst>
                                </p:cTn>
                              </p:par>
                            </p:childTnLst>
                          </p:cTn>
                        </p:par>
                      </p:childTnLst>
                    </p:cTn>
                  </p:par>
                </p:childTnLst>
              </p:cTn>
              <p:nextCondLst>
                <p:cond evt="onClick" delay="0">
                  <p:tgtEl>
                    <p:spTgt spid="1533"/>
                  </p:tgtEl>
                </p:cond>
              </p:nextCondLst>
            </p:seq>
            <p:seq concurrent="1" nextAc="seek">
              <p:cTn id="789" restart="whenNotActive" fill="hold" evtFilter="cancelBubble" nodeType="interactiveSeq">
                <p:stCondLst>
                  <p:cond evt="onClick" delay="0">
                    <p:tgtEl>
                      <p:spTgt spid="1534"/>
                    </p:tgtEl>
                  </p:cond>
                </p:stCondLst>
                <p:endSync evt="end" delay="0">
                  <p:rtn val="all"/>
                </p:endSync>
                <p:childTnLst>
                  <p:par>
                    <p:cTn id="790" fill="hold">
                      <p:stCondLst>
                        <p:cond delay="0"/>
                      </p:stCondLst>
                      <p:childTnLst>
                        <p:par>
                          <p:cTn id="791" fill="hold">
                            <p:stCondLst>
                              <p:cond delay="0"/>
                            </p:stCondLst>
                            <p:childTnLst>
                              <p:par>
                                <p:cTn id="792" presetID="1" presetClass="exit" presetSubtype="0" fill="hold" grpId="0" nodeType="clickEffect">
                                  <p:stCondLst>
                                    <p:cond delay="0"/>
                                  </p:stCondLst>
                                  <p:childTnLst>
                                    <p:set>
                                      <p:cBhvr>
                                        <p:cTn id="793" dur="1" fill="hold">
                                          <p:stCondLst>
                                            <p:cond delay="0"/>
                                          </p:stCondLst>
                                        </p:cTn>
                                        <p:tgtEl>
                                          <p:spTgt spid="1534"/>
                                        </p:tgtEl>
                                        <p:attrNameLst>
                                          <p:attrName>style.visibility</p:attrName>
                                        </p:attrNameLst>
                                      </p:cBhvr>
                                      <p:to>
                                        <p:strVal val="hidden"/>
                                      </p:to>
                                    </p:set>
                                  </p:childTnLst>
                                </p:cTn>
                              </p:par>
                            </p:childTnLst>
                          </p:cTn>
                        </p:par>
                      </p:childTnLst>
                    </p:cTn>
                  </p:par>
                </p:childTnLst>
              </p:cTn>
              <p:nextCondLst>
                <p:cond evt="onClick" delay="0">
                  <p:tgtEl>
                    <p:spTgt spid="1534"/>
                  </p:tgtEl>
                </p:cond>
              </p:nextCondLst>
            </p:seq>
            <p:seq concurrent="1" nextAc="seek">
              <p:cTn id="794" restart="whenNotActive" fill="hold" evtFilter="cancelBubble" nodeType="interactiveSeq">
                <p:stCondLst>
                  <p:cond evt="onClick" delay="0">
                    <p:tgtEl>
                      <p:spTgt spid="1535"/>
                    </p:tgtEl>
                  </p:cond>
                </p:stCondLst>
                <p:endSync evt="end" delay="0">
                  <p:rtn val="all"/>
                </p:endSync>
                <p:childTnLst>
                  <p:par>
                    <p:cTn id="795" fill="hold">
                      <p:stCondLst>
                        <p:cond delay="0"/>
                      </p:stCondLst>
                      <p:childTnLst>
                        <p:par>
                          <p:cTn id="796" fill="hold">
                            <p:stCondLst>
                              <p:cond delay="0"/>
                            </p:stCondLst>
                            <p:childTnLst>
                              <p:par>
                                <p:cTn id="797" presetID="1" presetClass="exit" presetSubtype="0" fill="hold" grpId="0" nodeType="clickEffect">
                                  <p:stCondLst>
                                    <p:cond delay="0"/>
                                  </p:stCondLst>
                                  <p:childTnLst>
                                    <p:set>
                                      <p:cBhvr>
                                        <p:cTn id="798" dur="1" fill="hold">
                                          <p:stCondLst>
                                            <p:cond delay="0"/>
                                          </p:stCondLst>
                                        </p:cTn>
                                        <p:tgtEl>
                                          <p:spTgt spid="1535"/>
                                        </p:tgtEl>
                                        <p:attrNameLst>
                                          <p:attrName>style.visibility</p:attrName>
                                        </p:attrNameLst>
                                      </p:cBhvr>
                                      <p:to>
                                        <p:strVal val="hidden"/>
                                      </p:to>
                                    </p:set>
                                  </p:childTnLst>
                                </p:cTn>
                              </p:par>
                            </p:childTnLst>
                          </p:cTn>
                        </p:par>
                      </p:childTnLst>
                    </p:cTn>
                  </p:par>
                </p:childTnLst>
              </p:cTn>
              <p:nextCondLst>
                <p:cond evt="onClick" delay="0">
                  <p:tgtEl>
                    <p:spTgt spid="1535"/>
                  </p:tgtEl>
                </p:cond>
              </p:nextCondLst>
            </p:seq>
            <p:seq concurrent="1" nextAc="seek">
              <p:cTn id="799" restart="whenNotActive" fill="hold" evtFilter="cancelBubble" nodeType="interactiveSeq">
                <p:stCondLst>
                  <p:cond evt="onClick" delay="0">
                    <p:tgtEl>
                      <p:spTgt spid="1537"/>
                    </p:tgtEl>
                  </p:cond>
                </p:stCondLst>
                <p:endSync evt="end" delay="0">
                  <p:rtn val="all"/>
                </p:endSync>
                <p:childTnLst>
                  <p:par>
                    <p:cTn id="800" fill="hold">
                      <p:stCondLst>
                        <p:cond delay="0"/>
                      </p:stCondLst>
                      <p:childTnLst>
                        <p:par>
                          <p:cTn id="801" fill="hold">
                            <p:stCondLst>
                              <p:cond delay="0"/>
                            </p:stCondLst>
                            <p:childTnLst>
                              <p:par>
                                <p:cTn id="802" presetID="1" presetClass="exit" presetSubtype="0" fill="hold" grpId="0" nodeType="clickEffect">
                                  <p:stCondLst>
                                    <p:cond delay="0"/>
                                  </p:stCondLst>
                                  <p:childTnLst>
                                    <p:set>
                                      <p:cBhvr>
                                        <p:cTn id="803" dur="1" fill="hold">
                                          <p:stCondLst>
                                            <p:cond delay="0"/>
                                          </p:stCondLst>
                                        </p:cTn>
                                        <p:tgtEl>
                                          <p:spTgt spid="1537"/>
                                        </p:tgtEl>
                                        <p:attrNameLst>
                                          <p:attrName>style.visibility</p:attrName>
                                        </p:attrNameLst>
                                      </p:cBhvr>
                                      <p:to>
                                        <p:strVal val="hidden"/>
                                      </p:to>
                                    </p:set>
                                  </p:childTnLst>
                                </p:cTn>
                              </p:par>
                            </p:childTnLst>
                          </p:cTn>
                        </p:par>
                      </p:childTnLst>
                    </p:cTn>
                  </p:par>
                </p:childTnLst>
              </p:cTn>
              <p:nextCondLst>
                <p:cond evt="onClick" delay="0">
                  <p:tgtEl>
                    <p:spTgt spid="1537"/>
                  </p:tgtEl>
                </p:cond>
              </p:nextCondLst>
            </p:seq>
            <p:seq concurrent="1" nextAc="seek">
              <p:cTn id="804" restart="whenNotActive" fill="hold" evtFilter="cancelBubble" nodeType="interactiveSeq">
                <p:stCondLst>
                  <p:cond evt="onClick" delay="0">
                    <p:tgtEl>
                      <p:spTgt spid="1538"/>
                    </p:tgtEl>
                  </p:cond>
                </p:stCondLst>
                <p:endSync evt="end" delay="0">
                  <p:rtn val="all"/>
                </p:endSync>
                <p:childTnLst>
                  <p:par>
                    <p:cTn id="805" fill="hold">
                      <p:stCondLst>
                        <p:cond delay="0"/>
                      </p:stCondLst>
                      <p:childTnLst>
                        <p:par>
                          <p:cTn id="806" fill="hold">
                            <p:stCondLst>
                              <p:cond delay="0"/>
                            </p:stCondLst>
                            <p:childTnLst>
                              <p:par>
                                <p:cTn id="807" presetID="1" presetClass="exit" presetSubtype="0" fill="hold" grpId="0" nodeType="clickEffect">
                                  <p:stCondLst>
                                    <p:cond delay="0"/>
                                  </p:stCondLst>
                                  <p:childTnLst>
                                    <p:set>
                                      <p:cBhvr>
                                        <p:cTn id="808" dur="1" fill="hold">
                                          <p:stCondLst>
                                            <p:cond delay="0"/>
                                          </p:stCondLst>
                                        </p:cTn>
                                        <p:tgtEl>
                                          <p:spTgt spid="1538"/>
                                        </p:tgtEl>
                                        <p:attrNameLst>
                                          <p:attrName>style.visibility</p:attrName>
                                        </p:attrNameLst>
                                      </p:cBhvr>
                                      <p:to>
                                        <p:strVal val="hidden"/>
                                      </p:to>
                                    </p:set>
                                  </p:childTnLst>
                                </p:cTn>
                              </p:par>
                            </p:childTnLst>
                          </p:cTn>
                        </p:par>
                      </p:childTnLst>
                    </p:cTn>
                  </p:par>
                </p:childTnLst>
              </p:cTn>
              <p:nextCondLst>
                <p:cond evt="onClick" delay="0">
                  <p:tgtEl>
                    <p:spTgt spid="1538"/>
                  </p:tgtEl>
                </p:cond>
              </p:nextCondLst>
            </p:seq>
            <p:seq concurrent="1" nextAc="seek">
              <p:cTn id="809" restart="whenNotActive" fill="hold" evtFilter="cancelBubble" nodeType="interactiveSeq">
                <p:stCondLst>
                  <p:cond evt="onClick" delay="0">
                    <p:tgtEl>
                      <p:spTgt spid="1539"/>
                    </p:tgtEl>
                  </p:cond>
                </p:stCondLst>
                <p:endSync evt="end" delay="0">
                  <p:rtn val="all"/>
                </p:endSync>
                <p:childTnLst>
                  <p:par>
                    <p:cTn id="810" fill="hold">
                      <p:stCondLst>
                        <p:cond delay="0"/>
                      </p:stCondLst>
                      <p:childTnLst>
                        <p:par>
                          <p:cTn id="811" fill="hold">
                            <p:stCondLst>
                              <p:cond delay="0"/>
                            </p:stCondLst>
                            <p:childTnLst>
                              <p:par>
                                <p:cTn id="812" presetID="1" presetClass="exit" presetSubtype="0" fill="hold" grpId="0" nodeType="clickEffect">
                                  <p:stCondLst>
                                    <p:cond delay="0"/>
                                  </p:stCondLst>
                                  <p:childTnLst>
                                    <p:set>
                                      <p:cBhvr>
                                        <p:cTn id="813" dur="1" fill="hold">
                                          <p:stCondLst>
                                            <p:cond delay="0"/>
                                          </p:stCondLst>
                                        </p:cTn>
                                        <p:tgtEl>
                                          <p:spTgt spid="1539"/>
                                        </p:tgtEl>
                                        <p:attrNameLst>
                                          <p:attrName>style.visibility</p:attrName>
                                        </p:attrNameLst>
                                      </p:cBhvr>
                                      <p:to>
                                        <p:strVal val="hidden"/>
                                      </p:to>
                                    </p:set>
                                  </p:childTnLst>
                                </p:cTn>
                              </p:par>
                            </p:childTnLst>
                          </p:cTn>
                        </p:par>
                      </p:childTnLst>
                    </p:cTn>
                  </p:par>
                </p:childTnLst>
              </p:cTn>
              <p:nextCondLst>
                <p:cond evt="onClick" delay="0">
                  <p:tgtEl>
                    <p:spTgt spid="1539"/>
                  </p:tgtEl>
                </p:cond>
              </p:nextCondLst>
            </p:seq>
            <p:seq concurrent="1" nextAc="seek">
              <p:cTn id="814" restart="whenNotActive" fill="hold" evtFilter="cancelBubble" nodeType="interactiveSeq">
                <p:stCondLst>
                  <p:cond evt="onClick" delay="0">
                    <p:tgtEl>
                      <p:spTgt spid="1540"/>
                    </p:tgtEl>
                  </p:cond>
                </p:stCondLst>
                <p:endSync evt="end" delay="0">
                  <p:rtn val="all"/>
                </p:endSync>
                <p:childTnLst>
                  <p:par>
                    <p:cTn id="815" fill="hold">
                      <p:stCondLst>
                        <p:cond delay="0"/>
                      </p:stCondLst>
                      <p:childTnLst>
                        <p:par>
                          <p:cTn id="816" fill="hold">
                            <p:stCondLst>
                              <p:cond delay="0"/>
                            </p:stCondLst>
                            <p:childTnLst>
                              <p:par>
                                <p:cTn id="817" presetID="1" presetClass="exit" presetSubtype="0" fill="hold" grpId="0" nodeType="clickEffect">
                                  <p:stCondLst>
                                    <p:cond delay="0"/>
                                  </p:stCondLst>
                                  <p:childTnLst>
                                    <p:set>
                                      <p:cBhvr>
                                        <p:cTn id="818" dur="1" fill="hold">
                                          <p:stCondLst>
                                            <p:cond delay="0"/>
                                          </p:stCondLst>
                                        </p:cTn>
                                        <p:tgtEl>
                                          <p:spTgt spid="1540"/>
                                        </p:tgtEl>
                                        <p:attrNameLst>
                                          <p:attrName>style.visibility</p:attrName>
                                        </p:attrNameLst>
                                      </p:cBhvr>
                                      <p:to>
                                        <p:strVal val="hidden"/>
                                      </p:to>
                                    </p:set>
                                  </p:childTnLst>
                                </p:cTn>
                              </p:par>
                            </p:childTnLst>
                          </p:cTn>
                        </p:par>
                      </p:childTnLst>
                    </p:cTn>
                  </p:par>
                </p:childTnLst>
              </p:cTn>
              <p:nextCondLst>
                <p:cond evt="onClick" delay="0">
                  <p:tgtEl>
                    <p:spTgt spid="1540"/>
                  </p:tgtEl>
                </p:cond>
              </p:nextCondLst>
            </p:seq>
            <p:seq concurrent="1" nextAc="seek">
              <p:cTn id="819" restart="whenNotActive" fill="hold" evtFilter="cancelBubble" nodeType="interactiveSeq">
                <p:stCondLst>
                  <p:cond evt="onClick" delay="0">
                    <p:tgtEl>
                      <p:spTgt spid="1541"/>
                    </p:tgtEl>
                  </p:cond>
                </p:stCondLst>
                <p:endSync evt="end" delay="0">
                  <p:rtn val="all"/>
                </p:endSync>
                <p:childTnLst>
                  <p:par>
                    <p:cTn id="820" fill="hold">
                      <p:stCondLst>
                        <p:cond delay="0"/>
                      </p:stCondLst>
                      <p:childTnLst>
                        <p:par>
                          <p:cTn id="821" fill="hold">
                            <p:stCondLst>
                              <p:cond delay="0"/>
                            </p:stCondLst>
                            <p:childTnLst>
                              <p:par>
                                <p:cTn id="822" presetID="1" presetClass="exit" presetSubtype="0" fill="hold" grpId="0" nodeType="clickEffect">
                                  <p:stCondLst>
                                    <p:cond delay="0"/>
                                  </p:stCondLst>
                                  <p:childTnLst>
                                    <p:set>
                                      <p:cBhvr>
                                        <p:cTn id="823" dur="1" fill="hold">
                                          <p:stCondLst>
                                            <p:cond delay="0"/>
                                          </p:stCondLst>
                                        </p:cTn>
                                        <p:tgtEl>
                                          <p:spTgt spid="1541"/>
                                        </p:tgtEl>
                                        <p:attrNameLst>
                                          <p:attrName>style.visibility</p:attrName>
                                        </p:attrNameLst>
                                      </p:cBhvr>
                                      <p:to>
                                        <p:strVal val="hidden"/>
                                      </p:to>
                                    </p:set>
                                  </p:childTnLst>
                                </p:cTn>
                              </p:par>
                            </p:childTnLst>
                          </p:cTn>
                        </p:par>
                      </p:childTnLst>
                    </p:cTn>
                  </p:par>
                </p:childTnLst>
              </p:cTn>
              <p:nextCondLst>
                <p:cond evt="onClick" delay="0">
                  <p:tgtEl>
                    <p:spTgt spid="1541"/>
                  </p:tgtEl>
                </p:cond>
              </p:nextCondLst>
            </p:seq>
            <p:seq concurrent="1" nextAc="seek">
              <p:cTn id="824" restart="whenNotActive" fill="hold" evtFilter="cancelBubble" nodeType="interactiveSeq">
                <p:stCondLst>
                  <p:cond evt="onClick" delay="0">
                    <p:tgtEl>
                      <p:spTgt spid="1542"/>
                    </p:tgtEl>
                  </p:cond>
                </p:stCondLst>
                <p:endSync evt="end" delay="0">
                  <p:rtn val="all"/>
                </p:endSync>
                <p:childTnLst>
                  <p:par>
                    <p:cTn id="825" fill="hold">
                      <p:stCondLst>
                        <p:cond delay="0"/>
                      </p:stCondLst>
                      <p:childTnLst>
                        <p:par>
                          <p:cTn id="826" fill="hold">
                            <p:stCondLst>
                              <p:cond delay="0"/>
                            </p:stCondLst>
                            <p:childTnLst>
                              <p:par>
                                <p:cTn id="827" presetID="1" presetClass="exit" presetSubtype="0" fill="hold" grpId="0" nodeType="clickEffect">
                                  <p:stCondLst>
                                    <p:cond delay="0"/>
                                  </p:stCondLst>
                                  <p:childTnLst>
                                    <p:set>
                                      <p:cBhvr>
                                        <p:cTn id="828" dur="1" fill="hold">
                                          <p:stCondLst>
                                            <p:cond delay="0"/>
                                          </p:stCondLst>
                                        </p:cTn>
                                        <p:tgtEl>
                                          <p:spTgt spid="1542"/>
                                        </p:tgtEl>
                                        <p:attrNameLst>
                                          <p:attrName>style.visibility</p:attrName>
                                        </p:attrNameLst>
                                      </p:cBhvr>
                                      <p:to>
                                        <p:strVal val="hidden"/>
                                      </p:to>
                                    </p:set>
                                  </p:childTnLst>
                                </p:cTn>
                              </p:par>
                            </p:childTnLst>
                          </p:cTn>
                        </p:par>
                      </p:childTnLst>
                    </p:cTn>
                  </p:par>
                </p:childTnLst>
              </p:cTn>
              <p:nextCondLst>
                <p:cond evt="onClick" delay="0">
                  <p:tgtEl>
                    <p:spTgt spid="1542"/>
                  </p:tgtEl>
                </p:cond>
              </p:nextCondLst>
            </p:seq>
            <p:seq concurrent="1" nextAc="seek">
              <p:cTn id="829" restart="whenNotActive" fill="hold" evtFilter="cancelBubble" nodeType="interactiveSeq">
                <p:stCondLst>
                  <p:cond evt="onClick" delay="0">
                    <p:tgtEl>
                      <p:spTgt spid="1543"/>
                    </p:tgtEl>
                  </p:cond>
                </p:stCondLst>
                <p:endSync evt="end" delay="0">
                  <p:rtn val="all"/>
                </p:endSync>
                <p:childTnLst>
                  <p:par>
                    <p:cTn id="830" fill="hold">
                      <p:stCondLst>
                        <p:cond delay="0"/>
                      </p:stCondLst>
                      <p:childTnLst>
                        <p:par>
                          <p:cTn id="831" fill="hold">
                            <p:stCondLst>
                              <p:cond delay="0"/>
                            </p:stCondLst>
                            <p:childTnLst>
                              <p:par>
                                <p:cTn id="832" presetID="1" presetClass="exit" presetSubtype="0" fill="hold" grpId="0" nodeType="clickEffect">
                                  <p:stCondLst>
                                    <p:cond delay="0"/>
                                  </p:stCondLst>
                                  <p:childTnLst>
                                    <p:set>
                                      <p:cBhvr>
                                        <p:cTn id="833" dur="1" fill="hold">
                                          <p:stCondLst>
                                            <p:cond delay="0"/>
                                          </p:stCondLst>
                                        </p:cTn>
                                        <p:tgtEl>
                                          <p:spTgt spid="1543"/>
                                        </p:tgtEl>
                                        <p:attrNameLst>
                                          <p:attrName>style.visibility</p:attrName>
                                        </p:attrNameLst>
                                      </p:cBhvr>
                                      <p:to>
                                        <p:strVal val="hidden"/>
                                      </p:to>
                                    </p:set>
                                  </p:childTnLst>
                                </p:cTn>
                              </p:par>
                            </p:childTnLst>
                          </p:cTn>
                        </p:par>
                      </p:childTnLst>
                    </p:cTn>
                  </p:par>
                </p:childTnLst>
              </p:cTn>
              <p:nextCondLst>
                <p:cond evt="onClick" delay="0">
                  <p:tgtEl>
                    <p:spTgt spid="1543"/>
                  </p:tgtEl>
                </p:cond>
              </p:nextCondLst>
            </p:seq>
            <p:seq concurrent="1" nextAc="seek">
              <p:cTn id="834" restart="whenNotActive" fill="hold" evtFilter="cancelBubble" nodeType="interactiveSeq">
                <p:stCondLst>
                  <p:cond evt="onClick" delay="0">
                    <p:tgtEl>
                      <p:spTgt spid="1544"/>
                    </p:tgtEl>
                  </p:cond>
                </p:stCondLst>
                <p:endSync evt="end" delay="0">
                  <p:rtn val="all"/>
                </p:endSync>
                <p:childTnLst>
                  <p:par>
                    <p:cTn id="835" fill="hold">
                      <p:stCondLst>
                        <p:cond delay="0"/>
                      </p:stCondLst>
                      <p:childTnLst>
                        <p:par>
                          <p:cTn id="836" fill="hold">
                            <p:stCondLst>
                              <p:cond delay="0"/>
                            </p:stCondLst>
                            <p:childTnLst>
                              <p:par>
                                <p:cTn id="837" presetID="1" presetClass="exit" presetSubtype="0" fill="hold" grpId="0" nodeType="clickEffect">
                                  <p:stCondLst>
                                    <p:cond delay="0"/>
                                  </p:stCondLst>
                                  <p:childTnLst>
                                    <p:set>
                                      <p:cBhvr>
                                        <p:cTn id="838" dur="1" fill="hold">
                                          <p:stCondLst>
                                            <p:cond delay="0"/>
                                          </p:stCondLst>
                                        </p:cTn>
                                        <p:tgtEl>
                                          <p:spTgt spid="1544"/>
                                        </p:tgtEl>
                                        <p:attrNameLst>
                                          <p:attrName>style.visibility</p:attrName>
                                        </p:attrNameLst>
                                      </p:cBhvr>
                                      <p:to>
                                        <p:strVal val="hidden"/>
                                      </p:to>
                                    </p:set>
                                  </p:childTnLst>
                                </p:cTn>
                              </p:par>
                            </p:childTnLst>
                          </p:cTn>
                        </p:par>
                      </p:childTnLst>
                    </p:cTn>
                  </p:par>
                </p:childTnLst>
              </p:cTn>
              <p:nextCondLst>
                <p:cond evt="onClick" delay="0">
                  <p:tgtEl>
                    <p:spTgt spid="1544"/>
                  </p:tgtEl>
                </p:cond>
              </p:nextCondLst>
            </p:seq>
            <p:seq concurrent="1" nextAc="seek">
              <p:cTn id="839" restart="whenNotActive" fill="hold" evtFilter="cancelBubble" nodeType="interactiveSeq">
                <p:stCondLst>
                  <p:cond evt="onClick" delay="0">
                    <p:tgtEl>
                      <p:spTgt spid="1545"/>
                    </p:tgtEl>
                  </p:cond>
                </p:stCondLst>
                <p:endSync evt="end" delay="0">
                  <p:rtn val="all"/>
                </p:endSync>
                <p:childTnLst>
                  <p:par>
                    <p:cTn id="840" fill="hold">
                      <p:stCondLst>
                        <p:cond delay="0"/>
                      </p:stCondLst>
                      <p:childTnLst>
                        <p:par>
                          <p:cTn id="841" fill="hold">
                            <p:stCondLst>
                              <p:cond delay="0"/>
                            </p:stCondLst>
                            <p:childTnLst>
                              <p:par>
                                <p:cTn id="842" presetID="1" presetClass="exit" presetSubtype="0" fill="hold" grpId="0" nodeType="clickEffect">
                                  <p:stCondLst>
                                    <p:cond delay="0"/>
                                  </p:stCondLst>
                                  <p:childTnLst>
                                    <p:set>
                                      <p:cBhvr>
                                        <p:cTn id="843" dur="1" fill="hold">
                                          <p:stCondLst>
                                            <p:cond delay="0"/>
                                          </p:stCondLst>
                                        </p:cTn>
                                        <p:tgtEl>
                                          <p:spTgt spid="1545"/>
                                        </p:tgtEl>
                                        <p:attrNameLst>
                                          <p:attrName>style.visibility</p:attrName>
                                        </p:attrNameLst>
                                      </p:cBhvr>
                                      <p:to>
                                        <p:strVal val="hidden"/>
                                      </p:to>
                                    </p:set>
                                  </p:childTnLst>
                                </p:cTn>
                              </p:par>
                            </p:childTnLst>
                          </p:cTn>
                        </p:par>
                      </p:childTnLst>
                    </p:cTn>
                  </p:par>
                </p:childTnLst>
              </p:cTn>
              <p:nextCondLst>
                <p:cond evt="onClick" delay="0">
                  <p:tgtEl>
                    <p:spTgt spid="1545"/>
                  </p:tgtEl>
                </p:cond>
              </p:nextCondLst>
            </p:seq>
            <p:seq concurrent="1" nextAc="seek">
              <p:cTn id="844" restart="whenNotActive" fill="hold" evtFilter="cancelBubble" nodeType="interactiveSeq">
                <p:stCondLst>
                  <p:cond evt="onClick" delay="0">
                    <p:tgtEl>
                      <p:spTgt spid="1546"/>
                    </p:tgtEl>
                  </p:cond>
                </p:stCondLst>
                <p:endSync evt="end" delay="0">
                  <p:rtn val="all"/>
                </p:endSync>
                <p:childTnLst>
                  <p:par>
                    <p:cTn id="845" fill="hold">
                      <p:stCondLst>
                        <p:cond delay="0"/>
                      </p:stCondLst>
                      <p:childTnLst>
                        <p:par>
                          <p:cTn id="846" fill="hold">
                            <p:stCondLst>
                              <p:cond delay="0"/>
                            </p:stCondLst>
                            <p:childTnLst>
                              <p:par>
                                <p:cTn id="847" presetID="1" presetClass="exit" presetSubtype="0" fill="hold" grpId="0" nodeType="clickEffect">
                                  <p:stCondLst>
                                    <p:cond delay="0"/>
                                  </p:stCondLst>
                                  <p:childTnLst>
                                    <p:set>
                                      <p:cBhvr>
                                        <p:cTn id="848" dur="1" fill="hold">
                                          <p:stCondLst>
                                            <p:cond delay="0"/>
                                          </p:stCondLst>
                                        </p:cTn>
                                        <p:tgtEl>
                                          <p:spTgt spid="1546"/>
                                        </p:tgtEl>
                                        <p:attrNameLst>
                                          <p:attrName>style.visibility</p:attrName>
                                        </p:attrNameLst>
                                      </p:cBhvr>
                                      <p:to>
                                        <p:strVal val="hidden"/>
                                      </p:to>
                                    </p:set>
                                  </p:childTnLst>
                                </p:cTn>
                              </p:par>
                            </p:childTnLst>
                          </p:cTn>
                        </p:par>
                      </p:childTnLst>
                    </p:cTn>
                  </p:par>
                </p:childTnLst>
              </p:cTn>
              <p:nextCondLst>
                <p:cond evt="onClick" delay="0">
                  <p:tgtEl>
                    <p:spTgt spid="1546"/>
                  </p:tgtEl>
                </p:cond>
              </p:nextCondLst>
            </p:seq>
            <p:seq concurrent="1" nextAc="seek">
              <p:cTn id="849" restart="whenNotActive" fill="hold" evtFilter="cancelBubble" nodeType="interactiveSeq">
                <p:stCondLst>
                  <p:cond evt="onClick" delay="0">
                    <p:tgtEl>
                      <p:spTgt spid="1547"/>
                    </p:tgtEl>
                  </p:cond>
                </p:stCondLst>
                <p:endSync evt="end" delay="0">
                  <p:rtn val="all"/>
                </p:endSync>
                <p:childTnLst>
                  <p:par>
                    <p:cTn id="850" fill="hold">
                      <p:stCondLst>
                        <p:cond delay="0"/>
                      </p:stCondLst>
                      <p:childTnLst>
                        <p:par>
                          <p:cTn id="851" fill="hold">
                            <p:stCondLst>
                              <p:cond delay="0"/>
                            </p:stCondLst>
                            <p:childTnLst>
                              <p:par>
                                <p:cTn id="852" presetID="1" presetClass="exit" presetSubtype="0" fill="hold" grpId="0" nodeType="clickEffect">
                                  <p:stCondLst>
                                    <p:cond delay="0"/>
                                  </p:stCondLst>
                                  <p:childTnLst>
                                    <p:set>
                                      <p:cBhvr>
                                        <p:cTn id="853" dur="1" fill="hold">
                                          <p:stCondLst>
                                            <p:cond delay="0"/>
                                          </p:stCondLst>
                                        </p:cTn>
                                        <p:tgtEl>
                                          <p:spTgt spid="1547"/>
                                        </p:tgtEl>
                                        <p:attrNameLst>
                                          <p:attrName>style.visibility</p:attrName>
                                        </p:attrNameLst>
                                      </p:cBhvr>
                                      <p:to>
                                        <p:strVal val="hidden"/>
                                      </p:to>
                                    </p:set>
                                  </p:childTnLst>
                                </p:cTn>
                              </p:par>
                            </p:childTnLst>
                          </p:cTn>
                        </p:par>
                      </p:childTnLst>
                    </p:cTn>
                  </p:par>
                </p:childTnLst>
              </p:cTn>
              <p:nextCondLst>
                <p:cond evt="onClick" delay="0">
                  <p:tgtEl>
                    <p:spTgt spid="1547"/>
                  </p:tgtEl>
                </p:cond>
              </p:nextCondLst>
            </p:seq>
            <p:seq concurrent="1" nextAc="seek">
              <p:cTn id="854" restart="whenNotActive" fill="hold" evtFilter="cancelBubble" nodeType="interactiveSeq">
                <p:stCondLst>
                  <p:cond evt="onClick" delay="0">
                    <p:tgtEl>
                      <p:spTgt spid="1548"/>
                    </p:tgtEl>
                  </p:cond>
                </p:stCondLst>
                <p:endSync evt="end" delay="0">
                  <p:rtn val="all"/>
                </p:endSync>
                <p:childTnLst>
                  <p:par>
                    <p:cTn id="855" fill="hold">
                      <p:stCondLst>
                        <p:cond delay="0"/>
                      </p:stCondLst>
                      <p:childTnLst>
                        <p:par>
                          <p:cTn id="856" fill="hold">
                            <p:stCondLst>
                              <p:cond delay="0"/>
                            </p:stCondLst>
                            <p:childTnLst>
                              <p:par>
                                <p:cTn id="857" presetID="1" presetClass="exit" presetSubtype="0" fill="hold" grpId="0" nodeType="clickEffect">
                                  <p:stCondLst>
                                    <p:cond delay="0"/>
                                  </p:stCondLst>
                                  <p:childTnLst>
                                    <p:set>
                                      <p:cBhvr>
                                        <p:cTn id="858" dur="1" fill="hold">
                                          <p:stCondLst>
                                            <p:cond delay="0"/>
                                          </p:stCondLst>
                                        </p:cTn>
                                        <p:tgtEl>
                                          <p:spTgt spid="1548"/>
                                        </p:tgtEl>
                                        <p:attrNameLst>
                                          <p:attrName>style.visibility</p:attrName>
                                        </p:attrNameLst>
                                      </p:cBhvr>
                                      <p:to>
                                        <p:strVal val="hidden"/>
                                      </p:to>
                                    </p:set>
                                  </p:childTnLst>
                                </p:cTn>
                              </p:par>
                            </p:childTnLst>
                          </p:cTn>
                        </p:par>
                      </p:childTnLst>
                    </p:cTn>
                  </p:par>
                </p:childTnLst>
              </p:cTn>
              <p:nextCondLst>
                <p:cond evt="onClick" delay="0">
                  <p:tgtEl>
                    <p:spTgt spid="1548"/>
                  </p:tgtEl>
                </p:cond>
              </p:nextCondLst>
            </p:seq>
            <p:seq concurrent="1" nextAc="seek">
              <p:cTn id="859" restart="whenNotActive" fill="hold" evtFilter="cancelBubble" nodeType="interactiveSeq">
                <p:stCondLst>
                  <p:cond evt="onClick" delay="0">
                    <p:tgtEl>
                      <p:spTgt spid="1549"/>
                    </p:tgtEl>
                  </p:cond>
                </p:stCondLst>
                <p:endSync evt="end" delay="0">
                  <p:rtn val="all"/>
                </p:endSync>
                <p:childTnLst>
                  <p:par>
                    <p:cTn id="860" fill="hold">
                      <p:stCondLst>
                        <p:cond delay="0"/>
                      </p:stCondLst>
                      <p:childTnLst>
                        <p:par>
                          <p:cTn id="861" fill="hold">
                            <p:stCondLst>
                              <p:cond delay="0"/>
                            </p:stCondLst>
                            <p:childTnLst>
                              <p:par>
                                <p:cTn id="862" presetID="1" presetClass="exit" presetSubtype="0" fill="hold" grpId="0" nodeType="clickEffect">
                                  <p:stCondLst>
                                    <p:cond delay="0"/>
                                  </p:stCondLst>
                                  <p:childTnLst>
                                    <p:set>
                                      <p:cBhvr>
                                        <p:cTn id="863" dur="1" fill="hold">
                                          <p:stCondLst>
                                            <p:cond delay="0"/>
                                          </p:stCondLst>
                                        </p:cTn>
                                        <p:tgtEl>
                                          <p:spTgt spid="1549"/>
                                        </p:tgtEl>
                                        <p:attrNameLst>
                                          <p:attrName>style.visibility</p:attrName>
                                        </p:attrNameLst>
                                      </p:cBhvr>
                                      <p:to>
                                        <p:strVal val="hidden"/>
                                      </p:to>
                                    </p:set>
                                  </p:childTnLst>
                                </p:cTn>
                              </p:par>
                            </p:childTnLst>
                          </p:cTn>
                        </p:par>
                      </p:childTnLst>
                    </p:cTn>
                  </p:par>
                </p:childTnLst>
              </p:cTn>
              <p:nextCondLst>
                <p:cond evt="onClick" delay="0">
                  <p:tgtEl>
                    <p:spTgt spid="1549"/>
                  </p:tgtEl>
                </p:cond>
              </p:nextCondLst>
            </p:seq>
            <p:seq concurrent="1" nextAc="seek">
              <p:cTn id="864" restart="whenNotActive" fill="hold" evtFilter="cancelBubble" nodeType="interactiveSeq">
                <p:stCondLst>
                  <p:cond evt="onClick" delay="0">
                    <p:tgtEl>
                      <p:spTgt spid="1550"/>
                    </p:tgtEl>
                  </p:cond>
                </p:stCondLst>
                <p:endSync evt="end" delay="0">
                  <p:rtn val="all"/>
                </p:endSync>
                <p:childTnLst>
                  <p:par>
                    <p:cTn id="865" fill="hold">
                      <p:stCondLst>
                        <p:cond delay="0"/>
                      </p:stCondLst>
                      <p:childTnLst>
                        <p:par>
                          <p:cTn id="866" fill="hold">
                            <p:stCondLst>
                              <p:cond delay="0"/>
                            </p:stCondLst>
                            <p:childTnLst>
                              <p:par>
                                <p:cTn id="867" presetID="1" presetClass="exit" presetSubtype="0" fill="hold" grpId="0" nodeType="clickEffect">
                                  <p:stCondLst>
                                    <p:cond delay="0"/>
                                  </p:stCondLst>
                                  <p:childTnLst>
                                    <p:set>
                                      <p:cBhvr>
                                        <p:cTn id="868" dur="1" fill="hold">
                                          <p:stCondLst>
                                            <p:cond delay="0"/>
                                          </p:stCondLst>
                                        </p:cTn>
                                        <p:tgtEl>
                                          <p:spTgt spid="1550"/>
                                        </p:tgtEl>
                                        <p:attrNameLst>
                                          <p:attrName>style.visibility</p:attrName>
                                        </p:attrNameLst>
                                      </p:cBhvr>
                                      <p:to>
                                        <p:strVal val="hidden"/>
                                      </p:to>
                                    </p:set>
                                  </p:childTnLst>
                                </p:cTn>
                              </p:par>
                            </p:childTnLst>
                          </p:cTn>
                        </p:par>
                      </p:childTnLst>
                    </p:cTn>
                  </p:par>
                </p:childTnLst>
              </p:cTn>
              <p:nextCondLst>
                <p:cond evt="onClick" delay="0">
                  <p:tgtEl>
                    <p:spTgt spid="1550"/>
                  </p:tgtEl>
                </p:cond>
              </p:nextCondLst>
            </p:seq>
            <p:seq concurrent="1" nextAc="seek">
              <p:cTn id="869" restart="whenNotActive" fill="hold" evtFilter="cancelBubble" nodeType="interactiveSeq">
                <p:stCondLst>
                  <p:cond evt="onClick" delay="0">
                    <p:tgtEl>
                      <p:spTgt spid="1551"/>
                    </p:tgtEl>
                  </p:cond>
                </p:stCondLst>
                <p:endSync evt="end" delay="0">
                  <p:rtn val="all"/>
                </p:endSync>
                <p:childTnLst>
                  <p:par>
                    <p:cTn id="870" fill="hold">
                      <p:stCondLst>
                        <p:cond delay="0"/>
                      </p:stCondLst>
                      <p:childTnLst>
                        <p:par>
                          <p:cTn id="871" fill="hold">
                            <p:stCondLst>
                              <p:cond delay="0"/>
                            </p:stCondLst>
                            <p:childTnLst>
                              <p:par>
                                <p:cTn id="872" presetID="1" presetClass="exit" presetSubtype="0" fill="hold" grpId="0" nodeType="clickEffect">
                                  <p:stCondLst>
                                    <p:cond delay="0"/>
                                  </p:stCondLst>
                                  <p:childTnLst>
                                    <p:set>
                                      <p:cBhvr>
                                        <p:cTn id="873" dur="1" fill="hold">
                                          <p:stCondLst>
                                            <p:cond delay="0"/>
                                          </p:stCondLst>
                                        </p:cTn>
                                        <p:tgtEl>
                                          <p:spTgt spid="1551"/>
                                        </p:tgtEl>
                                        <p:attrNameLst>
                                          <p:attrName>style.visibility</p:attrName>
                                        </p:attrNameLst>
                                      </p:cBhvr>
                                      <p:to>
                                        <p:strVal val="hidden"/>
                                      </p:to>
                                    </p:set>
                                  </p:childTnLst>
                                </p:cTn>
                              </p:par>
                            </p:childTnLst>
                          </p:cTn>
                        </p:par>
                      </p:childTnLst>
                    </p:cTn>
                  </p:par>
                </p:childTnLst>
              </p:cTn>
              <p:nextCondLst>
                <p:cond evt="onClick" delay="0">
                  <p:tgtEl>
                    <p:spTgt spid="1551"/>
                  </p:tgtEl>
                </p:cond>
              </p:nextCondLst>
            </p:seq>
            <p:seq concurrent="1" nextAc="seek">
              <p:cTn id="874" restart="whenNotActive" fill="hold" evtFilter="cancelBubble" nodeType="interactiveSeq">
                <p:stCondLst>
                  <p:cond evt="onClick" delay="0">
                    <p:tgtEl>
                      <p:spTgt spid="1552"/>
                    </p:tgtEl>
                  </p:cond>
                </p:stCondLst>
                <p:endSync evt="end" delay="0">
                  <p:rtn val="all"/>
                </p:endSync>
                <p:childTnLst>
                  <p:par>
                    <p:cTn id="875" fill="hold">
                      <p:stCondLst>
                        <p:cond delay="0"/>
                      </p:stCondLst>
                      <p:childTnLst>
                        <p:par>
                          <p:cTn id="876" fill="hold">
                            <p:stCondLst>
                              <p:cond delay="0"/>
                            </p:stCondLst>
                            <p:childTnLst>
                              <p:par>
                                <p:cTn id="877" presetID="1" presetClass="exit" presetSubtype="0" fill="hold" grpId="0" nodeType="clickEffect">
                                  <p:stCondLst>
                                    <p:cond delay="0"/>
                                  </p:stCondLst>
                                  <p:childTnLst>
                                    <p:set>
                                      <p:cBhvr>
                                        <p:cTn id="878" dur="1" fill="hold">
                                          <p:stCondLst>
                                            <p:cond delay="0"/>
                                          </p:stCondLst>
                                        </p:cTn>
                                        <p:tgtEl>
                                          <p:spTgt spid="1552"/>
                                        </p:tgtEl>
                                        <p:attrNameLst>
                                          <p:attrName>style.visibility</p:attrName>
                                        </p:attrNameLst>
                                      </p:cBhvr>
                                      <p:to>
                                        <p:strVal val="hidden"/>
                                      </p:to>
                                    </p:set>
                                  </p:childTnLst>
                                </p:cTn>
                              </p:par>
                            </p:childTnLst>
                          </p:cTn>
                        </p:par>
                      </p:childTnLst>
                    </p:cTn>
                  </p:par>
                </p:childTnLst>
              </p:cTn>
              <p:nextCondLst>
                <p:cond evt="onClick" delay="0">
                  <p:tgtEl>
                    <p:spTgt spid="1552"/>
                  </p:tgtEl>
                </p:cond>
              </p:nextCondLst>
            </p:seq>
            <p:seq concurrent="1" nextAc="seek">
              <p:cTn id="879" restart="whenNotActive" fill="hold" evtFilter="cancelBubble" nodeType="interactiveSeq">
                <p:stCondLst>
                  <p:cond evt="onClick" delay="0">
                    <p:tgtEl>
                      <p:spTgt spid="1553"/>
                    </p:tgtEl>
                  </p:cond>
                </p:stCondLst>
                <p:endSync evt="end" delay="0">
                  <p:rtn val="all"/>
                </p:endSync>
                <p:childTnLst>
                  <p:par>
                    <p:cTn id="880" fill="hold">
                      <p:stCondLst>
                        <p:cond delay="0"/>
                      </p:stCondLst>
                      <p:childTnLst>
                        <p:par>
                          <p:cTn id="881" fill="hold">
                            <p:stCondLst>
                              <p:cond delay="0"/>
                            </p:stCondLst>
                            <p:childTnLst>
                              <p:par>
                                <p:cTn id="882" presetID="1" presetClass="exit" presetSubtype="0" fill="hold" grpId="0" nodeType="clickEffect">
                                  <p:stCondLst>
                                    <p:cond delay="0"/>
                                  </p:stCondLst>
                                  <p:childTnLst>
                                    <p:set>
                                      <p:cBhvr>
                                        <p:cTn id="883" dur="1" fill="hold">
                                          <p:stCondLst>
                                            <p:cond delay="0"/>
                                          </p:stCondLst>
                                        </p:cTn>
                                        <p:tgtEl>
                                          <p:spTgt spid="1553"/>
                                        </p:tgtEl>
                                        <p:attrNameLst>
                                          <p:attrName>style.visibility</p:attrName>
                                        </p:attrNameLst>
                                      </p:cBhvr>
                                      <p:to>
                                        <p:strVal val="hidden"/>
                                      </p:to>
                                    </p:set>
                                  </p:childTnLst>
                                </p:cTn>
                              </p:par>
                            </p:childTnLst>
                          </p:cTn>
                        </p:par>
                      </p:childTnLst>
                    </p:cTn>
                  </p:par>
                </p:childTnLst>
              </p:cTn>
              <p:nextCondLst>
                <p:cond evt="onClick" delay="0">
                  <p:tgtEl>
                    <p:spTgt spid="1553"/>
                  </p:tgtEl>
                </p:cond>
              </p:nextCondLst>
            </p:seq>
            <p:seq concurrent="1" nextAc="seek">
              <p:cTn id="884" restart="whenNotActive" fill="hold" evtFilter="cancelBubble" nodeType="interactiveSeq">
                <p:stCondLst>
                  <p:cond evt="onClick" delay="0">
                    <p:tgtEl>
                      <p:spTgt spid="1554"/>
                    </p:tgtEl>
                  </p:cond>
                </p:stCondLst>
                <p:endSync evt="end" delay="0">
                  <p:rtn val="all"/>
                </p:endSync>
                <p:childTnLst>
                  <p:par>
                    <p:cTn id="885" fill="hold">
                      <p:stCondLst>
                        <p:cond delay="0"/>
                      </p:stCondLst>
                      <p:childTnLst>
                        <p:par>
                          <p:cTn id="886" fill="hold">
                            <p:stCondLst>
                              <p:cond delay="0"/>
                            </p:stCondLst>
                            <p:childTnLst>
                              <p:par>
                                <p:cTn id="887" presetID="1" presetClass="exit" presetSubtype="0" fill="hold" grpId="0" nodeType="clickEffect">
                                  <p:stCondLst>
                                    <p:cond delay="0"/>
                                  </p:stCondLst>
                                  <p:childTnLst>
                                    <p:set>
                                      <p:cBhvr>
                                        <p:cTn id="888" dur="1" fill="hold">
                                          <p:stCondLst>
                                            <p:cond delay="0"/>
                                          </p:stCondLst>
                                        </p:cTn>
                                        <p:tgtEl>
                                          <p:spTgt spid="1554"/>
                                        </p:tgtEl>
                                        <p:attrNameLst>
                                          <p:attrName>style.visibility</p:attrName>
                                        </p:attrNameLst>
                                      </p:cBhvr>
                                      <p:to>
                                        <p:strVal val="hidden"/>
                                      </p:to>
                                    </p:set>
                                  </p:childTnLst>
                                </p:cTn>
                              </p:par>
                            </p:childTnLst>
                          </p:cTn>
                        </p:par>
                      </p:childTnLst>
                    </p:cTn>
                  </p:par>
                </p:childTnLst>
              </p:cTn>
              <p:nextCondLst>
                <p:cond evt="onClick" delay="0">
                  <p:tgtEl>
                    <p:spTgt spid="1554"/>
                  </p:tgtEl>
                </p:cond>
              </p:nextCondLst>
            </p:seq>
            <p:seq concurrent="1" nextAc="seek">
              <p:cTn id="889" restart="whenNotActive" fill="hold" evtFilter="cancelBubble" nodeType="interactiveSeq">
                <p:stCondLst>
                  <p:cond evt="onClick" delay="0">
                    <p:tgtEl>
                      <p:spTgt spid="1555"/>
                    </p:tgtEl>
                  </p:cond>
                </p:stCondLst>
                <p:endSync evt="end" delay="0">
                  <p:rtn val="all"/>
                </p:endSync>
                <p:childTnLst>
                  <p:par>
                    <p:cTn id="890" fill="hold">
                      <p:stCondLst>
                        <p:cond delay="0"/>
                      </p:stCondLst>
                      <p:childTnLst>
                        <p:par>
                          <p:cTn id="891" fill="hold">
                            <p:stCondLst>
                              <p:cond delay="0"/>
                            </p:stCondLst>
                            <p:childTnLst>
                              <p:par>
                                <p:cTn id="892" presetID="1" presetClass="exit" presetSubtype="0" fill="hold" grpId="0" nodeType="clickEffect">
                                  <p:stCondLst>
                                    <p:cond delay="0"/>
                                  </p:stCondLst>
                                  <p:childTnLst>
                                    <p:set>
                                      <p:cBhvr>
                                        <p:cTn id="893" dur="1" fill="hold">
                                          <p:stCondLst>
                                            <p:cond delay="0"/>
                                          </p:stCondLst>
                                        </p:cTn>
                                        <p:tgtEl>
                                          <p:spTgt spid="1555"/>
                                        </p:tgtEl>
                                        <p:attrNameLst>
                                          <p:attrName>style.visibility</p:attrName>
                                        </p:attrNameLst>
                                      </p:cBhvr>
                                      <p:to>
                                        <p:strVal val="hidden"/>
                                      </p:to>
                                    </p:set>
                                  </p:childTnLst>
                                </p:cTn>
                              </p:par>
                            </p:childTnLst>
                          </p:cTn>
                        </p:par>
                      </p:childTnLst>
                    </p:cTn>
                  </p:par>
                </p:childTnLst>
              </p:cTn>
              <p:nextCondLst>
                <p:cond evt="onClick" delay="0">
                  <p:tgtEl>
                    <p:spTgt spid="1555"/>
                  </p:tgtEl>
                </p:cond>
              </p:nextCondLst>
            </p:seq>
            <p:seq concurrent="1" nextAc="seek">
              <p:cTn id="894" restart="whenNotActive" fill="hold" evtFilter="cancelBubble" nodeType="interactiveSeq">
                <p:stCondLst>
                  <p:cond evt="onClick" delay="0">
                    <p:tgtEl>
                      <p:spTgt spid="1556"/>
                    </p:tgtEl>
                  </p:cond>
                </p:stCondLst>
                <p:endSync evt="end" delay="0">
                  <p:rtn val="all"/>
                </p:endSync>
                <p:childTnLst>
                  <p:par>
                    <p:cTn id="895" fill="hold">
                      <p:stCondLst>
                        <p:cond delay="0"/>
                      </p:stCondLst>
                      <p:childTnLst>
                        <p:par>
                          <p:cTn id="896" fill="hold">
                            <p:stCondLst>
                              <p:cond delay="0"/>
                            </p:stCondLst>
                            <p:childTnLst>
                              <p:par>
                                <p:cTn id="897" presetID="1" presetClass="exit" presetSubtype="0" fill="hold" grpId="0" nodeType="clickEffect">
                                  <p:stCondLst>
                                    <p:cond delay="0"/>
                                  </p:stCondLst>
                                  <p:childTnLst>
                                    <p:set>
                                      <p:cBhvr>
                                        <p:cTn id="898" dur="1" fill="hold">
                                          <p:stCondLst>
                                            <p:cond delay="0"/>
                                          </p:stCondLst>
                                        </p:cTn>
                                        <p:tgtEl>
                                          <p:spTgt spid="1556"/>
                                        </p:tgtEl>
                                        <p:attrNameLst>
                                          <p:attrName>style.visibility</p:attrName>
                                        </p:attrNameLst>
                                      </p:cBhvr>
                                      <p:to>
                                        <p:strVal val="hidden"/>
                                      </p:to>
                                    </p:set>
                                  </p:childTnLst>
                                </p:cTn>
                              </p:par>
                            </p:childTnLst>
                          </p:cTn>
                        </p:par>
                      </p:childTnLst>
                    </p:cTn>
                  </p:par>
                </p:childTnLst>
              </p:cTn>
              <p:nextCondLst>
                <p:cond evt="onClick" delay="0">
                  <p:tgtEl>
                    <p:spTgt spid="1556"/>
                  </p:tgtEl>
                </p:cond>
              </p:nextCondLst>
            </p:seq>
            <p:seq concurrent="1" nextAc="seek">
              <p:cTn id="899" restart="whenNotActive" fill="hold" evtFilter="cancelBubble" nodeType="interactiveSeq">
                <p:stCondLst>
                  <p:cond evt="onClick" delay="0">
                    <p:tgtEl>
                      <p:spTgt spid="1557"/>
                    </p:tgtEl>
                  </p:cond>
                </p:stCondLst>
                <p:endSync evt="end" delay="0">
                  <p:rtn val="all"/>
                </p:endSync>
                <p:childTnLst>
                  <p:par>
                    <p:cTn id="900" fill="hold">
                      <p:stCondLst>
                        <p:cond delay="0"/>
                      </p:stCondLst>
                      <p:childTnLst>
                        <p:par>
                          <p:cTn id="901" fill="hold">
                            <p:stCondLst>
                              <p:cond delay="0"/>
                            </p:stCondLst>
                            <p:childTnLst>
                              <p:par>
                                <p:cTn id="902" presetID="1" presetClass="exit" presetSubtype="0" fill="hold" grpId="0" nodeType="clickEffect">
                                  <p:stCondLst>
                                    <p:cond delay="0"/>
                                  </p:stCondLst>
                                  <p:childTnLst>
                                    <p:set>
                                      <p:cBhvr>
                                        <p:cTn id="903" dur="1" fill="hold">
                                          <p:stCondLst>
                                            <p:cond delay="0"/>
                                          </p:stCondLst>
                                        </p:cTn>
                                        <p:tgtEl>
                                          <p:spTgt spid="1557"/>
                                        </p:tgtEl>
                                        <p:attrNameLst>
                                          <p:attrName>style.visibility</p:attrName>
                                        </p:attrNameLst>
                                      </p:cBhvr>
                                      <p:to>
                                        <p:strVal val="hidden"/>
                                      </p:to>
                                    </p:set>
                                  </p:childTnLst>
                                </p:cTn>
                              </p:par>
                            </p:childTnLst>
                          </p:cTn>
                        </p:par>
                      </p:childTnLst>
                    </p:cTn>
                  </p:par>
                </p:childTnLst>
              </p:cTn>
              <p:nextCondLst>
                <p:cond evt="onClick" delay="0">
                  <p:tgtEl>
                    <p:spTgt spid="1557"/>
                  </p:tgtEl>
                </p:cond>
              </p:nextCondLst>
            </p:seq>
            <p:seq concurrent="1" nextAc="seek">
              <p:cTn id="904" restart="whenNotActive" fill="hold" evtFilter="cancelBubble" nodeType="interactiveSeq">
                <p:stCondLst>
                  <p:cond evt="onClick" delay="0">
                    <p:tgtEl>
                      <p:spTgt spid="1558"/>
                    </p:tgtEl>
                  </p:cond>
                </p:stCondLst>
                <p:endSync evt="end" delay="0">
                  <p:rtn val="all"/>
                </p:endSync>
                <p:childTnLst>
                  <p:par>
                    <p:cTn id="905" fill="hold">
                      <p:stCondLst>
                        <p:cond delay="0"/>
                      </p:stCondLst>
                      <p:childTnLst>
                        <p:par>
                          <p:cTn id="906" fill="hold">
                            <p:stCondLst>
                              <p:cond delay="0"/>
                            </p:stCondLst>
                            <p:childTnLst>
                              <p:par>
                                <p:cTn id="907" presetID="1" presetClass="exit" presetSubtype="0" fill="hold" grpId="0" nodeType="clickEffect">
                                  <p:stCondLst>
                                    <p:cond delay="0"/>
                                  </p:stCondLst>
                                  <p:childTnLst>
                                    <p:set>
                                      <p:cBhvr>
                                        <p:cTn id="908" dur="1" fill="hold">
                                          <p:stCondLst>
                                            <p:cond delay="0"/>
                                          </p:stCondLst>
                                        </p:cTn>
                                        <p:tgtEl>
                                          <p:spTgt spid="1558"/>
                                        </p:tgtEl>
                                        <p:attrNameLst>
                                          <p:attrName>style.visibility</p:attrName>
                                        </p:attrNameLst>
                                      </p:cBhvr>
                                      <p:to>
                                        <p:strVal val="hidden"/>
                                      </p:to>
                                    </p:set>
                                  </p:childTnLst>
                                </p:cTn>
                              </p:par>
                            </p:childTnLst>
                          </p:cTn>
                        </p:par>
                      </p:childTnLst>
                    </p:cTn>
                  </p:par>
                </p:childTnLst>
              </p:cTn>
              <p:nextCondLst>
                <p:cond evt="onClick" delay="0">
                  <p:tgtEl>
                    <p:spTgt spid="1558"/>
                  </p:tgtEl>
                </p:cond>
              </p:nextCondLst>
            </p:seq>
            <p:seq concurrent="1" nextAc="seek">
              <p:cTn id="909" restart="whenNotActive" fill="hold" evtFilter="cancelBubble" nodeType="interactiveSeq">
                <p:stCondLst>
                  <p:cond evt="onClick" delay="0">
                    <p:tgtEl>
                      <p:spTgt spid="1559"/>
                    </p:tgtEl>
                  </p:cond>
                </p:stCondLst>
                <p:endSync evt="end" delay="0">
                  <p:rtn val="all"/>
                </p:endSync>
                <p:childTnLst>
                  <p:par>
                    <p:cTn id="910" fill="hold">
                      <p:stCondLst>
                        <p:cond delay="0"/>
                      </p:stCondLst>
                      <p:childTnLst>
                        <p:par>
                          <p:cTn id="911" fill="hold">
                            <p:stCondLst>
                              <p:cond delay="0"/>
                            </p:stCondLst>
                            <p:childTnLst>
                              <p:par>
                                <p:cTn id="912" presetID="1" presetClass="exit" presetSubtype="0" fill="hold" grpId="0" nodeType="clickEffect">
                                  <p:stCondLst>
                                    <p:cond delay="0"/>
                                  </p:stCondLst>
                                  <p:childTnLst>
                                    <p:set>
                                      <p:cBhvr>
                                        <p:cTn id="913" dur="1" fill="hold">
                                          <p:stCondLst>
                                            <p:cond delay="0"/>
                                          </p:stCondLst>
                                        </p:cTn>
                                        <p:tgtEl>
                                          <p:spTgt spid="1559"/>
                                        </p:tgtEl>
                                        <p:attrNameLst>
                                          <p:attrName>style.visibility</p:attrName>
                                        </p:attrNameLst>
                                      </p:cBhvr>
                                      <p:to>
                                        <p:strVal val="hidden"/>
                                      </p:to>
                                    </p:set>
                                  </p:childTnLst>
                                </p:cTn>
                              </p:par>
                            </p:childTnLst>
                          </p:cTn>
                        </p:par>
                      </p:childTnLst>
                    </p:cTn>
                  </p:par>
                </p:childTnLst>
              </p:cTn>
              <p:nextCondLst>
                <p:cond evt="onClick" delay="0">
                  <p:tgtEl>
                    <p:spTgt spid="1559"/>
                  </p:tgtEl>
                </p:cond>
              </p:nextCondLst>
            </p:seq>
            <p:seq concurrent="1" nextAc="seek">
              <p:cTn id="914" restart="whenNotActive" fill="hold" evtFilter="cancelBubble" nodeType="interactiveSeq">
                <p:stCondLst>
                  <p:cond evt="onClick" delay="0">
                    <p:tgtEl>
                      <p:spTgt spid="1560"/>
                    </p:tgtEl>
                  </p:cond>
                </p:stCondLst>
                <p:endSync evt="end" delay="0">
                  <p:rtn val="all"/>
                </p:endSync>
                <p:childTnLst>
                  <p:par>
                    <p:cTn id="915" fill="hold">
                      <p:stCondLst>
                        <p:cond delay="0"/>
                      </p:stCondLst>
                      <p:childTnLst>
                        <p:par>
                          <p:cTn id="916" fill="hold">
                            <p:stCondLst>
                              <p:cond delay="0"/>
                            </p:stCondLst>
                            <p:childTnLst>
                              <p:par>
                                <p:cTn id="917" presetID="1" presetClass="exit" presetSubtype="0" fill="hold" grpId="0" nodeType="clickEffect">
                                  <p:stCondLst>
                                    <p:cond delay="0"/>
                                  </p:stCondLst>
                                  <p:childTnLst>
                                    <p:set>
                                      <p:cBhvr>
                                        <p:cTn id="918" dur="1" fill="hold">
                                          <p:stCondLst>
                                            <p:cond delay="0"/>
                                          </p:stCondLst>
                                        </p:cTn>
                                        <p:tgtEl>
                                          <p:spTgt spid="1560"/>
                                        </p:tgtEl>
                                        <p:attrNameLst>
                                          <p:attrName>style.visibility</p:attrName>
                                        </p:attrNameLst>
                                      </p:cBhvr>
                                      <p:to>
                                        <p:strVal val="hidden"/>
                                      </p:to>
                                    </p:set>
                                  </p:childTnLst>
                                </p:cTn>
                              </p:par>
                            </p:childTnLst>
                          </p:cTn>
                        </p:par>
                      </p:childTnLst>
                    </p:cTn>
                  </p:par>
                </p:childTnLst>
              </p:cTn>
              <p:nextCondLst>
                <p:cond evt="onClick" delay="0">
                  <p:tgtEl>
                    <p:spTgt spid="1560"/>
                  </p:tgtEl>
                </p:cond>
              </p:nextCondLst>
            </p:seq>
            <p:seq concurrent="1" nextAc="seek">
              <p:cTn id="919" restart="whenNotActive" fill="hold" evtFilter="cancelBubble" nodeType="interactiveSeq">
                <p:stCondLst>
                  <p:cond evt="onClick" delay="0">
                    <p:tgtEl>
                      <p:spTgt spid="1561"/>
                    </p:tgtEl>
                  </p:cond>
                </p:stCondLst>
                <p:endSync evt="end" delay="0">
                  <p:rtn val="all"/>
                </p:endSync>
                <p:childTnLst>
                  <p:par>
                    <p:cTn id="920" fill="hold">
                      <p:stCondLst>
                        <p:cond delay="0"/>
                      </p:stCondLst>
                      <p:childTnLst>
                        <p:par>
                          <p:cTn id="921" fill="hold">
                            <p:stCondLst>
                              <p:cond delay="0"/>
                            </p:stCondLst>
                            <p:childTnLst>
                              <p:par>
                                <p:cTn id="922" presetID="1" presetClass="exit" presetSubtype="0" fill="hold" grpId="0" nodeType="clickEffect">
                                  <p:stCondLst>
                                    <p:cond delay="0"/>
                                  </p:stCondLst>
                                  <p:childTnLst>
                                    <p:set>
                                      <p:cBhvr>
                                        <p:cTn id="923" dur="1" fill="hold">
                                          <p:stCondLst>
                                            <p:cond delay="0"/>
                                          </p:stCondLst>
                                        </p:cTn>
                                        <p:tgtEl>
                                          <p:spTgt spid="1561"/>
                                        </p:tgtEl>
                                        <p:attrNameLst>
                                          <p:attrName>style.visibility</p:attrName>
                                        </p:attrNameLst>
                                      </p:cBhvr>
                                      <p:to>
                                        <p:strVal val="hidden"/>
                                      </p:to>
                                    </p:set>
                                  </p:childTnLst>
                                </p:cTn>
                              </p:par>
                            </p:childTnLst>
                          </p:cTn>
                        </p:par>
                      </p:childTnLst>
                    </p:cTn>
                  </p:par>
                </p:childTnLst>
              </p:cTn>
              <p:nextCondLst>
                <p:cond evt="onClick" delay="0">
                  <p:tgtEl>
                    <p:spTgt spid="1561"/>
                  </p:tgtEl>
                </p:cond>
              </p:nextCondLst>
            </p:seq>
            <p:seq concurrent="1" nextAc="seek">
              <p:cTn id="924" restart="whenNotActive" fill="hold" evtFilter="cancelBubble" nodeType="interactiveSeq">
                <p:stCondLst>
                  <p:cond evt="onClick" delay="0">
                    <p:tgtEl>
                      <p:spTgt spid="1562"/>
                    </p:tgtEl>
                  </p:cond>
                </p:stCondLst>
                <p:endSync evt="end" delay="0">
                  <p:rtn val="all"/>
                </p:endSync>
                <p:childTnLst>
                  <p:par>
                    <p:cTn id="925" fill="hold">
                      <p:stCondLst>
                        <p:cond delay="0"/>
                      </p:stCondLst>
                      <p:childTnLst>
                        <p:par>
                          <p:cTn id="926" fill="hold">
                            <p:stCondLst>
                              <p:cond delay="0"/>
                            </p:stCondLst>
                            <p:childTnLst>
                              <p:par>
                                <p:cTn id="927" presetID="1" presetClass="exit" presetSubtype="0" fill="hold" grpId="0" nodeType="clickEffect">
                                  <p:stCondLst>
                                    <p:cond delay="0"/>
                                  </p:stCondLst>
                                  <p:childTnLst>
                                    <p:set>
                                      <p:cBhvr>
                                        <p:cTn id="928" dur="1" fill="hold">
                                          <p:stCondLst>
                                            <p:cond delay="0"/>
                                          </p:stCondLst>
                                        </p:cTn>
                                        <p:tgtEl>
                                          <p:spTgt spid="1562"/>
                                        </p:tgtEl>
                                        <p:attrNameLst>
                                          <p:attrName>style.visibility</p:attrName>
                                        </p:attrNameLst>
                                      </p:cBhvr>
                                      <p:to>
                                        <p:strVal val="hidden"/>
                                      </p:to>
                                    </p:set>
                                  </p:childTnLst>
                                </p:cTn>
                              </p:par>
                            </p:childTnLst>
                          </p:cTn>
                        </p:par>
                      </p:childTnLst>
                    </p:cTn>
                  </p:par>
                </p:childTnLst>
              </p:cTn>
              <p:nextCondLst>
                <p:cond evt="onClick" delay="0">
                  <p:tgtEl>
                    <p:spTgt spid="1562"/>
                  </p:tgtEl>
                </p:cond>
              </p:nextCondLst>
            </p:seq>
            <p:seq concurrent="1" nextAc="seek">
              <p:cTn id="929" restart="whenNotActive" fill="hold" evtFilter="cancelBubble" nodeType="interactiveSeq">
                <p:stCondLst>
                  <p:cond evt="onClick" delay="0">
                    <p:tgtEl>
                      <p:spTgt spid="1563"/>
                    </p:tgtEl>
                  </p:cond>
                </p:stCondLst>
                <p:endSync evt="end" delay="0">
                  <p:rtn val="all"/>
                </p:endSync>
                <p:childTnLst>
                  <p:par>
                    <p:cTn id="930" fill="hold">
                      <p:stCondLst>
                        <p:cond delay="0"/>
                      </p:stCondLst>
                      <p:childTnLst>
                        <p:par>
                          <p:cTn id="931" fill="hold">
                            <p:stCondLst>
                              <p:cond delay="0"/>
                            </p:stCondLst>
                            <p:childTnLst>
                              <p:par>
                                <p:cTn id="932" presetID="1" presetClass="exit" presetSubtype="0" fill="hold" grpId="0" nodeType="clickEffect">
                                  <p:stCondLst>
                                    <p:cond delay="0"/>
                                  </p:stCondLst>
                                  <p:childTnLst>
                                    <p:set>
                                      <p:cBhvr>
                                        <p:cTn id="933" dur="1" fill="hold">
                                          <p:stCondLst>
                                            <p:cond delay="0"/>
                                          </p:stCondLst>
                                        </p:cTn>
                                        <p:tgtEl>
                                          <p:spTgt spid="1563"/>
                                        </p:tgtEl>
                                        <p:attrNameLst>
                                          <p:attrName>style.visibility</p:attrName>
                                        </p:attrNameLst>
                                      </p:cBhvr>
                                      <p:to>
                                        <p:strVal val="hidden"/>
                                      </p:to>
                                    </p:set>
                                  </p:childTnLst>
                                </p:cTn>
                              </p:par>
                            </p:childTnLst>
                          </p:cTn>
                        </p:par>
                      </p:childTnLst>
                    </p:cTn>
                  </p:par>
                </p:childTnLst>
              </p:cTn>
              <p:nextCondLst>
                <p:cond evt="onClick" delay="0">
                  <p:tgtEl>
                    <p:spTgt spid="1563"/>
                  </p:tgtEl>
                </p:cond>
              </p:nextCondLst>
            </p:seq>
            <p:seq concurrent="1" nextAc="seek">
              <p:cTn id="934" restart="whenNotActive" fill="hold" evtFilter="cancelBubble" nodeType="interactiveSeq">
                <p:stCondLst>
                  <p:cond evt="onClick" delay="0">
                    <p:tgtEl>
                      <p:spTgt spid="1564"/>
                    </p:tgtEl>
                  </p:cond>
                </p:stCondLst>
                <p:endSync evt="end" delay="0">
                  <p:rtn val="all"/>
                </p:endSync>
                <p:childTnLst>
                  <p:par>
                    <p:cTn id="935" fill="hold">
                      <p:stCondLst>
                        <p:cond delay="0"/>
                      </p:stCondLst>
                      <p:childTnLst>
                        <p:par>
                          <p:cTn id="936" fill="hold">
                            <p:stCondLst>
                              <p:cond delay="0"/>
                            </p:stCondLst>
                            <p:childTnLst>
                              <p:par>
                                <p:cTn id="937" presetID="1" presetClass="exit" presetSubtype="0" fill="hold" grpId="0" nodeType="clickEffect">
                                  <p:stCondLst>
                                    <p:cond delay="0"/>
                                  </p:stCondLst>
                                  <p:childTnLst>
                                    <p:set>
                                      <p:cBhvr>
                                        <p:cTn id="938" dur="1" fill="hold">
                                          <p:stCondLst>
                                            <p:cond delay="0"/>
                                          </p:stCondLst>
                                        </p:cTn>
                                        <p:tgtEl>
                                          <p:spTgt spid="1564"/>
                                        </p:tgtEl>
                                        <p:attrNameLst>
                                          <p:attrName>style.visibility</p:attrName>
                                        </p:attrNameLst>
                                      </p:cBhvr>
                                      <p:to>
                                        <p:strVal val="hidden"/>
                                      </p:to>
                                    </p:set>
                                  </p:childTnLst>
                                </p:cTn>
                              </p:par>
                            </p:childTnLst>
                          </p:cTn>
                        </p:par>
                      </p:childTnLst>
                    </p:cTn>
                  </p:par>
                </p:childTnLst>
              </p:cTn>
              <p:nextCondLst>
                <p:cond evt="onClick" delay="0">
                  <p:tgtEl>
                    <p:spTgt spid="1564"/>
                  </p:tgtEl>
                </p:cond>
              </p:nextCondLst>
            </p:seq>
            <p:seq concurrent="1" nextAc="seek">
              <p:cTn id="939" restart="whenNotActive" fill="hold" evtFilter="cancelBubble" nodeType="interactiveSeq">
                <p:stCondLst>
                  <p:cond evt="onClick" delay="0">
                    <p:tgtEl>
                      <p:spTgt spid="1565"/>
                    </p:tgtEl>
                  </p:cond>
                </p:stCondLst>
                <p:endSync evt="end" delay="0">
                  <p:rtn val="all"/>
                </p:endSync>
                <p:childTnLst>
                  <p:par>
                    <p:cTn id="940" fill="hold">
                      <p:stCondLst>
                        <p:cond delay="0"/>
                      </p:stCondLst>
                      <p:childTnLst>
                        <p:par>
                          <p:cTn id="941" fill="hold">
                            <p:stCondLst>
                              <p:cond delay="0"/>
                            </p:stCondLst>
                            <p:childTnLst>
                              <p:par>
                                <p:cTn id="942" presetID="1" presetClass="exit" presetSubtype="0" fill="hold" grpId="0" nodeType="clickEffect">
                                  <p:stCondLst>
                                    <p:cond delay="0"/>
                                  </p:stCondLst>
                                  <p:childTnLst>
                                    <p:set>
                                      <p:cBhvr>
                                        <p:cTn id="943" dur="1" fill="hold">
                                          <p:stCondLst>
                                            <p:cond delay="0"/>
                                          </p:stCondLst>
                                        </p:cTn>
                                        <p:tgtEl>
                                          <p:spTgt spid="1565"/>
                                        </p:tgtEl>
                                        <p:attrNameLst>
                                          <p:attrName>style.visibility</p:attrName>
                                        </p:attrNameLst>
                                      </p:cBhvr>
                                      <p:to>
                                        <p:strVal val="hidden"/>
                                      </p:to>
                                    </p:set>
                                  </p:childTnLst>
                                </p:cTn>
                              </p:par>
                            </p:childTnLst>
                          </p:cTn>
                        </p:par>
                      </p:childTnLst>
                    </p:cTn>
                  </p:par>
                </p:childTnLst>
              </p:cTn>
              <p:nextCondLst>
                <p:cond evt="onClick" delay="0">
                  <p:tgtEl>
                    <p:spTgt spid="1565"/>
                  </p:tgtEl>
                </p:cond>
              </p:nextCondLst>
            </p:seq>
            <p:seq concurrent="1" nextAc="seek">
              <p:cTn id="944" restart="whenNotActive" fill="hold" evtFilter="cancelBubble" nodeType="interactiveSeq">
                <p:stCondLst>
                  <p:cond evt="onClick" delay="0">
                    <p:tgtEl>
                      <p:spTgt spid="1566"/>
                    </p:tgtEl>
                  </p:cond>
                </p:stCondLst>
                <p:endSync evt="end" delay="0">
                  <p:rtn val="all"/>
                </p:endSync>
                <p:childTnLst>
                  <p:par>
                    <p:cTn id="945" fill="hold">
                      <p:stCondLst>
                        <p:cond delay="0"/>
                      </p:stCondLst>
                      <p:childTnLst>
                        <p:par>
                          <p:cTn id="946" fill="hold">
                            <p:stCondLst>
                              <p:cond delay="0"/>
                            </p:stCondLst>
                            <p:childTnLst>
                              <p:par>
                                <p:cTn id="947" presetID="1" presetClass="exit" presetSubtype="0" fill="hold" grpId="0" nodeType="clickEffect">
                                  <p:stCondLst>
                                    <p:cond delay="0"/>
                                  </p:stCondLst>
                                  <p:childTnLst>
                                    <p:set>
                                      <p:cBhvr>
                                        <p:cTn id="948" dur="1" fill="hold">
                                          <p:stCondLst>
                                            <p:cond delay="0"/>
                                          </p:stCondLst>
                                        </p:cTn>
                                        <p:tgtEl>
                                          <p:spTgt spid="1566"/>
                                        </p:tgtEl>
                                        <p:attrNameLst>
                                          <p:attrName>style.visibility</p:attrName>
                                        </p:attrNameLst>
                                      </p:cBhvr>
                                      <p:to>
                                        <p:strVal val="hidden"/>
                                      </p:to>
                                    </p:set>
                                  </p:childTnLst>
                                </p:cTn>
                              </p:par>
                            </p:childTnLst>
                          </p:cTn>
                        </p:par>
                      </p:childTnLst>
                    </p:cTn>
                  </p:par>
                </p:childTnLst>
              </p:cTn>
              <p:nextCondLst>
                <p:cond evt="onClick" delay="0">
                  <p:tgtEl>
                    <p:spTgt spid="1566"/>
                  </p:tgtEl>
                </p:cond>
              </p:nextCondLst>
            </p:seq>
            <p:seq concurrent="1" nextAc="seek">
              <p:cTn id="949" restart="whenNotActive" fill="hold" evtFilter="cancelBubble" nodeType="interactiveSeq">
                <p:stCondLst>
                  <p:cond evt="onClick" delay="0">
                    <p:tgtEl>
                      <p:spTgt spid="1567"/>
                    </p:tgtEl>
                  </p:cond>
                </p:stCondLst>
                <p:endSync evt="end" delay="0">
                  <p:rtn val="all"/>
                </p:endSync>
                <p:childTnLst>
                  <p:par>
                    <p:cTn id="950" fill="hold">
                      <p:stCondLst>
                        <p:cond delay="0"/>
                      </p:stCondLst>
                      <p:childTnLst>
                        <p:par>
                          <p:cTn id="951" fill="hold">
                            <p:stCondLst>
                              <p:cond delay="0"/>
                            </p:stCondLst>
                            <p:childTnLst>
                              <p:par>
                                <p:cTn id="952" presetID="1" presetClass="exit" presetSubtype="0" fill="hold" grpId="0" nodeType="clickEffect">
                                  <p:stCondLst>
                                    <p:cond delay="0"/>
                                  </p:stCondLst>
                                  <p:childTnLst>
                                    <p:set>
                                      <p:cBhvr>
                                        <p:cTn id="953" dur="1" fill="hold">
                                          <p:stCondLst>
                                            <p:cond delay="0"/>
                                          </p:stCondLst>
                                        </p:cTn>
                                        <p:tgtEl>
                                          <p:spTgt spid="1567"/>
                                        </p:tgtEl>
                                        <p:attrNameLst>
                                          <p:attrName>style.visibility</p:attrName>
                                        </p:attrNameLst>
                                      </p:cBhvr>
                                      <p:to>
                                        <p:strVal val="hidden"/>
                                      </p:to>
                                    </p:set>
                                  </p:childTnLst>
                                </p:cTn>
                              </p:par>
                            </p:childTnLst>
                          </p:cTn>
                        </p:par>
                      </p:childTnLst>
                    </p:cTn>
                  </p:par>
                </p:childTnLst>
              </p:cTn>
              <p:nextCondLst>
                <p:cond evt="onClick" delay="0">
                  <p:tgtEl>
                    <p:spTgt spid="1567"/>
                  </p:tgtEl>
                </p:cond>
              </p:nextCondLst>
            </p:seq>
            <p:seq concurrent="1" nextAc="seek">
              <p:cTn id="954" restart="whenNotActive" fill="hold" evtFilter="cancelBubble" nodeType="interactiveSeq">
                <p:stCondLst>
                  <p:cond evt="onClick" delay="0">
                    <p:tgtEl>
                      <p:spTgt spid="1568"/>
                    </p:tgtEl>
                  </p:cond>
                </p:stCondLst>
                <p:endSync evt="end" delay="0">
                  <p:rtn val="all"/>
                </p:endSync>
                <p:childTnLst>
                  <p:par>
                    <p:cTn id="955" fill="hold">
                      <p:stCondLst>
                        <p:cond delay="0"/>
                      </p:stCondLst>
                      <p:childTnLst>
                        <p:par>
                          <p:cTn id="956" fill="hold">
                            <p:stCondLst>
                              <p:cond delay="0"/>
                            </p:stCondLst>
                            <p:childTnLst>
                              <p:par>
                                <p:cTn id="957" presetID="1" presetClass="exit" presetSubtype="0" fill="hold" grpId="0" nodeType="clickEffect">
                                  <p:stCondLst>
                                    <p:cond delay="0"/>
                                  </p:stCondLst>
                                  <p:childTnLst>
                                    <p:set>
                                      <p:cBhvr>
                                        <p:cTn id="958" dur="1" fill="hold">
                                          <p:stCondLst>
                                            <p:cond delay="0"/>
                                          </p:stCondLst>
                                        </p:cTn>
                                        <p:tgtEl>
                                          <p:spTgt spid="1568"/>
                                        </p:tgtEl>
                                        <p:attrNameLst>
                                          <p:attrName>style.visibility</p:attrName>
                                        </p:attrNameLst>
                                      </p:cBhvr>
                                      <p:to>
                                        <p:strVal val="hidden"/>
                                      </p:to>
                                    </p:set>
                                  </p:childTnLst>
                                </p:cTn>
                              </p:par>
                            </p:childTnLst>
                          </p:cTn>
                        </p:par>
                      </p:childTnLst>
                    </p:cTn>
                  </p:par>
                </p:childTnLst>
              </p:cTn>
              <p:nextCondLst>
                <p:cond evt="onClick" delay="0">
                  <p:tgtEl>
                    <p:spTgt spid="1568"/>
                  </p:tgtEl>
                </p:cond>
              </p:nextCondLst>
            </p:seq>
            <p:seq concurrent="1" nextAc="seek">
              <p:cTn id="959" restart="whenNotActive" fill="hold" evtFilter="cancelBubble" nodeType="interactiveSeq">
                <p:stCondLst>
                  <p:cond evt="onClick" delay="0">
                    <p:tgtEl>
                      <p:spTgt spid="1569"/>
                    </p:tgtEl>
                  </p:cond>
                </p:stCondLst>
                <p:endSync evt="end" delay="0">
                  <p:rtn val="all"/>
                </p:endSync>
                <p:childTnLst>
                  <p:par>
                    <p:cTn id="960" fill="hold">
                      <p:stCondLst>
                        <p:cond delay="0"/>
                      </p:stCondLst>
                      <p:childTnLst>
                        <p:par>
                          <p:cTn id="961" fill="hold">
                            <p:stCondLst>
                              <p:cond delay="0"/>
                            </p:stCondLst>
                            <p:childTnLst>
                              <p:par>
                                <p:cTn id="962" presetID="1" presetClass="exit" presetSubtype="0" fill="hold" grpId="0" nodeType="clickEffect">
                                  <p:stCondLst>
                                    <p:cond delay="0"/>
                                  </p:stCondLst>
                                  <p:childTnLst>
                                    <p:set>
                                      <p:cBhvr>
                                        <p:cTn id="963" dur="1" fill="hold">
                                          <p:stCondLst>
                                            <p:cond delay="0"/>
                                          </p:stCondLst>
                                        </p:cTn>
                                        <p:tgtEl>
                                          <p:spTgt spid="1569"/>
                                        </p:tgtEl>
                                        <p:attrNameLst>
                                          <p:attrName>style.visibility</p:attrName>
                                        </p:attrNameLst>
                                      </p:cBhvr>
                                      <p:to>
                                        <p:strVal val="hidden"/>
                                      </p:to>
                                    </p:set>
                                  </p:childTnLst>
                                </p:cTn>
                              </p:par>
                            </p:childTnLst>
                          </p:cTn>
                        </p:par>
                      </p:childTnLst>
                    </p:cTn>
                  </p:par>
                </p:childTnLst>
              </p:cTn>
              <p:nextCondLst>
                <p:cond evt="onClick" delay="0">
                  <p:tgtEl>
                    <p:spTgt spid="1569"/>
                  </p:tgtEl>
                </p:cond>
              </p:nextCondLst>
            </p:seq>
            <p:seq concurrent="1" nextAc="seek">
              <p:cTn id="964" restart="whenNotActive" fill="hold" evtFilter="cancelBubble" nodeType="interactiveSeq">
                <p:stCondLst>
                  <p:cond evt="onClick" delay="0">
                    <p:tgtEl>
                      <p:spTgt spid="1570"/>
                    </p:tgtEl>
                  </p:cond>
                </p:stCondLst>
                <p:endSync evt="end" delay="0">
                  <p:rtn val="all"/>
                </p:endSync>
                <p:childTnLst>
                  <p:par>
                    <p:cTn id="965" fill="hold">
                      <p:stCondLst>
                        <p:cond delay="0"/>
                      </p:stCondLst>
                      <p:childTnLst>
                        <p:par>
                          <p:cTn id="966" fill="hold">
                            <p:stCondLst>
                              <p:cond delay="0"/>
                            </p:stCondLst>
                            <p:childTnLst>
                              <p:par>
                                <p:cTn id="967" presetID="1" presetClass="exit" presetSubtype="0" fill="hold" grpId="0" nodeType="clickEffect">
                                  <p:stCondLst>
                                    <p:cond delay="0"/>
                                  </p:stCondLst>
                                  <p:childTnLst>
                                    <p:set>
                                      <p:cBhvr>
                                        <p:cTn id="968" dur="1" fill="hold">
                                          <p:stCondLst>
                                            <p:cond delay="0"/>
                                          </p:stCondLst>
                                        </p:cTn>
                                        <p:tgtEl>
                                          <p:spTgt spid="1570"/>
                                        </p:tgtEl>
                                        <p:attrNameLst>
                                          <p:attrName>style.visibility</p:attrName>
                                        </p:attrNameLst>
                                      </p:cBhvr>
                                      <p:to>
                                        <p:strVal val="hidden"/>
                                      </p:to>
                                    </p:set>
                                  </p:childTnLst>
                                </p:cTn>
                              </p:par>
                            </p:childTnLst>
                          </p:cTn>
                        </p:par>
                      </p:childTnLst>
                    </p:cTn>
                  </p:par>
                </p:childTnLst>
              </p:cTn>
              <p:nextCondLst>
                <p:cond evt="onClick" delay="0">
                  <p:tgtEl>
                    <p:spTgt spid="1570"/>
                  </p:tgtEl>
                </p:cond>
              </p:nextCondLst>
            </p:seq>
            <p:seq concurrent="1" nextAc="seek">
              <p:cTn id="969" restart="whenNotActive" fill="hold" evtFilter="cancelBubble" nodeType="interactiveSeq">
                <p:stCondLst>
                  <p:cond evt="onClick" delay="0">
                    <p:tgtEl>
                      <p:spTgt spid="1571"/>
                    </p:tgtEl>
                  </p:cond>
                </p:stCondLst>
                <p:endSync evt="end" delay="0">
                  <p:rtn val="all"/>
                </p:endSync>
                <p:childTnLst>
                  <p:par>
                    <p:cTn id="970" fill="hold">
                      <p:stCondLst>
                        <p:cond delay="0"/>
                      </p:stCondLst>
                      <p:childTnLst>
                        <p:par>
                          <p:cTn id="971" fill="hold">
                            <p:stCondLst>
                              <p:cond delay="0"/>
                            </p:stCondLst>
                            <p:childTnLst>
                              <p:par>
                                <p:cTn id="972" presetID="1" presetClass="exit" presetSubtype="0" fill="hold" grpId="0" nodeType="clickEffect">
                                  <p:stCondLst>
                                    <p:cond delay="0"/>
                                  </p:stCondLst>
                                  <p:childTnLst>
                                    <p:set>
                                      <p:cBhvr>
                                        <p:cTn id="973" dur="1" fill="hold">
                                          <p:stCondLst>
                                            <p:cond delay="0"/>
                                          </p:stCondLst>
                                        </p:cTn>
                                        <p:tgtEl>
                                          <p:spTgt spid="1571"/>
                                        </p:tgtEl>
                                        <p:attrNameLst>
                                          <p:attrName>style.visibility</p:attrName>
                                        </p:attrNameLst>
                                      </p:cBhvr>
                                      <p:to>
                                        <p:strVal val="hidden"/>
                                      </p:to>
                                    </p:set>
                                  </p:childTnLst>
                                </p:cTn>
                              </p:par>
                            </p:childTnLst>
                          </p:cTn>
                        </p:par>
                      </p:childTnLst>
                    </p:cTn>
                  </p:par>
                </p:childTnLst>
              </p:cTn>
              <p:nextCondLst>
                <p:cond evt="onClick" delay="0">
                  <p:tgtEl>
                    <p:spTgt spid="1571"/>
                  </p:tgtEl>
                </p:cond>
              </p:nextCondLst>
            </p:seq>
            <p:seq concurrent="1" nextAc="seek">
              <p:cTn id="974" restart="whenNotActive" fill="hold" evtFilter="cancelBubble" nodeType="interactiveSeq">
                <p:stCondLst>
                  <p:cond evt="onClick" delay="0">
                    <p:tgtEl>
                      <p:spTgt spid="1572"/>
                    </p:tgtEl>
                  </p:cond>
                </p:stCondLst>
                <p:endSync evt="end" delay="0">
                  <p:rtn val="all"/>
                </p:endSync>
                <p:childTnLst>
                  <p:par>
                    <p:cTn id="975" fill="hold">
                      <p:stCondLst>
                        <p:cond delay="0"/>
                      </p:stCondLst>
                      <p:childTnLst>
                        <p:par>
                          <p:cTn id="976" fill="hold">
                            <p:stCondLst>
                              <p:cond delay="0"/>
                            </p:stCondLst>
                            <p:childTnLst>
                              <p:par>
                                <p:cTn id="977" presetID="1" presetClass="exit" presetSubtype="0" fill="hold" grpId="0" nodeType="clickEffect">
                                  <p:stCondLst>
                                    <p:cond delay="0"/>
                                  </p:stCondLst>
                                  <p:childTnLst>
                                    <p:set>
                                      <p:cBhvr>
                                        <p:cTn id="978" dur="1" fill="hold">
                                          <p:stCondLst>
                                            <p:cond delay="0"/>
                                          </p:stCondLst>
                                        </p:cTn>
                                        <p:tgtEl>
                                          <p:spTgt spid="1572"/>
                                        </p:tgtEl>
                                        <p:attrNameLst>
                                          <p:attrName>style.visibility</p:attrName>
                                        </p:attrNameLst>
                                      </p:cBhvr>
                                      <p:to>
                                        <p:strVal val="hidden"/>
                                      </p:to>
                                    </p:set>
                                  </p:childTnLst>
                                </p:cTn>
                              </p:par>
                            </p:childTnLst>
                          </p:cTn>
                        </p:par>
                      </p:childTnLst>
                    </p:cTn>
                  </p:par>
                </p:childTnLst>
              </p:cTn>
              <p:nextCondLst>
                <p:cond evt="onClick" delay="0">
                  <p:tgtEl>
                    <p:spTgt spid="1572"/>
                  </p:tgtEl>
                </p:cond>
              </p:nextCondLst>
            </p:seq>
            <p:seq concurrent="1" nextAc="seek">
              <p:cTn id="979" restart="whenNotActive" fill="hold" evtFilter="cancelBubble" nodeType="interactiveSeq">
                <p:stCondLst>
                  <p:cond evt="onClick" delay="0">
                    <p:tgtEl>
                      <p:spTgt spid="1573"/>
                    </p:tgtEl>
                  </p:cond>
                </p:stCondLst>
                <p:endSync evt="end" delay="0">
                  <p:rtn val="all"/>
                </p:endSync>
                <p:childTnLst>
                  <p:par>
                    <p:cTn id="980" fill="hold">
                      <p:stCondLst>
                        <p:cond delay="0"/>
                      </p:stCondLst>
                      <p:childTnLst>
                        <p:par>
                          <p:cTn id="981" fill="hold">
                            <p:stCondLst>
                              <p:cond delay="0"/>
                            </p:stCondLst>
                            <p:childTnLst>
                              <p:par>
                                <p:cTn id="982" presetID="1" presetClass="exit" presetSubtype="0" fill="hold" grpId="0" nodeType="clickEffect">
                                  <p:stCondLst>
                                    <p:cond delay="0"/>
                                  </p:stCondLst>
                                  <p:childTnLst>
                                    <p:set>
                                      <p:cBhvr>
                                        <p:cTn id="983" dur="1" fill="hold">
                                          <p:stCondLst>
                                            <p:cond delay="0"/>
                                          </p:stCondLst>
                                        </p:cTn>
                                        <p:tgtEl>
                                          <p:spTgt spid="1573"/>
                                        </p:tgtEl>
                                        <p:attrNameLst>
                                          <p:attrName>style.visibility</p:attrName>
                                        </p:attrNameLst>
                                      </p:cBhvr>
                                      <p:to>
                                        <p:strVal val="hidden"/>
                                      </p:to>
                                    </p:set>
                                  </p:childTnLst>
                                </p:cTn>
                              </p:par>
                            </p:childTnLst>
                          </p:cTn>
                        </p:par>
                      </p:childTnLst>
                    </p:cTn>
                  </p:par>
                </p:childTnLst>
              </p:cTn>
              <p:nextCondLst>
                <p:cond evt="onClick" delay="0">
                  <p:tgtEl>
                    <p:spTgt spid="1573"/>
                  </p:tgtEl>
                </p:cond>
              </p:nextCondLst>
            </p:seq>
            <p:seq concurrent="1" nextAc="seek">
              <p:cTn id="984" restart="whenNotActive" fill="hold" evtFilter="cancelBubble" nodeType="interactiveSeq">
                <p:stCondLst>
                  <p:cond evt="onClick" delay="0">
                    <p:tgtEl>
                      <p:spTgt spid="1574"/>
                    </p:tgtEl>
                  </p:cond>
                </p:stCondLst>
                <p:endSync evt="end" delay="0">
                  <p:rtn val="all"/>
                </p:endSync>
                <p:childTnLst>
                  <p:par>
                    <p:cTn id="985" fill="hold">
                      <p:stCondLst>
                        <p:cond delay="0"/>
                      </p:stCondLst>
                      <p:childTnLst>
                        <p:par>
                          <p:cTn id="986" fill="hold">
                            <p:stCondLst>
                              <p:cond delay="0"/>
                            </p:stCondLst>
                            <p:childTnLst>
                              <p:par>
                                <p:cTn id="987" presetID="1" presetClass="exit" presetSubtype="0" fill="hold" grpId="0" nodeType="clickEffect">
                                  <p:stCondLst>
                                    <p:cond delay="0"/>
                                  </p:stCondLst>
                                  <p:childTnLst>
                                    <p:set>
                                      <p:cBhvr>
                                        <p:cTn id="988" dur="1" fill="hold">
                                          <p:stCondLst>
                                            <p:cond delay="0"/>
                                          </p:stCondLst>
                                        </p:cTn>
                                        <p:tgtEl>
                                          <p:spTgt spid="1574"/>
                                        </p:tgtEl>
                                        <p:attrNameLst>
                                          <p:attrName>style.visibility</p:attrName>
                                        </p:attrNameLst>
                                      </p:cBhvr>
                                      <p:to>
                                        <p:strVal val="hidden"/>
                                      </p:to>
                                    </p:set>
                                  </p:childTnLst>
                                </p:cTn>
                              </p:par>
                            </p:childTnLst>
                          </p:cTn>
                        </p:par>
                      </p:childTnLst>
                    </p:cTn>
                  </p:par>
                </p:childTnLst>
              </p:cTn>
              <p:nextCondLst>
                <p:cond evt="onClick" delay="0">
                  <p:tgtEl>
                    <p:spTgt spid="1574"/>
                  </p:tgtEl>
                </p:cond>
              </p:nextCondLst>
            </p:seq>
            <p:seq concurrent="1" nextAc="seek">
              <p:cTn id="989" restart="whenNotActive" fill="hold" evtFilter="cancelBubble" nodeType="interactiveSeq">
                <p:stCondLst>
                  <p:cond evt="onClick" delay="0">
                    <p:tgtEl>
                      <p:spTgt spid="1575"/>
                    </p:tgtEl>
                  </p:cond>
                </p:stCondLst>
                <p:endSync evt="end" delay="0">
                  <p:rtn val="all"/>
                </p:endSync>
                <p:childTnLst>
                  <p:par>
                    <p:cTn id="990" fill="hold">
                      <p:stCondLst>
                        <p:cond delay="0"/>
                      </p:stCondLst>
                      <p:childTnLst>
                        <p:par>
                          <p:cTn id="991" fill="hold">
                            <p:stCondLst>
                              <p:cond delay="0"/>
                            </p:stCondLst>
                            <p:childTnLst>
                              <p:par>
                                <p:cTn id="992" presetID="1" presetClass="exit" presetSubtype="0" fill="hold" grpId="0" nodeType="clickEffect">
                                  <p:stCondLst>
                                    <p:cond delay="0"/>
                                  </p:stCondLst>
                                  <p:childTnLst>
                                    <p:set>
                                      <p:cBhvr>
                                        <p:cTn id="993" dur="1" fill="hold">
                                          <p:stCondLst>
                                            <p:cond delay="0"/>
                                          </p:stCondLst>
                                        </p:cTn>
                                        <p:tgtEl>
                                          <p:spTgt spid="1575"/>
                                        </p:tgtEl>
                                        <p:attrNameLst>
                                          <p:attrName>style.visibility</p:attrName>
                                        </p:attrNameLst>
                                      </p:cBhvr>
                                      <p:to>
                                        <p:strVal val="hidden"/>
                                      </p:to>
                                    </p:set>
                                  </p:childTnLst>
                                </p:cTn>
                              </p:par>
                            </p:childTnLst>
                          </p:cTn>
                        </p:par>
                      </p:childTnLst>
                    </p:cTn>
                  </p:par>
                </p:childTnLst>
              </p:cTn>
              <p:nextCondLst>
                <p:cond evt="onClick" delay="0">
                  <p:tgtEl>
                    <p:spTgt spid="1575"/>
                  </p:tgtEl>
                </p:cond>
              </p:nextCondLst>
            </p:seq>
            <p:seq concurrent="1" nextAc="seek">
              <p:cTn id="994" restart="whenNotActive" fill="hold" evtFilter="cancelBubble" nodeType="interactiveSeq">
                <p:stCondLst>
                  <p:cond evt="onClick" delay="0">
                    <p:tgtEl>
                      <p:spTgt spid="1576"/>
                    </p:tgtEl>
                  </p:cond>
                </p:stCondLst>
                <p:endSync evt="end" delay="0">
                  <p:rtn val="all"/>
                </p:endSync>
                <p:childTnLst>
                  <p:par>
                    <p:cTn id="995" fill="hold">
                      <p:stCondLst>
                        <p:cond delay="0"/>
                      </p:stCondLst>
                      <p:childTnLst>
                        <p:par>
                          <p:cTn id="996" fill="hold">
                            <p:stCondLst>
                              <p:cond delay="0"/>
                            </p:stCondLst>
                            <p:childTnLst>
                              <p:par>
                                <p:cTn id="997" presetID="1" presetClass="exit" presetSubtype="0" fill="hold" grpId="0" nodeType="clickEffect">
                                  <p:stCondLst>
                                    <p:cond delay="0"/>
                                  </p:stCondLst>
                                  <p:childTnLst>
                                    <p:set>
                                      <p:cBhvr>
                                        <p:cTn id="998" dur="1" fill="hold">
                                          <p:stCondLst>
                                            <p:cond delay="0"/>
                                          </p:stCondLst>
                                        </p:cTn>
                                        <p:tgtEl>
                                          <p:spTgt spid="1576"/>
                                        </p:tgtEl>
                                        <p:attrNameLst>
                                          <p:attrName>style.visibility</p:attrName>
                                        </p:attrNameLst>
                                      </p:cBhvr>
                                      <p:to>
                                        <p:strVal val="hidden"/>
                                      </p:to>
                                    </p:set>
                                  </p:childTnLst>
                                </p:cTn>
                              </p:par>
                            </p:childTnLst>
                          </p:cTn>
                        </p:par>
                      </p:childTnLst>
                    </p:cTn>
                  </p:par>
                </p:childTnLst>
              </p:cTn>
              <p:nextCondLst>
                <p:cond evt="onClick" delay="0">
                  <p:tgtEl>
                    <p:spTgt spid="1576"/>
                  </p:tgtEl>
                </p:cond>
              </p:nextCondLst>
            </p:seq>
            <p:seq concurrent="1" nextAc="seek">
              <p:cTn id="999" restart="whenNotActive" fill="hold" evtFilter="cancelBubble" nodeType="interactiveSeq">
                <p:stCondLst>
                  <p:cond evt="onClick" delay="0">
                    <p:tgtEl>
                      <p:spTgt spid="1577"/>
                    </p:tgtEl>
                  </p:cond>
                </p:stCondLst>
                <p:endSync evt="end" delay="0">
                  <p:rtn val="all"/>
                </p:endSync>
                <p:childTnLst>
                  <p:par>
                    <p:cTn id="1000" fill="hold">
                      <p:stCondLst>
                        <p:cond delay="0"/>
                      </p:stCondLst>
                      <p:childTnLst>
                        <p:par>
                          <p:cTn id="1001" fill="hold">
                            <p:stCondLst>
                              <p:cond delay="0"/>
                            </p:stCondLst>
                            <p:childTnLst>
                              <p:par>
                                <p:cTn id="1002" presetID="1" presetClass="exit" presetSubtype="0" fill="hold" grpId="0" nodeType="clickEffect">
                                  <p:stCondLst>
                                    <p:cond delay="0"/>
                                  </p:stCondLst>
                                  <p:childTnLst>
                                    <p:set>
                                      <p:cBhvr>
                                        <p:cTn id="1003" dur="1" fill="hold">
                                          <p:stCondLst>
                                            <p:cond delay="0"/>
                                          </p:stCondLst>
                                        </p:cTn>
                                        <p:tgtEl>
                                          <p:spTgt spid="1577"/>
                                        </p:tgtEl>
                                        <p:attrNameLst>
                                          <p:attrName>style.visibility</p:attrName>
                                        </p:attrNameLst>
                                      </p:cBhvr>
                                      <p:to>
                                        <p:strVal val="hidden"/>
                                      </p:to>
                                    </p:set>
                                  </p:childTnLst>
                                </p:cTn>
                              </p:par>
                            </p:childTnLst>
                          </p:cTn>
                        </p:par>
                      </p:childTnLst>
                    </p:cTn>
                  </p:par>
                </p:childTnLst>
              </p:cTn>
              <p:nextCondLst>
                <p:cond evt="onClick" delay="0">
                  <p:tgtEl>
                    <p:spTgt spid="1577"/>
                  </p:tgtEl>
                </p:cond>
              </p:nextCondLst>
            </p:seq>
            <p:seq concurrent="1" nextAc="seek">
              <p:cTn id="1004" restart="whenNotActive" fill="hold" evtFilter="cancelBubble" nodeType="interactiveSeq">
                <p:stCondLst>
                  <p:cond evt="onClick" delay="0">
                    <p:tgtEl>
                      <p:spTgt spid="1578"/>
                    </p:tgtEl>
                  </p:cond>
                </p:stCondLst>
                <p:endSync evt="end" delay="0">
                  <p:rtn val="all"/>
                </p:endSync>
                <p:childTnLst>
                  <p:par>
                    <p:cTn id="1005" fill="hold">
                      <p:stCondLst>
                        <p:cond delay="0"/>
                      </p:stCondLst>
                      <p:childTnLst>
                        <p:par>
                          <p:cTn id="1006" fill="hold">
                            <p:stCondLst>
                              <p:cond delay="0"/>
                            </p:stCondLst>
                            <p:childTnLst>
                              <p:par>
                                <p:cTn id="1007" presetID="1" presetClass="exit" presetSubtype="0" fill="hold" grpId="0" nodeType="clickEffect">
                                  <p:stCondLst>
                                    <p:cond delay="0"/>
                                  </p:stCondLst>
                                  <p:childTnLst>
                                    <p:set>
                                      <p:cBhvr>
                                        <p:cTn id="1008" dur="1" fill="hold">
                                          <p:stCondLst>
                                            <p:cond delay="0"/>
                                          </p:stCondLst>
                                        </p:cTn>
                                        <p:tgtEl>
                                          <p:spTgt spid="1578"/>
                                        </p:tgtEl>
                                        <p:attrNameLst>
                                          <p:attrName>style.visibility</p:attrName>
                                        </p:attrNameLst>
                                      </p:cBhvr>
                                      <p:to>
                                        <p:strVal val="hidden"/>
                                      </p:to>
                                    </p:set>
                                  </p:childTnLst>
                                </p:cTn>
                              </p:par>
                            </p:childTnLst>
                          </p:cTn>
                        </p:par>
                      </p:childTnLst>
                    </p:cTn>
                  </p:par>
                </p:childTnLst>
              </p:cTn>
              <p:nextCondLst>
                <p:cond evt="onClick" delay="0">
                  <p:tgtEl>
                    <p:spTgt spid="1578"/>
                  </p:tgtEl>
                </p:cond>
              </p:nextCondLst>
            </p:seq>
            <p:seq concurrent="1" nextAc="seek">
              <p:cTn id="1009" restart="whenNotActive" fill="hold" evtFilter="cancelBubble" nodeType="interactiveSeq">
                <p:stCondLst>
                  <p:cond evt="onClick" delay="0">
                    <p:tgtEl>
                      <p:spTgt spid="1579"/>
                    </p:tgtEl>
                  </p:cond>
                </p:stCondLst>
                <p:endSync evt="end" delay="0">
                  <p:rtn val="all"/>
                </p:endSync>
                <p:childTnLst>
                  <p:par>
                    <p:cTn id="1010" fill="hold">
                      <p:stCondLst>
                        <p:cond delay="0"/>
                      </p:stCondLst>
                      <p:childTnLst>
                        <p:par>
                          <p:cTn id="1011" fill="hold">
                            <p:stCondLst>
                              <p:cond delay="0"/>
                            </p:stCondLst>
                            <p:childTnLst>
                              <p:par>
                                <p:cTn id="1012" presetID="1" presetClass="exit" presetSubtype="0" fill="hold" grpId="0" nodeType="clickEffect">
                                  <p:stCondLst>
                                    <p:cond delay="0"/>
                                  </p:stCondLst>
                                  <p:childTnLst>
                                    <p:set>
                                      <p:cBhvr>
                                        <p:cTn id="1013" dur="1" fill="hold">
                                          <p:stCondLst>
                                            <p:cond delay="0"/>
                                          </p:stCondLst>
                                        </p:cTn>
                                        <p:tgtEl>
                                          <p:spTgt spid="1579"/>
                                        </p:tgtEl>
                                        <p:attrNameLst>
                                          <p:attrName>style.visibility</p:attrName>
                                        </p:attrNameLst>
                                      </p:cBhvr>
                                      <p:to>
                                        <p:strVal val="hidden"/>
                                      </p:to>
                                    </p:set>
                                  </p:childTnLst>
                                </p:cTn>
                              </p:par>
                            </p:childTnLst>
                          </p:cTn>
                        </p:par>
                      </p:childTnLst>
                    </p:cTn>
                  </p:par>
                </p:childTnLst>
              </p:cTn>
              <p:nextCondLst>
                <p:cond evt="onClick" delay="0">
                  <p:tgtEl>
                    <p:spTgt spid="1579"/>
                  </p:tgtEl>
                </p:cond>
              </p:nextCondLst>
            </p:seq>
            <p:seq concurrent="1" nextAc="seek">
              <p:cTn id="1014" restart="whenNotActive" fill="hold" evtFilter="cancelBubble" nodeType="interactiveSeq">
                <p:stCondLst>
                  <p:cond evt="onClick" delay="0">
                    <p:tgtEl>
                      <p:spTgt spid="1580"/>
                    </p:tgtEl>
                  </p:cond>
                </p:stCondLst>
                <p:endSync evt="end" delay="0">
                  <p:rtn val="all"/>
                </p:endSync>
                <p:childTnLst>
                  <p:par>
                    <p:cTn id="1015" fill="hold">
                      <p:stCondLst>
                        <p:cond delay="0"/>
                      </p:stCondLst>
                      <p:childTnLst>
                        <p:par>
                          <p:cTn id="1016" fill="hold">
                            <p:stCondLst>
                              <p:cond delay="0"/>
                            </p:stCondLst>
                            <p:childTnLst>
                              <p:par>
                                <p:cTn id="1017" presetID="1" presetClass="exit" presetSubtype="0" fill="hold" grpId="0" nodeType="clickEffect">
                                  <p:stCondLst>
                                    <p:cond delay="0"/>
                                  </p:stCondLst>
                                  <p:childTnLst>
                                    <p:set>
                                      <p:cBhvr>
                                        <p:cTn id="1018" dur="1" fill="hold">
                                          <p:stCondLst>
                                            <p:cond delay="0"/>
                                          </p:stCondLst>
                                        </p:cTn>
                                        <p:tgtEl>
                                          <p:spTgt spid="1580"/>
                                        </p:tgtEl>
                                        <p:attrNameLst>
                                          <p:attrName>style.visibility</p:attrName>
                                        </p:attrNameLst>
                                      </p:cBhvr>
                                      <p:to>
                                        <p:strVal val="hidden"/>
                                      </p:to>
                                    </p:set>
                                  </p:childTnLst>
                                </p:cTn>
                              </p:par>
                            </p:childTnLst>
                          </p:cTn>
                        </p:par>
                      </p:childTnLst>
                    </p:cTn>
                  </p:par>
                </p:childTnLst>
              </p:cTn>
              <p:nextCondLst>
                <p:cond evt="onClick" delay="0">
                  <p:tgtEl>
                    <p:spTgt spid="1580"/>
                  </p:tgtEl>
                </p:cond>
              </p:nextCondLst>
            </p:seq>
            <p:seq concurrent="1" nextAc="seek">
              <p:cTn id="1019" restart="whenNotActive" fill="hold" evtFilter="cancelBubble" nodeType="interactiveSeq">
                <p:stCondLst>
                  <p:cond evt="onClick" delay="0">
                    <p:tgtEl>
                      <p:spTgt spid="1581"/>
                    </p:tgtEl>
                  </p:cond>
                </p:stCondLst>
                <p:endSync evt="end" delay="0">
                  <p:rtn val="all"/>
                </p:endSync>
                <p:childTnLst>
                  <p:par>
                    <p:cTn id="1020" fill="hold">
                      <p:stCondLst>
                        <p:cond delay="0"/>
                      </p:stCondLst>
                      <p:childTnLst>
                        <p:par>
                          <p:cTn id="1021" fill="hold">
                            <p:stCondLst>
                              <p:cond delay="0"/>
                            </p:stCondLst>
                            <p:childTnLst>
                              <p:par>
                                <p:cTn id="1022" presetID="1" presetClass="exit" presetSubtype="0" fill="hold" grpId="0" nodeType="clickEffect">
                                  <p:stCondLst>
                                    <p:cond delay="0"/>
                                  </p:stCondLst>
                                  <p:childTnLst>
                                    <p:set>
                                      <p:cBhvr>
                                        <p:cTn id="1023" dur="1" fill="hold">
                                          <p:stCondLst>
                                            <p:cond delay="0"/>
                                          </p:stCondLst>
                                        </p:cTn>
                                        <p:tgtEl>
                                          <p:spTgt spid="1581"/>
                                        </p:tgtEl>
                                        <p:attrNameLst>
                                          <p:attrName>style.visibility</p:attrName>
                                        </p:attrNameLst>
                                      </p:cBhvr>
                                      <p:to>
                                        <p:strVal val="hidden"/>
                                      </p:to>
                                    </p:set>
                                  </p:childTnLst>
                                </p:cTn>
                              </p:par>
                            </p:childTnLst>
                          </p:cTn>
                        </p:par>
                      </p:childTnLst>
                    </p:cTn>
                  </p:par>
                </p:childTnLst>
              </p:cTn>
              <p:nextCondLst>
                <p:cond evt="onClick" delay="0">
                  <p:tgtEl>
                    <p:spTgt spid="1581"/>
                  </p:tgtEl>
                </p:cond>
              </p:nextCondLst>
            </p:seq>
            <p:seq concurrent="1" nextAc="seek">
              <p:cTn id="1024" restart="whenNotActive" fill="hold" evtFilter="cancelBubble" nodeType="interactiveSeq">
                <p:stCondLst>
                  <p:cond evt="onClick" delay="0">
                    <p:tgtEl>
                      <p:spTgt spid="1582"/>
                    </p:tgtEl>
                  </p:cond>
                </p:stCondLst>
                <p:endSync evt="end" delay="0">
                  <p:rtn val="all"/>
                </p:endSync>
                <p:childTnLst>
                  <p:par>
                    <p:cTn id="1025" fill="hold">
                      <p:stCondLst>
                        <p:cond delay="0"/>
                      </p:stCondLst>
                      <p:childTnLst>
                        <p:par>
                          <p:cTn id="1026" fill="hold">
                            <p:stCondLst>
                              <p:cond delay="0"/>
                            </p:stCondLst>
                            <p:childTnLst>
                              <p:par>
                                <p:cTn id="1027" presetID="1" presetClass="exit" presetSubtype="0" fill="hold" grpId="0" nodeType="clickEffect">
                                  <p:stCondLst>
                                    <p:cond delay="0"/>
                                  </p:stCondLst>
                                  <p:childTnLst>
                                    <p:set>
                                      <p:cBhvr>
                                        <p:cTn id="1028" dur="1" fill="hold">
                                          <p:stCondLst>
                                            <p:cond delay="0"/>
                                          </p:stCondLst>
                                        </p:cTn>
                                        <p:tgtEl>
                                          <p:spTgt spid="1582"/>
                                        </p:tgtEl>
                                        <p:attrNameLst>
                                          <p:attrName>style.visibility</p:attrName>
                                        </p:attrNameLst>
                                      </p:cBhvr>
                                      <p:to>
                                        <p:strVal val="hidden"/>
                                      </p:to>
                                    </p:set>
                                  </p:childTnLst>
                                </p:cTn>
                              </p:par>
                            </p:childTnLst>
                          </p:cTn>
                        </p:par>
                      </p:childTnLst>
                    </p:cTn>
                  </p:par>
                </p:childTnLst>
              </p:cTn>
              <p:nextCondLst>
                <p:cond evt="onClick" delay="0">
                  <p:tgtEl>
                    <p:spTgt spid="1582"/>
                  </p:tgtEl>
                </p:cond>
              </p:nextCondLst>
            </p:seq>
            <p:seq concurrent="1" nextAc="seek">
              <p:cTn id="1029" restart="whenNotActive" fill="hold" evtFilter="cancelBubble" nodeType="interactiveSeq">
                <p:stCondLst>
                  <p:cond evt="onClick" delay="0">
                    <p:tgtEl>
                      <p:spTgt spid="1583"/>
                    </p:tgtEl>
                  </p:cond>
                </p:stCondLst>
                <p:endSync evt="end" delay="0">
                  <p:rtn val="all"/>
                </p:endSync>
                <p:childTnLst>
                  <p:par>
                    <p:cTn id="1030" fill="hold">
                      <p:stCondLst>
                        <p:cond delay="0"/>
                      </p:stCondLst>
                      <p:childTnLst>
                        <p:par>
                          <p:cTn id="1031" fill="hold">
                            <p:stCondLst>
                              <p:cond delay="0"/>
                            </p:stCondLst>
                            <p:childTnLst>
                              <p:par>
                                <p:cTn id="1032" presetID="1" presetClass="exit" presetSubtype="0" fill="hold" grpId="0" nodeType="clickEffect">
                                  <p:stCondLst>
                                    <p:cond delay="0"/>
                                  </p:stCondLst>
                                  <p:childTnLst>
                                    <p:set>
                                      <p:cBhvr>
                                        <p:cTn id="1033" dur="1" fill="hold">
                                          <p:stCondLst>
                                            <p:cond delay="0"/>
                                          </p:stCondLst>
                                        </p:cTn>
                                        <p:tgtEl>
                                          <p:spTgt spid="1583"/>
                                        </p:tgtEl>
                                        <p:attrNameLst>
                                          <p:attrName>style.visibility</p:attrName>
                                        </p:attrNameLst>
                                      </p:cBhvr>
                                      <p:to>
                                        <p:strVal val="hidden"/>
                                      </p:to>
                                    </p:set>
                                  </p:childTnLst>
                                </p:cTn>
                              </p:par>
                            </p:childTnLst>
                          </p:cTn>
                        </p:par>
                      </p:childTnLst>
                    </p:cTn>
                  </p:par>
                </p:childTnLst>
              </p:cTn>
              <p:nextCondLst>
                <p:cond evt="onClick" delay="0">
                  <p:tgtEl>
                    <p:spTgt spid="1583"/>
                  </p:tgtEl>
                </p:cond>
              </p:nextCondLst>
            </p:seq>
            <p:seq concurrent="1" nextAc="seek">
              <p:cTn id="1034" restart="whenNotActive" fill="hold" evtFilter="cancelBubble" nodeType="interactiveSeq">
                <p:stCondLst>
                  <p:cond evt="onClick" delay="0">
                    <p:tgtEl>
                      <p:spTgt spid="1584"/>
                    </p:tgtEl>
                  </p:cond>
                </p:stCondLst>
                <p:endSync evt="end" delay="0">
                  <p:rtn val="all"/>
                </p:endSync>
                <p:childTnLst>
                  <p:par>
                    <p:cTn id="1035" fill="hold">
                      <p:stCondLst>
                        <p:cond delay="0"/>
                      </p:stCondLst>
                      <p:childTnLst>
                        <p:par>
                          <p:cTn id="1036" fill="hold">
                            <p:stCondLst>
                              <p:cond delay="0"/>
                            </p:stCondLst>
                            <p:childTnLst>
                              <p:par>
                                <p:cTn id="1037" presetID="1" presetClass="exit" presetSubtype="0" fill="hold" grpId="0" nodeType="clickEffect">
                                  <p:stCondLst>
                                    <p:cond delay="0"/>
                                  </p:stCondLst>
                                  <p:childTnLst>
                                    <p:set>
                                      <p:cBhvr>
                                        <p:cTn id="1038" dur="1" fill="hold">
                                          <p:stCondLst>
                                            <p:cond delay="0"/>
                                          </p:stCondLst>
                                        </p:cTn>
                                        <p:tgtEl>
                                          <p:spTgt spid="1584"/>
                                        </p:tgtEl>
                                        <p:attrNameLst>
                                          <p:attrName>style.visibility</p:attrName>
                                        </p:attrNameLst>
                                      </p:cBhvr>
                                      <p:to>
                                        <p:strVal val="hidden"/>
                                      </p:to>
                                    </p:set>
                                  </p:childTnLst>
                                </p:cTn>
                              </p:par>
                            </p:childTnLst>
                          </p:cTn>
                        </p:par>
                      </p:childTnLst>
                    </p:cTn>
                  </p:par>
                </p:childTnLst>
              </p:cTn>
              <p:nextCondLst>
                <p:cond evt="onClick" delay="0">
                  <p:tgtEl>
                    <p:spTgt spid="1584"/>
                  </p:tgtEl>
                </p:cond>
              </p:nextCondLst>
            </p:seq>
            <p:seq concurrent="1" nextAc="seek">
              <p:cTn id="1039" restart="whenNotActive" fill="hold" evtFilter="cancelBubble" nodeType="interactiveSeq">
                <p:stCondLst>
                  <p:cond evt="onClick" delay="0">
                    <p:tgtEl>
                      <p:spTgt spid="1585"/>
                    </p:tgtEl>
                  </p:cond>
                </p:stCondLst>
                <p:endSync evt="end" delay="0">
                  <p:rtn val="all"/>
                </p:endSync>
                <p:childTnLst>
                  <p:par>
                    <p:cTn id="1040" fill="hold">
                      <p:stCondLst>
                        <p:cond delay="0"/>
                      </p:stCondLst>
                      <p:childTnLst>
                        <p:par>
                          <p:cTn id="1041" fill="hold">
                            <p:stCondLst>
                              <p:cond delay="0"/>
                            </p:stCondLst>
                            <p:childTnLst>
                              <p:par>
                                <p:cTn id="1042" presetID="1" presetClass="exit" presetSubtype="0" fill="hold" grpId="0" nodeType="clickEffect">
                                  <p:stCondLst>
                                    <p:cond delay="0"/>
                                  </p:stCondLst>
                                  <p:childTnLst>
                                    <p:set>
                                      <p:cBhvr>
                                        <p:cTn id="1043" dur="1" fill="hold">
                                          <p:stCondLst>
                                            <p:cond delay="0"/>
                                          </p:stCondLst>
                                        </p:cTn>
                                        <p:tgtEl>
                                          <p:spTgt spid="1585"/>
                                        </p:tgtEl>
                                        <p:attrNameLst>
                                          <p:attrName>style.visibility</p:attrName>
                                        </p:attrNameLst>
                                      </p:cBhvr>
                                      <p:to>
                                        <p:strVal val="hidden"/>
                                      </p:to>
                                    </p:set>
                                  </p:childTnLst>
                                </p:cTn>
                              </p:par>
                            </p:childTnLst>
                          </p:cTn>
                        </p:par>
                      </p:childTnLst>
                    </p:cTn>
                  </p:par>
                </p:childTnLst>
              </p:cTn>
              <p:nextCondLst>
                <p:cond evt="onClick" delay="0">
                  <p:tgtEl>
                    <p:spTgt spid="1585"/>
                  </p:tgtEl>
                </p:cond>
              </p:nextCondLst>
            </p:seq>
            <p:seq concurrent="1" nextAc="seek">
              <p:cTn id="1044" restart="whenNotActive" fill="hold" evtFilter="cancelBubble" nodeType="interactiveSeq">
                <p:stCondLst>
                  <p:cond evt="onClick" delay="0">
                    <p:tgtEl>
                      <p:spTgt spid="1586"/>
                    </p:tgtEl>
                  </p:cond>
                </p:stCondLst>
                <p:endSync evt="end" delay="0">
                  <p:rtn val="all"/>
                </p:endSync>
                <p:childTnLst>
                  <p:par>
                    <p:cTn id="1045" fill="hold">
                      <p:stCondLst>
                        <p:cond delay="0"/>
                      </p:stCondLst>
                      <p:childTnLst>
                        <p:par>
                          <p:cTn id="1046" fill="hold">
                            <p:stCondLst>
                              <p:cond delay="0"/>
                            </p:stCondLst>
                            <p:childTnLst>
                              <p:par>
                                <p:cTn id="1047" presetID="1" presetClass="exit" presetSubtype="0" fill="hold" grpId="0" nodeType="clickEffect">
                                  <p:stCondLst>
                                    <p:cond delay="0"/>
                                  </p:stCondLst>
                                  <p:childTnLst>
                                    <p:set>
                                      <p:cBhvr>
                                        <p:cTn id="1048" dur="1" fill="hold">
                                          <p:stCondLst>
                                            <p:cond delay="0"/>
                                          </p:stCondLst>
                                        </p:cTn>
                                        <p:tgtEl>
                                          <p:spTgt spid="1586"/>
                                        </p:tgtEl>
                                        <p:attrNameLst>
                                          <p:attrName>style.visibility</p:attrName>
                                        </p:attrNameLst>
                                      </p:cBhvr>
                                      <p:to>
                                        <p:strVal val="hidden"/>
                                      </p:to>
                                    </p:set>
                                  </p:childTnLst>
                                </p:cTn>
                              </p:par>
                            </p:childTnLst>
                          </p:cTn>
                        </p:par>
                      </p:childTnLst>
                    </p:cTn>
                  </p:par>
                </p:childTnLst>
              </p:cTn>
              <p:nextCondLst>
                <p:cond evt="onClick" delay="0">
                  <p:tgtEl>
                    <p:spTgt spid="1586"/>
                  </p:tgtEl>
                </p:cond>
              </p:nextCondLst>
            </p:seq>
            <p:seq concurrent="1" nextAc="seek">
              <p:cTn id="1049" restart="whenNotActive" fill="hold" evtFilter="cancelBubble" nodeType="interactiveSeq">
                <p:stCondLst>
                  <p:cond evt="onClick" delay="0">
                    <p:tgtEl>
                      <p:spTgt spid="1536"/>
                    </p:tgtEl>
                  </p:cond>
                </p:stCondLst>
                <p:endSync evt="end" delay="0">
                  <p:rtn val="all"/>
                </p:endSync>
                <p:childTnLst>
                  <p:par>
                    <p:cTn id="1050" fill="hold">
                      <p:stCondLst>
                        <p:cond delay="0"/>
                      </p:stCondLst>
                      <p:childTnLst>
                        <p:par>
                          <p:cTn id="1051" fill="hold">
                            <p:stCondLst>
                              <p:cond delay="0"/>
                            </p:stCondLst>
                            <p:childTnLst>
                              <p:par>
                                <p:cTn id="1052" presetID="1" presetClass="exit" presetSubtype="0" fill="hold" grpId="0" nodeType="clickEffect">
                                  <p:stCondLst>
                                    <p:cond delay="0"/>
                                  </p:stCondLst>
                                  <p:childTnLst>
                                    <p:set>
                                      <p:cBhvr>
                                        <p:cTn id="1053" dur="1" fill="hold">
                                          <p:stCondLst>
                                            <p:cond delay="0"/>
                                          </p:stCondLst>
                                        </p:cTn>
                                        <p:tgtEl>
                                          <p:spTgt spid="1536"/>
                                        </p:tgtEl>
                                        <p:attrNameLst>
                                          <p:attrName>style.visibility</p:attrName>
                                        </p:attrNameLst>
                                      </p:cBhvr>
                                      <p:to>
                                        <p:strVal val="hidden"/>
                                      </p:to>
                                    </p:set>
                                  </p:childTnLst>
                                </p:cTn>
                              </p:par>
                            </p:childTnLst>
                          </p:cTn>
                        </p:par>
                      </p:childTnLst>
                    </p:cTn>
                  </p:par>
                </p:childTnLst>
              </p:cTn>
              <p:nextCondLst>
                <p:cond evt="onClick" delay="0">
                  <p:tgtEl>
                    <p:spTgt spid="1536"/>
                  </p:tgtEl>
                </p:cond>
              </p:nextCondLst>
            </p:seq>
            <p:seq concurrent="1" nextAc="seek">
              <p:cTn id="1054" restart="whenNotActive" fill="hold" evtFilter="cancelBubble" nodeType="interactiveSeq">
                <p:stCondLst>
                  <p:cond evt="onClick" delay="0">
                    <p:tgtEl>
                      <p:spTgt spid="1587"/>
                    </p:tgtEl>
                  </p:cond>
                </p:stCondLst>
                <p:endSync evt="end" delay="0">
                  <p:rtn val="all"/>
                </p:endSync>
                <p:childTnLst>
                  <p:par>
                    <p:cTn id="1055" fill="hold">
                      <p:stCondLst>
                        <p:cond delay="0"/>
                      </p:stCondLst>
                      <p:childTnLst>
                        <p:par>
                          <p:cTn id="1056" fill="hold">
                            <p:stCondLst>
                              <p:cond delay="0"/>
                            </p:stCondLst>
                            <p:childTnLst>
                              <p:par>
                                <p:cTn id="1057" presetID="1" presetClass="exit" presetSubtype="0" fill="hold" grpId="0" nodeType="clickEffect">
                                  <p:stCondLst>
                                    <p:cond delay="0"/>
                                  </p:stCondLst>
                                  <p:childTnLst>
                                    <p:set>
                                      <p:cBhvr>
                                        <p:cTn id="1058" dur="1" fill="hold">
                                          <p:stCondLst>
                                            <p:cond delay="0"/>
                                          </p:stCondLst>
                                        </p:cTn>
                                        <p:tgtEl>
                                          <p:spTgt spid="1587"/>
                                        </p:tgtEl>
                                        <p:attrNameLst>
                                          <p:attrName>style.visibility</p:attrName>
                                        </p:attrNameLst>
                                      </p:cBhvr>
                                      <p:to>
                                        <p:strVal val="hidden"/>
                                      </p:to>
                                    </p:set>
                                  </p:childTnLst>
                                </p:cTn>
                              </p:par>
                            </p:childTnLst>
                          </p:cTn>
                        </p:par>
                      </p:childTnLst>
                    </p:cTn>
                  </p:par>
                </p:childTnLst>
              </p:cTn>
              <p:nextCondLst>
                <p:cond evt="onClick" delay="0">
                  <p:tgtEl>
                    <p:spTgt spid="1587"/>
                  </p:tgtEl>
                </p:cond>
              </p:nextCondLst>
            </p:seq>
            <p:seq concurrent="1" nextAc="seek">
              <p:cTn id="1059" restart="whenNotActive" fill="hold" evtFilter="cancelBubble" nodeType="interactiveSeq">
                <p:stCondLst>
                  <p:cond evt="onClick" delay="0">
                    <p:tgtEl>
                      <p:spTgt spid="1588"/>
                    </p:tgtEl>
                  </p:cond>
                </p:stCondLst>
                <p:endSync evt="end" delay="0">
                  <p:rtn val="all"/>
                </p:endSync>
                <p:childTnLst>
                  <p:par>
                    <p:cTn id="1060" fill="hold">
                      <p:stCondLst>
                        <p:cond delay="0"/>
                      </p:stCondLst>
                      <p:childTnLst>
                        <p:par>
                          <p:cTn id="1061" fill="hold">
                            <p:stCondLst>
                              <p:cond delay="0"/>
                            </p:stCondLst>
                            <p:childTnLst>
                              <p:par>
                                <p:cTn id="1062" presetID="1" presetClass="exit" presetSubtype="0" fill="hold" grpId="0" nodeType="clickEffect">
                                  <p:stCondLst>
                                    <p:cond delay="0"/>
                                  </p:stCondLst>
                                  <p:childTnLst>
                                    <p:set>
                                      <p:cBhvr>
                                        <p:cTn id="1063" dur="1" fill="hold">
                                          <p:stCondLst>
                                            <p:cond delay="0"/>
                                          </p:stCondLst>
                                        </p:cTn>
                                        <p:tgtEl>
                                          <p:spTgt spid="1588"/>
                                        </p:tgtEl>
                                        <p:attrNameLst>
                                          <p:attrName>style.visibility</p:attrName>
                                        </p:attrNameLst>
                                      </p:cBhvr>
                                      <p:to>
                                        <p:strVal val="hidden"/>
                                      </p:to>
                                    </p:set>
                                  </p:childTnLst>
                                </p:cTn>
                              </p:par>
                            </p:childTnLst>
                          </p:cTn>
                        </p:par>
                      </p:childTnLst>
                    </p:cTn>
                  </p:par>
                </p:childTnLst>
              </p:cTn>
              <p:nextCondLst>
                <p:cond evt="onClick" delay="0">
                  <p:tgtEl>
                    <p:spTgt spid="1588"/>
                  </p:tgtEl>
                </p:cond>
              </p:nextCondLst>
            </p:seq>
            <p:seq concurrent="1" nextAc="seek">
              <p:cTn id="1064" restart="whenNotActive" fill="hold" evtFilter="cancelBubble" nodeType="interactiveSeq">
                <p:stCondLst>
                  <p:cond evt="onClick" delay="0">
                    <p:tgtEl>
                      <p:spTgt spid="1589"/>
                    </p:tgtEl>
                  </p:cond>
                </p:stCondLst>
                <p:endSync evt="end" delay="0">
                  <p:rtn val="all"/>
                </p:endSync>
                <p:childTnLst>
                  <p:par>
                    <p:cTn id="1065" fill="hold">
                      <p:stCondLst>
                        <p:cond delay="0"/>
                      </p:stCondLst>
                      <p:childTnLst>
                        <p:par>
                          <p:cTn id="1066" fill="hold">
                            <p:stCondLst>
                              <p:cond delay="0"/>
                            </p:stCondLst>
                            <p:childTnLst>
                              <p:par>
                                <p:cTn id="1067" presetID="1" presetClass="exit" presetSubtype="0" fill="hold" grpId="0" nodeType="clickEffect">
                                  <p:stCondLst>
                                    <p:cond delay="0"/>
                                  </p:stCondLst>
                                  <p:childTnLst>
                                    <p:set>
                                      <p:cBhvr>
                                        <p:cTn id="1068" dur="1" fill="hold">
                                          <p:stCondLst>
                                            <p:cond delay="0"/>
                                          </p:stCondLst>
                                        </p:cTn>
                                        <p:tgtEl>
                                          <p:spTgt spid="1589"/>
                                        </p:tgtEl>
                                        <p:attrNameLst>
                                          <p:attrName>style.visibility</p:attrName>
                                        </p:attrNameLst>
                                      </p:cBhvr>
                                      <p:to>
                                        <p:strVal val="hidden"/>
                                      </p:to>
                                    </p:set>
                                  </p:childTnLst>
                                </p:cTn>
                              </p:par>
                            </p:childTnLst>
                          </p:cTn>
                        </p:par>
                      </p:childTnLst>
                    </p:cTn>
                  </p:par>
                </p:childTnLst>
              </p:cTn>
              <p:nextCondLst>
                <p:cond evt="onClick" delay="0">
                  <p:tgtEl>
                    <p:spTgt spid="1589"/>
                  </p:tgtEl>
                </p:cond>
              </p:nextCondLst>
            </p:seq>
            <p:seq concurrent="1" nextAc="seek">
              <p:cTn id="1069" restart="whenNotActive" fill="hold" evtFilter="cancelBubble" nodeType="interactiveSeq">
                <p:stCondLst>
                  <p:cond evt="onClick" delay="0">
                    <p:tgtEl>
                      <p:spTgt spid="1590"/>
                    </p:tgtEl>
                  </p:cond>
                </p:stCondLst>
                <p:endSync evt="end" delay="0">
                  <p:rtn val="all"/>
                </p:endSync>
                <p:childTnLst>
                  <p:par>
                    <p:cTn id="1070" fill="hold">
                      <p:stCondLst>
                        <p:cond delay="0"/>
                      </p:stCondLst>
                      <p:childTnLst>
                        <p:par>
                          <p:cTn id="1071" fill="hold">
                            <p:stCondLst>
                              <p:cond delay="0"/>
                            </p:stCondLst>
                            <p:childTnLst>
                              <p:par>
                                <p:cTn id="1072" presetID="1" presetClass="exit" presetSubtype="0" fill="hold" grpId="0" nodeType="clickEffect">
                                  <p:stCondLst>
                                    <p:cond delay="0"/>
                                  </p:stCondLst>
                                  <p:childTnLst>
                                    <p:set>
                                      <p:cBhvr>
                                        <p:cTn id="1073" dur="1" fill="hold">
                                          <p:stCondLst>
                                            <p:cond delay="0"/>
                                          </p:stCondLst>
                                        </p:cTn>
                                        <p:tgtEl>
                                          <p:spTgt spid="1590"/>
                                        </p:tgtEl>
                                        <p:attrNameLst>
                                          <p:attrName>style.visibility</p:attrName>
                                        </p:attrNameLst>
                                      </p:cBhvr>
                                      <p:to>
                                        <p:strVal val="hidden"/>
                                      </p:to>
                                    </p:set>
                                  </p:childTnLst>
                                </p:cTn>
                              </p:par>
                            </p:childTnLst>
                          </p:cTn>
                        </p:par>
                      </p:childTnLst>
                    </p:cTn>
                  </p:par>
                </p:childTnLst>
              </p:cTn>
              <p:nextCondLst>
                <p:cond evt="onClick" delay="0">
                  <p:tgtEl>
                    <p:spTgt spid="1590"/>
                  </p:tgtEl>
                </p:cond>
              </p:nextCondLst>
            </p:seq>
            <p:seq concurrent="1" nextAc="seek">
              <p:cTn id="1074" restart="whenNotActive" fill="hold" evtFilter="cancelBubble" nodeType="interactiveSeq">
                <p:stCondLst>
                  <p:cond evt="onClick" delay="0">
                    <p:tgtEl>
                      <p:spTgt spid="1591"/>
                    </p:tgtEl>
                  </p:cond>
                </p:stCondLst>
                <p:endSync evt="end" delay="0">
                  <p:rtn val="all"/>
                </p:endSync>
                <p:childTnLst>
                  <p:par>
                    <p:cTn id="1075" fill="hold">
                      <p:stCondLst>
                        <p:cond delay="0"/>
                      </p:stCondLst>
                      <p:childTnLst>
                        <p:par>
                          <p:cTn id="1076" fill="hold">
                            <p:stCondLst>
                              <p:cond delay="0"/>
                            </p:stCondLst>
                            <p:childTnLst>
                              <p:par>
                                <p:cTn id="1077" presetID="1" presetClass="exit" presetSubtype="0" fill="hold" grpId="0" nodeType="clickEffect">
                                  <p:stCondLst>
                                    <p:cond delay="0"/>
                                  </p:stCondLst>
                                  <p:childTnLst>
                                    <p:set>
                                      <p:cBhvr>
                                        <p:cTn id="1078" dur="1" fill="hold">
                                          <p:stCondLst>
                                            <p:cond delay="0"/>
                                          </p:stCondLst>
                                        </p:cTn>
                                        <p:tgtEl>
                                          <p:spTgt spid="1591"/>
                                        </p:tgtEl>
                                        <p:attrNameLst>
                                          <p:attrName>style.visibility</p:attrName>
                                        </p:attrNameLst>
                                      </p:cBhvr>
                                      <p:to>
                                        <p:strVal val="hidden"/>
                                      </p:to>
                                    </p:set>
                                  </p:childTnLst>
                                </p:cTn>
                              </p:par>
                            </p:childTnLst>
                          </p:cTn>
                        </p:par>
                      </p:childTnLst>
                    </p:cTn>
                  </p:par>
                </p:childTnLst>
              </p:cTn>
              <p:nextCondLst>
                <p:cond evt="onClick" delay="0">
                  <p:tgtEl>
                    <p:spTgt spid="1591"/>
                  </p:tgtEl>
                </p:cond>
              </p:nextCondLst>
            </p:seq>
            <p:seq concurrent="1" nextAc="seek">
              <p:cTn id="1079" restart="whenNotActive" fill="hold" evtFilter="cancelBubble" nodeType="interactiveSeq">
                <p:stCondLst>
                  <p:cond evt="onClick" delay="0">
                    <p:tgtEl>
                      <p:spTgt spid="1592"/>
                    </p:tgtEl>
                  </p:cond>
                </p:stCondLst>
                <p:endSync evt="end" delay="0">
                  <p:rtn val="all"/>
                </p:endSync>
                <p:childTnLst>
                  <p:par>
                    <p:cTn id="1080" fill="hold">
                      <p:stCondLst>
                        <p:cond delay="0"/>
                      </p:stCondLst>
                      <p:childTnLst>
                        <p:par>
                          <p:cTn id="1081" fill="hold">
                            <p:stCondLst>
                              <p:cond delay="0"/>
                            </p:stCondLst>
                            <p:childTnLst>
                              <p:par>
                                <p:cTn id="1082" presetID="1" presetClass="exit" presetSubtype="0" fill="hold" grpId="0" nodeType="clickEffect">
                                  <p:stCondLst>
                                    <p:cond delay="0"/>
                                  </p:stCondLst>
                                  <p:childTnLst>
                                    <p:set>
                                      <p:cBhvr>
                                        <p:cTn id="1083" dur="1" fill="hold">
                                          <p:stCondLst>
                                            <p:cond delay="0"/>
                                          </p:stCondLst>
                                        </p:cTn>
                                        <p:tgtEl>
                                          <p:spTgt spid="1592"/>
                                        </p:tgtEl>
                                        <p:attrNameLst>
                                          <p:attrName>style.visibility</p:attrName>
                                        </p:attrNameLst>
                                      </p:cBhvr>
                                      <p:to>
                                        <p:strVal val="hidden"/>
                                      </p:to>
                                    </p:set>
                                  </p:childTnLst>
                                </p:cTn>
                              </p:par>
                            </p:childTnLst>
                          </p:cTn>
                        </p:par>
                      </p:childTnLst>
                    </p:cTn>
                  </p:par>
                </p:childTnLst>
              </p:cTn>
              <p:nextCondLst>
                <p:cond evt="onClick" delay="0">
                  <p:tgtEl>
                    <p:spTgt spid="1592"/>
                  </p:tgtEl>
                </p:cond>
              </p:nextCondLst>
            </p:seq>
            <p:seq concurrent="1" nextAc="seek">
              <p:cTn id="1084" restart="whenNotActive" fill="hold" evtFilter="cancelBubble" nodeType="interactiveSeq">
                <p:stCondLst>
                  <p:cond evt="onClick" delay="0">
                    <p:tgtEl>
                      <p:spTgt spid="1593"/>
                    </p:tgtEl>
                  </p:cond>
                </p:stCondLst>
                <p:endSync evt="end" delay="0">
                  <p:rtn val="all"/>
                </p:endSync>
                <p:childTnLst>
                  <p:par>
                    <p:cTn id="1085" fill="hold">
                      <p:stCondLst>
                        <p:cond delay="0"/>
                      </p:stCondLst>
                      <p:childTnLst>
                        <p:par>
                          <p:cTn id="1086" fill="hold">
                            <p:stCondLst>
                              <p:cond delay="0"/>
                            </p:stCondLst>
                            <p:childTnLst>
                              <p:par>
                                <p:cTn id="1087" presetID="1" presetClass="exit" presetSubtype="0" fill="hold" grpId="0" nodeType="clickEffect">
                                  <p:stCondLst>
                                    <p:cond delay="0"/>
                                  </p:stCondLst>
                                  <p:childTnLst>
                                    <p:set>
                                      <p:cBhvr>
                                        <p:cTn id="1088" dur="1" fill="hold">
                                          <p:stCondLst>
                                            <p:cond delay="0"/>
                                          </p:stCondLst>
                                        </p:cTn>
                                        <p:tgtEl>
                                          <p:spTgt spid="1593"/>
                                        </p:tgtEl>
                                        <p:attrNameLst>
                                          <p:attrName>style.visibility</p:attrName>
                                        </p:attrNameLst>
                                      </p:cBhvr>
                                      <p:to>
                                        <p:strVal val="hidden"/>
                                      </p:to>
                                    </p:set>
                                  </p:childTnLst>
                                </p:cTn>
                              </p:par>
                            </p:childTnLst>
                          </p:cTn>
                        </p:par>
                      </p:childTnLst>
                    </p:cTn>
                  </p:par>
                </p:childTnLst>
              </p:cTn>
              <p:nextCondLst>
                <p:cond evt="onClick" delay="0">
                  <p:tgtEl>
                    <p:spTgt spid="1593"/>
                  </p:tgtEl>
                </p:cond>
              </p:nextCondLst>
            </p:seq>
            <p:seq concurrent="1" nextAc="seek">
              <p:cTn id="1089" restart="whenNotActive" fill="hold" evtFilter="cancelBubble" nodeType="interactiveSeq">
                <p:stCondLst>
                  <p:cond evt="onClick" delay="0">
                    <p:tgtEl>
                      <p:spTgt spid="1594"/>
                    </p:tgtEl>
                  </p:cond>
                </p:stCondLst>
                <p:endSync evt="end" delay="0">
                  <p:rtn val="all"/>
                </p:endSync>
                <p:childTnLst>
                  <p:par>
                    <p:cTn id="1090" fill="hold">
                      <p:stCondLst>
                        <p:cond delay="0"/>
                      </p:stCondLst>
                      <p:childTnLst>
                        <p:par>
                          <p:cTn id="1091" fill="hold">
                            <p:stCondLst>
                              <p:cond delay="0"/>
                            </p:stCondLst>
                            <p:childTnLst>
                              <p:par>
                                <p:cTn id="1092" presetID="1" presetClass="exit" presetSubtype="0" fill="hold" grpId="0" nodeType="clickEffect">
                                  <p:stCondLst>
                                    <p:cond delay="0"/>
                                  </p:stCondLst>
                                  <p:childTnLst>
                                    <p:set>
                                      <p:cBhvr>
                                        <p:cTn id="1093" dur="1" fill="hold">
                                          <p:stCondLst>
                                            <p:cond delay="0"/>
                                          </p:stCondLst>
                                        </p:cTn>
                                        <p:tgtEl>
                                          <p:spTgt spid="1594"/>
                                        </p:tgtEl>
                                        <p:attrNameLst>
                                          <p:attrName>style.visibility</p:attrName>
                                        </p:attrNameLst>
                                      </p:cBhvr>
                                      <p:to>
                                        <p:strVal val="hidden"/>
                                      </p:to>
                                    </p:set>
                                  </p:childTnLst>
                                </p:cTn>
                              </p:par>
                            </p:childTnLst>
                          </p:cTn>
                        </p:par>
                      </p:childTnLst>
                    </p:cTn>
                  </p:par>
                </p:childTnLst>
              </p:cTn>
              <p:nextCondLst>
                <p:cond evt="onClick" delay="0">
                  <p:tgtEl>
                    <p:spTgt spid="1594"/>
                  </p:tgtEl>
                </p:cond>
              </p:nextCondLst>
            </p:seq>
            <p:seq concurrent="1" nextAc="seek">
              <p:cTn id="1094" restart="whenNotActive" fill="hold" evtFilter="cancelBubble" nodeType="interactiveSeq">
                <p:stCondLst>
                  <p:cond evt="onClick" delay="0">
                    <p:tgtEl>
                      <p:spTgt spid="1595"/>
                    </p:tgtEl>
                  </p:cond>
                </p:stCondLst>
                <p:endSync evt="end" delay="0">
                  <p:rtn val="all"/>
                </p:endSync>
                <p:childTnLst>
                  <p:par>
                    <p:cTn id="1095" fill="hold">
                      <p:stCondLst>
                        <p:cond delay="0"/>
                      </p:stCondLst>
                      <p:childTnLst>
                        <p:par>
                          <p:cTn id="1096" fill="hold">
                            <p:stCondLst>
                              <p:cond delay="0"/>
                            </p:stCondLst>
                            <p:childTnLst>
                              <p:par>
                                <p:cTn id="1097" presetID="1" presetClass="exit" presetSubtype="0" fill="hold" grpId="0" nodeType="clickEffect">
                                  <p:stCondLst>
                                    <p:cond delay="0"/>
                                  </p:stCondLst>
                                  <p:childTnLst>
                                    <p:set>
                                      <p:cBhvr>
                                        <p:cTn id="1098" dur="1" fill="hold">
                                          <p:stCondLst>
                                            <p:cond delay="0"/>
                                          </p:stCondLst>
                                        </p:cTn>
                                        <p:tgtEl>
                                          <p:spTgt spid="1595"/>
                                        </p:tgtEl>
                                        <p:attrNameLst>
                                          <p:attrName>style.visibility</p:attrName>
                                        </p:attrNameLst>
                                      </p:cBhvr>
                                      <p:to>
                                        <p:strVal val="hidden"/>
                                      </p:to>
                                    </p:set>
                                  </p:childTnLst>
                                </p:cTn>
                              </p:par>
                            </p:childTnLst>
                          </p:cTn>
                        </p:par>
                      </p:childTnLst>
                    </p:cTn>
                  </p:par>
                </p:childTnLst>
              </p:cTn>
              <p:nextCondLst>
                <p:cond evt="onClick" delay="0">
                  <p:tgtEl>
                    <p:spTgt spid="1595"/>
                  </p:tgtEl>
                </p:cond>
              </p:nextCondLst>
            </p:seq>
            <p:seq concurrent="1" nextAc="seek">
              <p:cTn id="1099" restart="whenNotActive" fill="hold" evtFilter="cancelBubble" nodeType="interactiveSeq">
                <p:stCondLst>
                  <p:cond evt="onClick" delay="0">
                    <p:tgtEl>
                      <p:spTgt spid="1596"/>
                    </p:tgtEl>
                  </p:cond>
                </p:stCondLst>
                <p:endSync evt="end" delay="0">
                  <p:rtn val="all"/>
                </p:endSync>
                <p:childTnLst>
                  <p:par>
                    <p:cTn id="1100" fill="hold">
                      <p:stCondLst>
                        <p:cond delay="0"/>
                      </p:stCondLst>
                      <p:childTnLst>
                        <p:par>
                          <p:cTn id="1101" fill="hold">
                            <p:stCondLst>
                              <p:cond delay="0"/>
                            </p:stCondLst>
                            <p:childTnLst>
                              <p:par>
                                <p:cTn id="1102" presetID="1" presetClass="exit" presetSubtype="0" fill="hold" grpId="0" nodeType="clickEffect">
                                  <p:stCondLst>
                                    <p:cond delay="0"/>
                                  </p:stCondLst>
                                  <p:childTnLst>
                                    <p:set>
                                      <p:cBhvr>
                                        <p:cTn id="1103" dur="1" fill="hold">
                                          <p:stCondLst>
                                            <p:cond delay="0"/>
                                          </p:stCondLst>
                                        </p:cTn>
                                        <p:tgtEl>
                                          <p:spTgt spid="1596"/>
                                        </p:tgtEl>
                                        <p:attrNameLst>
                                          <p:attrName>style.visibility</p:attrName>
                                        </p:attrNameLst>
                                      </p:cBhvr>
                                      <p:to>
                                        <p:strVal val="hidden"/>
                                      </p:to>
                                    </p:set>
                                  </p:childTnLst>
                                </p:cTn>
                              </p:par>
                            </p:childTnLst>
                          </p:cTn>
                        </p:par>
                      </p:childTnLst>
                    </p:cTn>
                  </p:par>
                </p:childTnLst>
              </p:cTn>
              <p:nextCondLst>
                <p:cond evt="onClick" delay="0">
                  <p:tgtEl>
                    <p:spTgt spid="1596"/>
                  </p:tgtEl>
                </p:cond>
              </p:nextCondLst>
            </p:seq>
            <p:seq concurrent="1" nextAc="seek">
              <p:cTn id="1104" restart="whenNotActive" fill="hold" evtFilter="cancelBubble" nodeType="interactiveSeq">
                <p:stCondLst>
                  <p:cond evt="onClick" delay="0">
                    <p:tgtEl>
                      <p:spTgt spid="1597"/>
                    </p:tgtEl>
                  </p:cond>
                </p:stCondLst>
                <p:endSync evt="end" delay="0">
                  <p:rtn val="all"/>
                </p:endSync>
                <p:childTnLst>
                  <p:par>
                    <p:cTn id="1105" fill="hold">
                      <p:stCondLst>
                        <p:cond delay="0"/>
                      </p:stCondLst>
                      <p:childTnLst>
                        <p:par>
                          <p:cTn id="1106" fill="hold">
                            <p:stCondLst>
                              <p:cond delay="0"/>
                            </p:stCondLst>
                            <p:childTnLst>
                              <p:par>
                                <p:cTn id="1107" presetID="1" presetClass="exit" presetSubtype="0" fill="hold" grpId="0" nodeType="clickEffect">
                                  <p:stCondLst>
                                    <p:cond delay="0"/>
                                  </p:stCondLst>
                                  <p:childTnLst>
                                    <p:set>
                                      <p:cBhvr>
                                        <p:cTn id="1108" dur="1" fill="hold">
                                          <p:stCondLst>
                                            <p:cond delay="0"/>
                                          </p:stCondLst>
                                        </p:cTn>
                                        <p:tgtEl>
                                          <p:spTgt spid="1597"/>
                                        </p:tgtEl>
                                        <p:attrNameLst>
                                          <p:attrName>style.visibility</p:attrName>
                                        </p:attrNameLst>
                                      </p:cBhvr>
                                      <p:to>
                                        <p:strVal val="hidden"/>
                                      </p:to>
                                    </p:set>
                                  </p:childTnLst>
                                </p:cTn>
                              </p:par>
                            </p:childTnLst>
                          </p:cTn>
                        </p:par>
                      </p:childTnLst>
                    </p:cTn>
                  </p:par>
                </p:childTnLst>
              </p:cTn>
              <p:nextCondLst>
                <p:cond evt="onClick" delay="0">
                  <p:tgtEl>
                    <p:spTgt spid="1597"/>
                  </p:tgtEl>
                </p:cond>
              </p:nextCondLst>
            </p:seq>
            <p:seq concurrent="1" nextAc="seek">
              <p:cTn id="1109" restart="whenNotActive" fill="hold" evtFilter="cancelBubble" nodeType="interactiveSeq">
                <p:stCondLst>
                  <p:cond evt="onClick" delay="0">
                    <p:tgtEl>
                      <p:spTgt spid="1598"/>
                    </p:tgtEl>
                  </p:cond>
                </p:stCondLst>
                <p:endSync evt="end" delay="0">
                  <p:rtn val="all"/>
                </p:endSync>
                <p:childTnLst>
                  <p:par>
                    <p:cTn id="1110" fill="hold">
                      <p:stCondLst>
                        <p:cond delay="0"/>
                      </p:stCondLst>
                      <p:childTnLst>
                        <p:par>
                          <p:cTn id="1111" fill="hold">
                            <p:stCondLst>
                              <p:cond delay="0"/>
                            </p:stCondLst>
                            <p:childTnLst>
                              <p:par>
                                <p:cTn id="1112" presetID="1" presetClass="exit" presetSubtype="0" fill="hold" grpId="0" nodeType="clickEffect">
                                  <p:stCondLst>
                                    <p:cond delay="0"/>
                                  </p:stCondLst>
                                  <p:childTnLst>
                                    <p:set>
                                      <p:cBhvr>
                                        <p:cTn id="1113" dur="1" fill="hold">
                                          <p:stCondLst>
                                            <p:cond delay="0"/>
                                          </p:stCondLst>
                                        </p:cTn>
                                        <p:tgtEl>
                                          <p:spTgt spid="1598"/>
                                        </p:tgtEl>
                                        <p:attrNameLst>
                                          <p:attrName>style.visibility</p:attrName>
                                        </p:attrNameLst>
                                      </p:cBhvr>
                                      <p:to>
                                        <p:strVal val="hidden"/>
                                      </p:to>
                                    </p:set>
                                  </p:childTnLst>
                                </p:cTn>
                              </p:par>
                            </p:childTnLst>
                          </p:cTn>
                        </p:par>
                      </p:childTnLst>
                    </p:cTn>
                  </p:par>
                </p:childTnLst>
              </p:cTn>
              <p:nextCondLst>
                <p:cond evt="onClick" delay="0">
                  <p:tgtEl>
                    <p:spTgt spid="1598"/>
                  </p:tgtEl>
                </p:cond>
              </p:nextCondLst>
            </p:seq>
            <p:seq concurrent="1" nextAc="seek">
              <p:cTn id="1114" restart="whenNotActive" fill="hold" evtFilter="cancelBubble" nodeType="interactiveSeq">
                <p:stCondLst>
                  <p:cond evt="onClick" delay="0">
                    <p:tgtEl>
                      <p:spTgt spid="1599"/>
                    </p:tgtEl>
                  </p:cond>
                </p:stCondLst>
                <p:endSync evt="end" delay="0">
                  <p:rtn val="all"/>
                </p:endSync>
                <p:childTnLst>
                  <p:par>
                    <p:cTn id="1115" fill="hold">
                      <p:stCondLst>
                        <p:cond delay="0"/>
                      </p:stCondLst>
                      <p:childTnLst>
                        <p:par>
                          <p:cTn id="1116" fill="hold">
                            <p:stCondLst>
                              <p:cond delay="0"/>
                            </p:stCondLst>
                            <p:childTnLst>
                              <p:par>
                                <p:cTn id="1117" presetID="1" presetClass="exit" presetSubtype="0" fill="hold" grpId="0" nodeType="clickEffect">
                                  <p:stCondLst>
                                    <p:cond delay="0"/>
                                  </p:stCondLst>
                                  <p:childTnLst>
                                    <p:set>
                                      <p:cBhvr>
                                        <p:cTn id="1118" dur="1" fill="hold">
                                          <p:stCondLst>
                                            <p:cond delay="0"/>
                                          </p:stCondLst>
                                        </p:cTn>
                                        <p:tgtEl>
                                          <p:spTgt spid="1599"/>
                                        </p:tgtEl>
                                        <p:attrNameLst>
                                          <p:attrName>style.visibility</p:attrName>
                                        </p:attrNameLst>
                                      </p:cBhvr>
                                      <p:to>
                                        <p:strVal val="hidden"/>
                                      </p:to>
                                    </p:set>
                                  </p:childTnLst>
                                </p:cTn>
                              </p:par>
                            </p:childTnLst>
                          </p:cTn>
                        </p:par>
                      </p:childTnLst>
                    </p:cTn>
                  </p:par>
                </p:childTnLst>
              </p:cTn>
              <p:nextCondLst>
                <p:cond evt="onClick" delay="0">
                  <p:tgtEl>
                    <p:spTgt spid="1599"/>
                  </p:tgtEl>
                </p:cond>
              </p:nextCondLst>
            </p:seq>
            <p:seq concurrent="1" nextAc="seek">
              <p:cTn id="1119" restart="whenNotActive" fill="hold" evtFilter="cancelBubble" nodeType="interactiveSeq">
                <p:stCondLst>
                  <p:cond evt="onClick" delay="0">
                    <p:tgtEl>
                      <p:spTgt spid="1600"/>
                    </p:tgtEl>
                  </p:cond>
                </p:stCondLst>
                <p:endSync evt="end" delay="0">
                  <p:rtn val="all"/>
                </p:endSync>
                <p:childTnLst>
                  <p:par>
                    <p:cTn id="1120" fill="hold">
                      <p:stCondLst>
                        <p:cond delay="0"/>
                      </p:stCondLst>
                      <p:childTnLst>
                        <p:par>
                          <p:cTn id="1121" fill="hold">
                            <p:stCondLst>
                              <p:cond delay="0"/>
                            </p:stCondLst>
                            <p:childTnLst>
                              <p:par>
                                <p:cTn id="1122" presetID="1" presetClass="exit" presetSubtype="0" fill="hold" grpId="0" nodeType="clickEffect">
                                  <p:stCondLst>
                                    <p:cond delay="0"/>
                                  </p:stCondLst>
                                  <p:childTnLst>
                                    <p:set>
                                      <p:cBhvr>
                                        <p:cTn id="1123" dur="1" fill="hold">
                                          <p:stCondLst>
                                            <p:cond delay="0"/>
                                          </p:stCondLst>
                                        </p:cTn>
                                        <p:tgtEl>
                                          <p:spTgt spid="1600"/>
                                        </p:tgtEl>
                                        <p:attrNameLst>
                                          <p:attrName>style.visibility</p:attrName>
                                        </p:attrNameLst>
                                      </p:cBhvr>
                                      <p:to>
                                        <p:strVal val="hidden"/>
                                      </p:to>
                                    </p:set>
                                  </p:childTnLst>
                                </p:cTn>
                              </p:par>
                            </p:childTnLst>
                          </p:cTn>
                        </p:par>
                      </p:childTnLst>
                    </p:cTn>
                  </p:par>
                </p:childTnLst>
              </p:cTn>
              <p:nextCondLst>
                <p:cond evt="onClick" delay="0">
                  <p:tgtEl>
                    <p:spTgt spid="1600"/>
                  </p:tgtEl>
                </p:cond>
              </p:nextCondLst>
            </p:seq>
            <p:seq concurrent="1" nextAc="seek">
              <p:cTn id="1124" restart="whenNotActive" fill="hold" evtFilter="cancelBubble" nodeType="interactiveSeq">
                <p:stCondLst>
                  <p:cond evt="onClick" delay="0">
                    <p:tgtEl>
                      <p:spTgt spid="1601"/>
                    </p:tgtEl>
                  </p:cond>
                </p:stCondLst>
                <p:endSync evt="end" delay="0">
                  <p:rtn val="all"/>
                </p:endSync>
                <p:childTnLst>
                  <p:par>
                    <p:cTn id="1125" fill="hold">
                      <p:stCondLst>
                        <p:cond delay="0"/>
                      </p:stCondLst>
                      <p:childTnLst>
                        <p:par>
                          <p:cTn id="1126" fill="hold">
                            <p:stCondLst>
                              <p:cond delay="0"/>
                            </p:stCondLst>
                            <p:childTnLst>
                              <p:par>
                                <p:cTn id="1127" presetID="1" presetClass="exit" presetSubtype="0" fill="hold" grpId="0" nodeType="clickEffect">
                                  <p:stCondLst>
                                    <p:cond delay="0"/>
                                  </p:stCondLst>
                                  <p:childTnLst>
                                    <p:set>
                                      <p:cBhvr>
                                        <p:cTn id="1128" dur="1" fill="hold">
                                          <p:stCondLst>
                                            <p:cond delay="0"/>
                                          </p:stCondLst>
                                        </p:cTn>
                                        <p:tgtEl>
                                          <p:spTgt spid="1601"/>
                                        </p:tgtEl>
                                        <p:attrNameLst>
                                          <p:attrName>style.visibility</p:attrName>
                                        </p:attrNameLst>
                                      </p:cBhvr>
                                      <p:to>
                                        <p:strVal val="hidden"/>
                                      </p:to>
                                    </p:set>
                                  </p:childTnLst>
                                </p:cTn>
                              </p:par>
                            </p:childTnLst>
                          </p:cTn>
                        </p:par>
                      </p:childTnLst>
                    </p:cTn>
                  </p:par>
                </p:childTnLst>
              </p:cTn>
              <p:nextCondLst>
                <p:cond evt="onClick" delay="0">
                  <p:tgtEl>
                    <p:spTgt spid="1601"/>
                  </p:tgtEl>
                </p:cond>
              </p:nextCondLst>
            </p:seq>
            <p:seq concurrent="1" nextAc="seek">
              <p:cTn id="1129" restart="whenNotActive" fill="hold" evtFilter="cancelBubble" nodeType="interactiveSeq">
                <p:stCondLst>
                  <p:cond evt="onClick" delay="0">
                    <p:tgtEl>
                      <p:spTgt spid="1602"/>
                    </p:tgtEl>
                  </p:cond>
                </p:stCondLst>
                <p:endSync evt="end" delay="0">
                  <p:rtn val="all"/>
                </p:endSync>
                <p:childTnLst>
                  <p:par>
                    <p:cTn id="1130" fill="hold">
                      <p:stCondLst>
                        <p:cond delay="0"/>
                      </p:stCondLst>
                      <p:childTnLst>
                        <p:par>
                          <p:cTn id="1131" fill="hold">
                            <p:stCondLst>
                              <p:cond delay="0"/>
                            </p:stCondLst>
                            <p:childTnLst>
                              <p:par>
                                <p:cTn id="1132" presetID="1" presetClass="exit" presetSubtype="0" fill="hold" grpId="0" nodeType="clickEffect">
                                  <p:stCondLst>
                                    <p:cond delay="0"/>
                                  </p:stCondLst>
                                  <p:childTnLst>
                                    <p:set>
                                      <p:cBhvr>
                                        <p:cTn id="1133" dur="1" fill="hold">
                                          <p:stCondLst>
                                            <p:cond delay="0"/>
                                          </p:stCondLst>
                                        </p:cTn>
                                        <p:tgtEl>
                                          <p:spTgt spid="1602"/>
                                        </p:tgtEl>
                                        <p:attrNameLst>
                                          <p:attrName>style.visibility</p:attrName>
                                        </p:attrNameLst>
                                      </p:cBhvr>
                                      <p:to>
                                        <p:strVal val="hidden"/>
                                      </p:to>
                                    </p:set>
                                  </p:childTnLst>
                                </p:cTn>
                              </p:par>
                            </p:childTnLst>
                          </p:cTn>
                        </p:par>
                      </p:childTnLst>
                    </p:cTn>
                  </p:par>
                </p:childTnLst>
              </p:cTn>
              <p:nextCondLst>
                <p:cond evt="onClick" delay="0">
                  <p:tgtEl>
                    <p:spTgt spid="1602"/>
                  </p:tgtEl>
                </p:cond>
              </p:nextCondLst>
            </p:seq>
            <p:seq concurrent="1" nextAc="seek">
              <p:cTn id="1134" restart="whenNotActive" fill="hold" evtFilter="cancelBubble" nodeType="interactiveSeq">
                <p:stCondLst>
                  <p:cond evt="onClick" delay="0">
                    <p:tgtEl>
                      <p:spTgt spid="1603"/>
                    </p:tgtEl>
                  </p:cond>
                </p:stCondLst>
                <p:endSync evt="end" delay="0">
                  <p:rtn val="all"/>
                </p:endSync>
                <p:childTnLst>
                  <p:par>
                    <p:cTn id="1135" fill="hold">
                      <p:stCondLst>
                        <p:cond delay="0"/>
                      </p:stCondLst>
                      <p:childTnLst>
                        <p:par>
                          <p:cTn id="1136" fill="hold">
                            <p:stCondLst>
                              <p:cond delay="0"/>
                            </p:stCondLst>
                            <p:childTnLst>
                              <p:par>
                                <p:cTn id="1137" presetID="1" presetClass="exit" presetSubtype="0" fill="hold" grpId="0" nodeType="clickEffect">
                                  <p:stCondLst>
                                    <p:cond delay="0"/>
                                  </p:stCondLst>
                                  <p:childTnLst>
                                    <p:set>
                                      <p:cBhvr>
                                        <p:cTn id="1138" dur="1" fill="hold">
                                          <p:stCondLst>
                                            <p:cond delay="0"/>
                                          </p:stCondLst>
                                        </p:cTn>
                                        <p:tgtEl>
                                          <p:spTgt spid="1603"/>
                                        </p:tgtEl>
                                        <p:attrNameLst>
                                          <p:attrName>style.visibility</p:attrName>
                                        </p:attrNameLst>
                                      </p:cBhvr>
                                      <p:to>
                                        <p:strVal val="hidden"/>
                                      </p:to>
                                    </p:set>
                                  </p:childTnLst>
                                </p:cTn>
                              </p:par>
                            </p:childTnLst>
                          </p:cTn>
                        </p:par>
                      </p:childTnLst>
                    </p:cTn>
                  </p:par>
                </p:childTnLst>
              </p:cTn>
              <p:nextCondLst>
                <p:cond evt="onClick" delay="0">
                  <p:tgtEl>
                    <p:spTgt spid="1603"/>
                  </p:tgtEl>
                </p:cond>
              </p:nextCondLst>
            </p:seq>
            <p:seq concurrent="1" nextAc="seek">
              <p:cTn id="1139" restart="whenNotActive" fill="hold" evtFilter="cancelBubble" nodeType="interactiveSeq">
                <p:stCondLst>
                  <p:cond evt="onClick" delay="0">
                    <p:tgtEl>
                      <p:spTgt spid="1604"/>
                    </p:tgtEl>
                  </p:cond>
                </p:stCondLst>
                <p:endSync evt="end" delay="0">
                  <p:rtn val="all"/>
                </p:endSync>
                <p:childTnLst>
                  <p:par>
                    <p:cTn id="1140" fill="hold">
                      <p:stCondLst>
                        <p:cond delay="0"/>
                      </p:stCondLst>
                      <p:childTnLst>
                        <p:par>
                          <p:cTn id="1141" fill="hold">
                            <p:stCondLst>
                              <p:cond delay="0"/>
                            </p:stCondLst>
                            <p:childTnLst>
                              <p:par>
                                <p:cTn id="1142" presetID="1" presetClass="exit" presetSubtype="0" fill="hold" grpId="0" nodeType="clickEffect">
                                  <p:stCondLst>
                                    <p:cond delay="0"/>
                                  </p:stCondLst>
                                  <p:childTnLst>
                                    <p:set>
                                      <p:cBhvr>
                                        <p:cTn id="1143" dur="1" fill="hold">
                                          <p:stCondLst>
                                            <p:cond delay="0"/>
                                          </p:stCondLst>
                                        </p:cTn>
                                        <p:tgtEl>
                                          <p:spTgt spid="1604"/>
                                        </p:tgtEl>
                                        <p:attrNameLst>
                                          <p:attrName>style.visibility</p:attrName>
                                        </p:attrNameLst>
                                      </p:cBhvr>
                                      <p:to>
                                        <p:strVal val="hidden"/>
                                      </p:to>
                                    </p:set>
                                  </p:childTnLst>
                                </p:cTn>
                              </p:par>
                            </p:childTnLst>
                          </p:cTn>
                        </p:par>
                      </p:childTnLst>
                    </p:cTn>
                  </p:par>
                </p:childTnLst>
              </p:cTn>
              <p:nextCondLst>
                <p:cond evt="onClick" delay="0">
                  <p:tgtEl>
                    <p:spTgt spid="1604"/>
                  </p:tgtEl>
                </p:cond>
              </p:nextCondLst>
            </p:seq>
            <p:seq concurrent="1" nextAc="seek">
              <p:cTn id="1144" restart="whenNotActive" fill="hold" evtFilter="cancelBubble" nodeType="interactiveSeq">
                <p:stCondLst>
                  <p:cond evt="onClick" delay="0">
                    <p:tgtEl>
                      <p:spTgt spid="1605"/>
                    </p:tgtEl>
                  </p:cond>
                </p:stCondLst>
                <p:endSync evt="end" delay="0">
                  <p:rtn val="all"/>
                </p:endSync>
                <p:childTnLst>
                  <p:par>
                    <p:cTn id="1145" fill="hold">
                      <p:stCondLst>
                        <p:cond delay="0"/>
                      </p:stCondLst>
                      <p:childTnLst>
                        <p:par>
                          <p:cTn id="1146" fill="hold">
                            <p:stCondLst>
                              <p:cond delay="0"/>
                            </p:stCondLst>
                            <p:childTnLst>
                              <p:par>
                                <p:cTn id="1147" presetID="1" presetClass="exit" presetSubtype="0" fill="hold" grpId="0" nodeType="clickEffect">
                                  <p:stCondLst>
                                    <p:cond delay="0"/>
                                  </p:stCondLst>
                                  <p:childTnLst>
                                    <p:set>
                                      <p:cBhvr>
                                        <p:cTn id="1148" dur="1" fill="hold">
                                          <p:stCondLst>
                                            <p:cond delay="0"/>
                                          </p:stCondLst>
                                        </p:cTn>
                                        <p:tgtEl>
                                          <p:spTgt spid="1605"/>
                                        </p:tgtEl>
                                        <p:attrNameLst>
                                          <p:attrName>style.visibility</p:attrName>
                                        </p:attrNameLst>
                                      </p:cBhvr>
                                      <p:to>
                                        <p:strVal val="hidden"/>
                                      </p:to>
                                    </p:set>
                                  </p:childTnLst>
                                </p:cTn>
                              </p:par>
                            </p:childTnLst>
                          </p:cTn>
                        </p:par>
                      </p:childTnLst>
                    </p:cTn>
                  </p:par>
                </p:childTnLst>
              </p:cTn>
              <p:nextCondLst>
                <p:cond evt="onClick" delay="0">
                  <p:tgtEl>
                    <p:spTgt spid="1605"/>
                  </p:tgtEl>
                </p:cond>
              </p:nextCondLst>
            </p:seq>
            <p:seq concurrent="1" nextAc="seek">
              <p:cTn id="1149" restart="whenNotActive" fill="hold" evtFilter="cancelBubble" nodeType="interactiveSeq">
                <p:stCondLst>
                  <p:cond evt="onClick" delay="0">
                    <p:tgtEl>
                      <p:spTgt spid="1606"/>
                    </p:tgtEl>
                  </p:cond>
                </p:stCondLst>
                <p:endSync evt="end" delay="0">
                  <p:rtn val="all"/>
                </p:endSync>
                <p:childTnLst>
                  <p:par>
                    <p:cTn id="1150" fill="hold">
                      <p:stCondLst>
                        <p:cond delay="0"/>
                      </p:stCondLst>
                      <p:childTnLst>
                        <p:par>
                          <p:cTn id="1151" fill="hold">
                            <p:stCondLst>
                              <p:cond delay="0"/>
                            </p:stCondLst>
                            <p:childTnLst>
                              <p:par>
                                <p:cTn id="1152" presetID="1" presetClass="exit" presetSubtype="0" fill="hold" grpId="0" nodeType="clickEffect">
                                  <p:stCondLst>
                                    <p:cond delay="0"/>
                                  </p:stCondLst>
                                  <p:childTnLst>
                                    <p:set>
                                      <p:cBhvr>
                                        <p:cTn id="1153" dur="1" fill="hold">
                                          <p:stCondLst>
                                            <p:cond delay="0"/>
                                          </p:stCondLst>
                                        </p:cTn>
                                        <p:tgtEl>
                                          <p:spTgt spid="1606"/>
                                        </p:tgtEl>
                                        <p:attrNameLst>
                                          <p:attrName>style.visibility</p:attrName>
                                        </p:attrNameLst>
                                      </p:cBhvr>
                                      <p:to>
                                        <p:strVal val="hidden"/>
                                      </p:to>
                                    </p:set>
                                  </p:childTnLst>
                                </p:cTn>
                              </p:par>
                            </p:childTnLst>
                          </p:cTn>
                        </p:par>
                      </p:childTnLst>
                    </p:cTn>
                  </p:par>
                </p:childTnLst>
              </p:cTn>
              <p:nextCondLst>
                <p:cond evt="onClick" delay="0">
                  <p:tgtEl>
                    <p:spTgt spid="1606"/>
                  </p:tgtEl>
                </p:cond>
              </p:nextCondLst>
            </p:seq>
            <p:seq concurrent="1" nextAc="seek">
              <p:cTn id="1154" restart="whenNotActive" fill="hold" evtFilter="cancelBubble" nodeType="interactiveSeq">
                <p:stCondLst>
                  <p:cond evt="onClick" delay="0">
                    <p:tgtEl>
                      <p:spTgt spid="1607"/>
                    </p:tgtEl>
                  </p:cond>
                </p:stCondLst>
                <p:endSync evt="end" delay="0">
                  <p:rtn val="all"/>
                </p:endSync>
                <p:childTnLst>
                  <p:par>
                    <p:cTn id="1155" fill="hold">
                      <p:stCondLst>
                        <p:cond delay="0"/>
                      </p:stCondLst>
                      <p:childTnLst>
                        <p:par>
                          <p:cTn id="1156" fill="hold">
                            <p:stCondLst>
                              <p:cond delay="0"/>
                            </p:stCondLst>
                            <p:childTnLst>
                              <p:par>
                                <p:cTn id="1157" presetID="1" presetClass="exit" presetSubtype="0" fill="hold" grpId="0" nodeType="clickEffect">
                                  <p:stCondLst>
                                    <p:cond delay="0"/>
                                  </p:stCondLst>
                                  <p:childTnLst>
                                    <p:set>
                                      <p:cBhvr>
                                        <p:cTn id="1158" dur="1" fill="hold">
                                          <p:stCondLst>
                                            <p:cond delay="0"/>
                                          </p:stCondLst>
                                        </p:cTn>
                                        <p:tgtEl>
                                          <p:spTgt spid="1607"/>
                                        </p:tgtEl>
                                        <p:attrNameLst>
                                          <p:attrName>style.visibility</p:attrName>
                                        </p:attrNameLst>
                                      </p:cBhvr>
                                      <p:to>
                                        <p:strVal val="hidden"/>
                                      </p:to>
                                    </p:set>
                                  </p:childTnLst>
                                </p:cTn>
                              </p:par>
                            </p:childTnLst>
                          </p:cTn>
                        </p:par>
                      </p:childTnLst>
                    </p:cTn>
                  </p:par>
                </p:childTnLst>
              </p:cTn>
              <p:nextCondLst>
                <p:cond evt="onClick" delay="0">
                  <p:tgtEl>
                    <p:spTgt spid="1607"/>
                  </p:tgtEl>
                </p:cond>
              </p:nextCondLst>
            </p:seq>
            <p:seq concurrent="1" nextAc="seek">
              <p:cTn id="1159" restart="whenNotActive" fill="hold" evtFilter="cancelBubble" nodeType="interactiveSeq">
                <p:stCondLst>
                  <p:cond evt="onClick" delay="0">
                    <p:tgtEl>
                      <p:spTgt spid="1608"/>
                    </p:tgtEl>
                  </p:cond>
                </p:stCondLst>
                <p:endSync evt="end" delay="0">
                  <p:rtn val="all"/>
                </p:endSync>
                <p:childTnLst>
                  <p:par>
                    <p:cTn id="1160" fill="hold">
                      <p:stCondLst>
                        <p:cond delay="0"/>
                      </p:stCondLst>
                      <p:childTnLst>
                        <p:par>
                          <p:cTn id="1161" fill="hold">
                            <p:stCondLst>
                              <p:cond delay="0"/>
                            </p:stCondLst>
                            <p:childTnLst>
                              <p:par>
                                <p:cTn id="1162" presetID="1" presetClass="exit" presetSubtype="0" fill="hold" grpId="0" nodeType="clickEffect">
                                  <p:stCondLst>
                                    <p:cond delay="0"/>
                                  </p:stCondLst>
                                  <p:childTnLst>
                                    <p:set>
                                      <p:cBhvr>
                                        <p:cTn id="1163" dur="1" fill="hold">
                                          <p:stCondLst>
                                            <p:cond delay="0"/>
                                          </p:stCondLst>
                                        </p:cTn>
                                        <p:tgtEl>
                                          <p:spTgt spid="1608"/>
                                        </p:tgtEl>
                                        <p:attrNameLst>
                                          <p:attrName>style.visibility</p:attrName>
                                        </p:attrNameLst>
                                      </p:cBhvr>
                                      <p:to>
                                        <p:strVal val="hidden"/>
                                      </p:to>
                                    </p:set>
                                  </p:childTnLst>
                                </p:cTn>
                              </p:par>
                            </p:childTnLst>
                          </p:cTn>
                        </p:par>
                      </p:childTnLst>
                    </p:cTn>
                  </p:par>
                </p:childTnLst>
              </p:cTn>
              <p:nextCondLst>
                <p:cond evt="onClick" delay="0">
                  <p:tgtEl>
                    <p:spTgt spid="1608"/>
                  </p:tgtEl>
                </p:cond>
              </p:nextCondLst>
            </p:seq>
            <p:seq concurrent="1" nextAc="seek">
              <p:cTn id="1164" restart="whenNotActive" fill="hold" evtFilter="cancelBubble" nodeType="interactiveSeq">
                <p:stCondLst>
                  <p:cond evt="onClick" delay="0">
                    <p:tgtEl>
                      <p:spTgt spid="1609"/>
                    </p:tgtEl>
                  </p:cond>
                </p:stCondLst>
                <p:endSync evt="end" delay="0">
                  <p:rtn val="all"/>
                </p:endSync>
                <p:childTnLst>
                  <p:par>
                    <p:cTn id="1165" fill="hold">
                      <p:stCondLst>
                        <p:cond delay="0"/>
                      </p:stCondLst>
                      <p:childTnLst>
                        <p:par>
                          <p:cTn id="1166" fill="hold">
                            <p:stCondLst>
                              <p:cond delay="0"/>
                            </p:stCondLst>
                            <p:childTnLst>
                              <p:par>
                                <p:cTn id="1167" presetID="1" presetClass="exit" presetSubtype="0" fill="hold" grpId="0" nodeType="clickEffect">
                                  <p:stCondLst>
                                    <p:cond delay="0"/>
                                  </p:stCondLst>
                                  <p:childTnLst>
                                    <p:set>
                                      <p:cBhvr>
                                        <p:cTn id="1168" dur="1" fill="hold">
                                          <p:stCondLst>
                                            <p:cond delay="0"/>
                                          </p:stCondLst>
                                        </p:cTn>
                                        <p:tgtEl>
                                          <p:spTgt spid="1609"/>
                                        </p:tgtEl>
                                        <p:attrNameLst>
                                          <p:attrName>style.visibility</p:attrName>
                                        </p:attrNameLst>
                                      </p:cBhvr>
                                      <p:to>
                                        <p:strVal val="hidden"/>
                                      </p:to>
                                    </p:set>
                                  </p:childTnLst>
                                </p:cTn>
                              </p:par>
                            </p:childTnLst>
                          </p:cTn>
                        </p:par>
                      </p:childTnLst>
                    </p:cTn>
                  </p:par>
                </p:childTnLst>
              </p:cTn>
              <p:nextCondLst>
                <p:cond evt="onClick" delay="0">
                  <p:tgtEl>
                    <p:spTgt spid="1609"/>
                  </p:tgtEl>
                </p:cond>
              </p:nextCondLst>
            </p:seq>
            <p:seq concurrent="1" nextAc="seek">
              <p:cTn id="1169" restart="whenNotActive" fill="hold" evtFilter="cancelBubble" nodeType="interactiveSeq">
                <p:stCondLst>
                  <p:cond evt="onClick" delay="0">
                    <p:tgtEl>
                      <p:spTgt spid="1610"/>
                    </p:tgtEl>
                  </p:cond>
                </p:stCondLst>
                <p:endSync evt="end" delay="0">
                  <p:rtn val="all"/>
                </p:endSync>
                <p:childTnLst>
                  <p:par>
                    <p:cTn id="1170" fill="hold">
                      <p:stCondLst>
                        <p:cond delay="0"/>
                      </p:stCondLst>
                      <p:childTnLst>
                        <p:par>
                          <p:cTn id="1171" fill="hold">
                            <p:stCondLst>
                              <p:cond delay="0"/>
                            </p:stCondLst>
                            <p:childTnLst>
                              <p:par>
                                <p:cTn id="1172" presetID="1" presetClass="exit" presetSubtype="0" fill="hold" grpId="0" nodeType="clickEffect">
                                  <p:stCondLst>
                                    <p:cond delay="0"/>
                                  </p:stCondLst>
                                  <p:childTnLst>
                                    <p:set>
                                      <p:cBhvr>
                                        <p:cTn id="1173" dur="1" fill="hold">
                                          <p:stCondLst>
                                            <p:cond delay="0"/>
                                          </p:stCondLst>
                                        </p:cTn>
                                        <p:tgtEl>
                                          <p:spTgt spid="1610"/>
                                        </p:tgtEl>
                                        <p:attrNameLst>
                                          <p:attrName>style.visibility</p:attrName>
                                        </p:attrNameLst>
                                      </p:cBhvr>
                                      <p:to>
                                        <p:strVal val="hidden"/>
                                      </p:to>
                                    </p:set>
                                  </p:childTnLst>
                                </p:cTn>
                              </p:par>
                            </p:childTnLst>
                          </p:cTn>
                        </p:par>
                      </p:childTnLst>
                    </p:cTn>
                  </p:par>
                </p:childTnLst>
              </p:cTn>
              <p:nextCondLst>
                <p:cond evt="onClick" delay="0">
                  <p:tgtEl>
                    <p:spTgt spid="1610"/>
                  </p:tgtEl>
                </p:cond>
              </p:nextCondLst>
            </p:seq>
            <p:seq concurrent="1" nextAc="seek">
              <p:cTn id="1174" restart="whenNotActive" fill="hold" evtFilter="cancelBubble" nodeType="interactiveSeq">
                <p:stCondLst>
                  <p:cond evt="onClick" delay="0">
                    <p:tgtEl>
                      <p:spTgt spid="1611"/>
                    </p:tgtEl>
                  </p:cond>
                </p:stCondLst>
                <p:endSync evt="end" delay="0">
                  <p:rtn val="all"/>
                </p:endSync>
                <p:childTnLst>
                  <p:par>
                    <p:cTn id="1175" fill="hold">
                      <p:stCondLst>
                        <p:cond delay="0"/>
                      </p:stCondLst>
                      <p:childTnLst>
                        <p:par>
                          <p:cTn id="1176" fill="hold">
                            <p:stCondLst>
                              <p:cond delay="0"/>
                            </p:stCondLst>
                            <p:childTnLst>
                              <p:par>
                                <p:cTn id="1177" presetID="1" presetClass="exit" presetSubtype="0" fill="hold" grpId="0" nodeType="clickEffect">
                                  <p:stCondLst>
                                    <p:cond delay="0"/>
                                  </p:stCondLst>
                                  <p:childTnLst>
                                    <p:set>
                                      <p:cBhvr>
                                        <p:cTn id="1178" dur="1" fill="hold">
                                          <p:stCondLst>
                                            <p:cond delay="0"/>
                                          </p:stCondLst>
                                        </p:cTn>
                                        <p:tgtEl>
                                          <p:spTgt spid="1611"/>
                                        </p:tgtEl>
                                        <p:attrNameLst>
                                          <p:attrName>style.visibility</p:attrName>
                                        </p:attrNameLst>
                                      </p:cBhvr>
                                      <p:to>
                                        <p:strVal val="hidden"/>
                                      </p:to>
                                    </p:set>
                                  </p:childTnLst>
                                </p:cTn>
                              </p:par>
                            </p:childTnLst>
                          </p:cTn>
                        </p:par>
                      </p:childTnLst>
                    </p:cTn>
                  </p:par>
                </p:childTnLst>
              </p:cTn>
              <p:nextCondLst>
                <p:cond evt="onClick" delay="0">
                  <p:tgtEl>
                    <p:spTgt spid="1611"/>
                  </p:tgtEl>
                </p:cond>
              </p:nextCondLst>
            </p:seq>
            <p:seq concurrent="1" nextAc="seek">
              <p:cTn id="1179" restart="whenNotActive" fill="hold" evtFilter="cancelBubble" nodeType="interactiveSeq">
                <p:stCondLst>
                  <p:cond evt="onClick" delay="0">
                    <p:tgtEl>
                      <p:spTgt spid="1612"/>
                    </p:tgtEl>
                  </p:cond>
                </p:stCondLst>
                <p:endSync evt="end" delay="0">
                  <p:rtn val="all"/>
                </p:endSync>
                <p:childTnLst>
                  <p:par>
                    <p:cTn id="1180" fill="hold">
                      <p:stCondLst>
                        <p:cond delay="0"/>
                      </p:stCondLst>
                      <p:childTnLst>
                        <p:par>
                          <p:cTn id="1181" fill="hold">
                            <p:stCondLst>
                              <p:cond delay="0"/>
                            </p:stCondLst>
                            <p:childTnLst>
                              <p:par>
                                <p:cTn id="1182" presetID="1" presetClass="exit" presetSubtype="0" fill="hold" grpId="0" nodeType="clickEffect">
                                  <p:stCondLst>
                                    <p:cond delay="0"/>
                                  </p:stCondLst>
                                  <p:childTnLst>
                                    <p:set>
                                      <p:cBhvr>
                                        <p:cTn id="1183" dur="1" fill="hold">
                                          <p:stCondLst>
                                            <p:cond delay="0"/>
                                          </p:stCondLst>
                                        </p:cTn>
                                        <p:tgtEl>
                                          <p:spTgt spid="1612"/>
                                        </p:tgtEl>
                                        <p:attrNameLst>
                                          <p:attrName>style.visibility</p:attrName>
                                        </p:attrNameLst>
                                      </p:cBhvr>
                                      <p:to>
                                        <p:strVal val="hidden"/>
                                      </p:to>
                                    </p:set>
                                  </p:childTnLst>
                                </p:cTn>
                              </p:par>
                            </p:childTnLst>
                          </p:cTn>
                        </p:par>
                      </p:childTnLst>
                    </p:cTn>
                  </p:par>
                </p:childTnLst>
              </p:cTn>
              <p:nextCondLst>
                <p:cond evt="onClick" delay="0">
                  <p:tgtEl>
                    <p:spTgt spid="1612"/>
                  </p:tgtEl>
                </p:cond>
              </p:nextCondLst>
            </p:seq>
            <p:seq concurrent="1" nextAc="seek">
              <p:cTn id="1184" restart="whenNotActive" fill="hold" evtFilter="cancelBubble" nodeType="interactiveSeq">
                <p:stCondLst>
                  <p:cond evt="onClick" delay="0">
                    <p:tgtEl>
                      <p:spTgt spid="1613"/>
                    </p:tgtEl>
                  </p:cond>
                </p:stCondLst>
                <p:endSync evt="end" delay="0">
                  <p:rtn val="all"/>
                </p:endSync>
                <p:childTnLst>
                  <p:par>
                    <p:cTn id="1185" fill="hold">
                      <p:stCondLst>
                        <p:cond delay="0"/>
                      </p:stCondLst>
                      <p:childTnLst>
                        <p:par>
                          <p:cTn id="1186" fill="hold">
                            <p:stCondLst>
                              <p:cond delay="0"/>
                            </p:stCondLst>
                            <p:childTnLst>
                              <p:par>
                                <p:cTn id="1187" presetID="1" presetClass="exit" presetSubtype="0" fill="hold" grpId="0" nodeType="clickEffect">
                                  <p:stCondLst>
                                    <p:cond delay="0"/>
                                  </p:stCondLst>
                                  <p:childTnLst>
                                    <p:set>
                                      <p:cBhvr>
                                        <p:cTn id="1188" dur="1" fill="hold">
                                          <p:stCondLst>
                                            <p:cond delay="0"/>
                                          </p:stCondLst>
                                        </p:cTn>
                                        <p:tgtEl>
                                          <p:spTgt spid="1613"/>
                                        </p:tgtEl>
                                        <p:attrNameLst>
                                          <p:attrName>style.visibility</p:attrName>
                                        </p:attrNameLst>
                                      </p:cBhvr>
                                      <p:to>
                                        <p:strVal val="hidden"/>
                                      </p:to>
                                    </p:set>
                                  </p:childTnLst>
                                </p:cTn>
                              </p:par>
                            </p:childTnLst>
                          </p:cTn>
                        </p:par>
                      </p:childTnLst>
                    </p:cTn>
                  </p:par>
                </p:childTnLst>
              </p:cTn>
              <p:nextCondLst>
                <p:cond evt="onClick" delay="0">
                  <p:tgtEl>
                    <p:spTgt spid="1613"/>
                  </p:tgtEl>
                </p:cond>
              </p:nextCondLst>
            </p:seq>
            <p:seq concurrent="1" nextAc="seek">
              <p:cTn id="1189" restart="whenNotActive" fill="hold" evtFilter="cancelBubble" nodeType="interactiveSeq">
                <p:stCondLst>
                  <p:cond evt="onClick" delay="0">
                    <p:tgtEl>
                      <p:spTgt spid="1614"/>
                    </p:tgtEl>
                  </p:cond>
                </p:stCondLst>
                <p:endSync evt="end" delay="0">
                  <p:rtn val="all"/>
                </p:endSync>
                <p:childTnLst>
                  <p:par>
                    <p:cTn id="1190" fill="hold">
                      <p:stCondLst>
                        <p:cond delay="0"/>
                      </p:stCondLst>
                      <p:childTnLst>
                        <p:par>
                          <p:cTn id="1191" fill="hold">
                            <p:stCondLst>
                              <p:cond delay="0"/>
                            </p:stCondLst>
                            <p:childTnLst>
                              <p:par>
                                <p:cTn id="1192" presetID="1" presetClass="exit" presetSubtype="0" fill="hold" grpId="0" nodeType="clickEffect">
                                  <p:stCondLst>
                                    <p:cond delay="0"/>
                                  </p:stCondLst>
                                  <p:childTnLst>
                                    <p:set>
                                      <p:cBhvr>
                                        <p:cTn id="1193" dur="1" fill="hold">
                                          <p:stCondLst>
                                            <p:cond delay="0"/>
                                          </p:stCondLst>
                                        </p:cTn>
                                        <p:tgtEl>
                                          <p:spTgt spid="1614"/>
                                        </p:tgtEl>
                                        <p:attrNameLst>
                                          <p:attrName>style.visibility</p:attrName>
                                        </p:attrNameLst>
                                      </p:cBhvr>
                                      <p:to>
                                        <p:strVal val="hidden"/>
                                      </p:to>
                                    </p:set>
                                  </p:childTnLst>
                                </p:cTn>
                              </p:par>
                            </p:childTnLst>
                          </p:cTn>
                        </p:par>
                      </p:childTnLst>
                    </p:cTn>
                  </p:par>
                </p:childTnLst>
              </p:cTn>
              <p:nextCondLst>
                <p:cond evt="onClick" delay="0">
                  <p:tgtEl>
                    <p:spTgt spid="1614"/>
                  </p:tgtEl>
                </p:cond>
              </p:nextCondLst>
            </p:seq>
            <p:seq concurrent="1" nextAc="seek">
              <p:cTn id="1194" restart="whenNotActive" fill="hold" evtFilter="cancelBubble" nodeType="interactiveSeq">
                <p:stCondLst>
                  <p:cond evt="onClick" delay="0">
                    <p:tgtEl>
                      <p:spTgt spid="1615"/>
                    </p:tgtEl>
                  </p:cond>
                </p:stCondLst>
                <p:endSync evt="end" delay="0">
                  <p:rtn val="all"/>
                </p:endSync>
                <p:childTnLst>
                  <p:par>
                    <p:cTn id="1195" fill="hold">
                      <p:stCondLst>
                        <p:cond delay="0"/>
                      </p:stCondLst>
                      <p:childTnLst>
                        <p:par>
                          <p:cTn id="1196" fill="hold">
                            <p:stCondLst>
                              <p:cond delay="0"/>
                            </p:stCondLst>
                            <p:childTnLst>
                              <p:par>
                                <p:cTn id="1197" presetID="1" presetClass="exit" presetSubtype="0" fill="hold" grpId="0" nodeType="clickEffect">
                                  <p:stCondLst>
                                    <p:cond delay="0"/>
                                  </p:stCondLst>
                                  <p:childTnLst>
                                    <p:set>
                                      <p:cBhvr>
                                        <p:cTn id="1198" dur="1" fill="hold">
                                          <p:stCondLst>
                                            <p:cond delay="0"/>
                                          </p:stCondLst>
                                        </p:cTn>
                                        <p:tgtEl>
                                          <p:spTgt spid="1615"/>
                                        </p:tgtEl>
                                        <p:attrNameLst>
                                          <p:attrName>style.visibility</p:attrName>
                                        </p:attrNameLst>
                                      </p:cBhvr>
                                      <p:to>
                                        <p:strVal val="hidden"/>
                                      </p:to>
                                    </p:set>
                                  </p:childTnLst>
                                </p:cTn>
                              </p:par>
                            </p:childTnLst>
                          </p:cTn>
                        </p:par>
                      </p:childTnLst>
                    </p:cTn>
                  </p:par>
                </p:childTnLst>
              </p:cTn>
              <p:nextCondLst>
                <p:cond evt="onClick" delay="0">
                  <p:tgtEl>
                    <p:spTgt spid="1615"/>
                  </p:tgtEl>
                </p:cond>
              </p:nextCondLst>
            </p:seq>
            <p:seq concurrent="1" nextAc="seek">
              <p:cTn id="1199" restart="whenNotActive" fill="hold" evtFilter="cancelBubble" nodeType="interactiveSeq">
                <p:stCondLst>
                  <p:cond evt="onClick" delay="0">
                    <p:tgtEl>
                      <p:spTgt spid="1616"/>
                    </p:tgtEl>
                  </p:cond>
                </p:stCondLst>
                <p:endSync evt="end" delay="0">
                  <p:rtn val="all"/>
                </p:endSync>
                <p:childTnLst>
                  <p:par>
                    <p:cTn id="1200" fill="hold">
                      <p:stCondLst>
                        <p:cond delay="0"/>
                      </p:stCondLst>
                      <p:childTnLst>
                        <p:par>
                          <p:cTn id="1201" fill="hold">
                            <p:stCondLst>
                              <p:cond delay="0"/>
                            </p:stCondLst>
                            <p:childTnLst>
                              <p:par>
                                <p:cTn id="1202" presetID="1" presetClass="exit" presetSubtype="0" fill="hold" grpId="0" nodeType="clickEffect">
                                  <p:stCondLst>
                                    <p:cond delay="0"/>
                                  </p:stCondLst>
                                  <p:childTnLst>
                                    <p:set>
                                      <p:cBhvr>
                                        <p:cTn id="1203" dur="1" fill="hold">
                                          <p:stCondLst>
                                            <p:cond delay="0"/>
                                          </p:stCondLst>
                                        </p:cTn>
                                        <p:tgtEl>
                                          <p:spTgt spid="1616"/>
                                        </p:tgtEl>
                                        <p:attrNameLst>
                                          <p:attrName>style.visibility</p:attrName>
                                        </p:attrNameLst>
                                      </p:cBhvr>
                                      <p:to>
                                        <p:strVal val="hidden"/>
                                      </p:to>
                                    </p:set>
                                  </p:childTnLst>
                                </p:cTn>
                              </p:par>
                            </p:childTnLst>
                          </p:cTn>
                        </p:par>
                      </p:childTnLst>
                    </p:cTn>
                  </p:par>
                </p:childTnLst>
              </p:cTn>
              <p:nextCondLst>
                <p:cond evt="onClick" delay="0">
                  <p:tgtEl>
                    <p:spTgt spid="1616"/>
                  </p:tgtEl>
                </p:cond>
              </p:nextCondLst>
            </p:seq>
            <p:seq concurrent="1" nextAc="seek">
              <p:cTn id="1204" restart="whenNotActive" fill="hold" evtFilter="cancelBubble" nodeType="interactiveSeq">
                <p:stCondLst>
                  <p:cond evt="onClick" delay="0">
                    <p:tgtEl>
                      <p:spTgt spid="1617"/>
                    </p:tgtEl>
                  </p:cond>
                </p:stCondLst>
                <p:endSync evt="end" delay="0">
                  <p:rtn val="all"/>
                </p:endSync>
                <p:childTnLst>
                  <p:par>
                    <p:cTn id="1205" fill="hold">
                      <p:stCondLst>
                        <p:cond delay="0"/>
                      </p:stCondLst>
                      <p:childTnLst>
                        <p:par>
                          <p:cTn id="1206" fill="hold">
                            <p:stCondLst>
                              <p:cond delay="0"/>
                            </p:stCondLst>
                            <p:childTnLst>
                              <p:par>
                                <p:cTn id="1207" presetID="1" presetClass="exit" presetSubtype="0" fill="hold" grpId="0" nodeType="clickEffect">
                                  <p:stCondLst>
                                    <p:cond delay="0"/>
                                  </p:stCondLst>
                                  <p:childTnLst>
                                    <p:set>
                                      <p:cBhvr>
                                        <p:cTn id="1208" dur="1" fill="hold">
                                          <p:stCondLst>
                                            <p:cond delay="0"/>
                                          </p:stCondLst>
                                        </p:cTn>
                                        <p:tgtEl>
                                          <p:spTgt spid="1617"/>
                                        </p:tgtEl>
                                        <p:attrNameLst>
                                          <p:attrName>style.visibility</p:attrName>
                                        </p:attrNameLst>
                                      </p:cBhvr>
                                      <p:to>
                                        <p:strVal val="hidden"/>
                                      </p:to>
                                    </p:set>
                                  </p:childTnLst>
                                </p:cTn>
                              </p:par>
                            </p:childTnLst>
                          </p:cTn>
                        </p:par>
                      </p:childTnLst>
                    </p:cTn>
                  </p:par>
                </p:childTnLst>
              </p:cTn>
              <p:nextCondLst>
                <p:cond evt="onClick" delay="0">
                  <p:tgtEl>
                    <p:spTgt spid="1617"/>
                  </p:tgtEl>
                </p:cond>
              </p:nextCondLst>
            </p:seq>
            <p:seq concurrent="1" nextAc="seek">
              <p:cTn id="1209" restart="whenNotActive" fill="hold" evtFilter="cancelBubble" nodeType="interactiveSeq">
                <p:stCondLst>
                  <p:cond evt="onClick" delay="0">
                    <p:tgtEl>
                      <p:spTgt spid="1618"/>
                    </p:tgtEl>
                  </p:cond>
                </p:stCondLst>
                <p:endSync evt="end" delay="0">
                  <p:rtn val="all"/>
                </p:endSync>
                <p:childTnLst>
                  <p:par>
                    <p:cTn id="1210" fill="hold">
                      <p:stCondLst>
                        <p:cond delay="0"/>
                      </p:stCondLst>
                      <p:childTnLst>
                        <p:par>
                          <p:cTn id="1211" fill="hold">
                            <p:stCondLst>
                              <p:cond delay="0"/>
                            </p:stCondLst>
                            <p:childTnLst>
                              <p:par>
                                <p:cTn id="1212" presetID="1" presetClass="exit" presetSubtype="0" fill="hold" grpId="0" nodeType="clickEffect">
                                  <p:stCondLst>
                                    <p:cond delay="0"/>
                                  </p:stCondLst>
                                  <p:childTnLst>
                                    <p:set>
                                      <p:cBhvr>
                                        <p:cTn id="1213" dur="1" fill="hold">
                                          <p:stCondLst>
                                            <p:cond delay="0"/>
                                          </p:stCondLst>
                                        </p:cTn>
                                        <p:tgtEl>
                                          <p:spTgt spid="1618"/>
                                        </p:tgtEl>
                                        <p:attrNameLst>
                                          <p:attrName>style.visibility</p:attrName>
                                        </p:attrNameLst>
                                      </p:cBhvr>
                                      <p:to>
                                        <p:strVal val="hidden"/>
                                      </p:to>
                                    </p:set>
                                  </p:childTnLst>
                                </p:cTn>
                              </p:par>
                            </p:childTnLst>
                          </p:cTn>
                        </p:par>
                      </p:childTnLst>
                    </p:cTn>
                  </p:par>
                </p:childTnLst>
              </p:cTn>
              <p:nextCondLst>
                <p:cond evt="onClick" delay="0">
                  <p:tgtEl>
                    <p:spTgt spid="1618"/>
                  </p:tgtEl>
                </p:cond>
              </p:nextCondLst>
            </p:seq>
            <p:seq concurrent="1" nextAc="seek">
              <p:cTn id="1214" restart="whenNotActive" fill="hold" evtFilter="cancelBubble" nodeType="interactiveSeq">
                <p:stCondLst>
                  <p:cond evt="onClick" delay="0">
                    <p:tgtEl>
                      <p:spTgt spid="1619"/>
                    </p:tgtEl>
                  </p:cond>
                </p:stCondLst>
                <p:endSync evt="end" delay="0">
                  <p:rtn val="all"/>
                </p:endSync>
                <p:childTnLst>
                  <p:par>
                    <p:cTn id="1215" fill="hold">
                      <p:stCondLst>
                        <p:cond delay="0"/>
                      </p:stCondLst>
                      <p:childTnLst>
                        <p:par>
                          <p:cTn id="1216" fill="hold">
                            <p:stCondLst>
                              <p:cond delay="0"/>
                            </p:stCondLst>
                            <p:childTnLst>
                              <p:par>
                                <p:cTn id="1217" presetID="1" presetClass="exit" presetSubtype="0" fill="hold" grpId="0" nodeType="clickEffect">
                                  <p:stCondLst>
                                    <p:cond delay="0"/>
                                  </p:stCondLst>
                                  <p:childTnLst>
                                    <p:set>
                                      <p:cBhvr>
                                        <p:cTn id="1218" dur="1" fill="hold">
                                          <p:stCondLst>
                                            <p:cond delay="0"/>
                                          </p:stCondLst>
                                        </p:cTn>
                                        <p:tgtEl>
                                          <p:spTgt spid="1619"/>
                                        </p:tgtEl>
                                        <p:attrNameLst>
                                          <p:attrName>style.visibility</p:attrName>
                                        </p:attrNameLst>
                                      </p:cBhvr>
                                      <p:to>
                                        <p:strVal val="hidden"/>
                                      </p:to>
                                    </p:set>
                                  </p:childTnLst>
                                </p:cTn>
                              </p:par>
                            </p:childTnLst>
                          </p:cTn>
                        </p:par>
                      </p:childTnLst>
                    </p:cTn>
                  </p:par>
                </p:childTnLst>
              </p:cTn>
              <p:nextCondLst>
                <p:cond evt="onClick" delay="0">
                  <p:tgtEl>
                    <p:spTgt spid="1619"/>
                  </p:tgtEl>
                </p:cond>
              </p:nextCondLst>
            </p:seq>
            <p:seq concurrent="1" nextAc="seek">
              <p:cTn id="1219" restart="whenNotActive" fill="hold" evtFilter="cancelBubble" nodeType="interactiveSeq">
                <p:stCondLst>
                  <p:cond evt="onClick" delay="0">
                    <p:tgtEl>
                      <p:spTgt spid="1620"/>
                    </p:tgtEl>
                  </p:cond>
                </p:stCondLst>
                <p:endSync evt="end" delay="0">
                  <p:rtn val="all"/>
                </p:endSync>
                <p:childTnLst>
                  <p:par>
                    <p:cTn id="1220" fill="hold">
                      <p:stCondLst>
                        <p:cond delay="0"/>
                      </p:stCondLst>
                      <p:childTnLst>
                        <p:par>
                          <p:cTn id="1221" fill="hold">
                            <p:stCondLst>
                              <p:cond delay="0"/>
                            </p:stCondLst>
                            <p:childTnLst>
                              <p:par>
                                <p:cTn id="1222" presetID="1" presetClass="exit" presetSubtype="0" fill="hold" grpId="0" nodeType="clickEffect">
                                  <p:stCondLst>
                                    <p:cond delay="0"/>
                                  </p:stCondLst>
                                  <p:childTnLst>
                                    <p:set>
                                      <p:cBhvr>
                                        <p:cTn id="1223" dur="1" fill="hold">
                                          <p:stCondLst>
                                            <p:cond delay="0"/>
                                          </p:stCondLst>
                                        </p:cTn>
                                        <p:tgtEl>
                                          <p:spTgt spid="1620"/>
                                        </p:tgtEl>
                                        <p:attrNameLst>
                                          <p:attrName>style.visibility</p:attrName>
                                        </p:attrNameLst>
                                      </p:cBhvr>
                                      <p:to>
                                        <p:strVal val="hidden"/>
                                      </p:to>
                                    </p:set>
                                  </p:childTnLst>
                                </p:cTn>
                              </p:par>
                            </p:childTnLst>
                          </p:cTn>
                        </p:par>
                      </p:childTnLst>
                    </p:cTn>
                  </p:par>
                </p:childTnLst>
              </p:cTn>
              <p:nextCondLst>
                <p:cond evt="onClick" delay="0">
                  <p:tgtEl>
                    <p:spTgt spid="1620"/>
                  </p:tgtEl>
                </p:cond>
              </p:nextCondLst>
            </p:seq>
            <p:seq concurrent="1" nextAc="seek">
              <p:cTn id="1224" restart="whenNotActive" fill="hold" evtFilter="cancelBubble" nodeType="interactiveSeq">
                <p:stCondLst>
                  <p:cond evt="onClick" delay="0">
                    <p:tgtEl>
                      <p:spTgt spid="1621"/>
                    </p:tgtEl>
                  </p:cond>
                </p:stCondLst>
                <p:endSync evt="end" delay="0">
                  <p:rtn val="all"/>
                </p:endSync>
                <p:childTnLst>
                  <p:par>
                    <p:cTn id="1225" fill="hold">
                      <p:stCondLst>
                        <p:cond delay="0"/>
                      </p:stCondLst>
                      <p:childTnLst>
                        <p:par>
                          <p:cTn id="1226" fill="hold">
                            <p:stCondLst>
                              <p:cond delay="0"/>
                            </p:stCondLst>
                            <p:childTnLst>
                              <p:par>
                                <p:cTn id="1227" presetID="1" presetClass="exit" presetSubtype="0" fill="hold" grpId="0" nodeType="clickEffect">
                                  <p:stCondLst>
                                    <p:cond delay="0"/>
                                  </p:stCondLst>
                                  <p:childTnLst>
                                    <p:set>
                                      <p:cBhvr>
                                        <p:cTn id="1228" dur="1" fill="hold">
                                          <p:stCondLst>
                                            <p:cond delay="0"/>
                                          </p:stCondLst>
                                        </p:cTn>
                                        <p:tgtEl>
                                          <p:spTgt spid="1621"/>
                                        </p:tgtEl>
                                        <p:attrNameLst>
                                          <p:attrName>style.visibility</p:attrName>
                                        </p:attrNameLst>
                                      </p:cBhvr>
                                      <p:to>
                                        <p:strVal val="hidden"/>
                                      </p:to>
                                    </p:set>
                                  </p:childTnLst>
                                </p:cTn>
                              </p:par>
                            </p:childTnLst>
                          </p:cTn>
                        </p:par>
                      </p:childTnLst>
                    </p:cTn>
                  </p:par>
                </p:childTnLst>
              </p:cTn>
              <p:nextCondLst>
                <p:cond evt="onClick" delay="0">
                  <p:tgtEl>
                    <p:spTgt spid="1621"/>
                  </p:tgtEl>
                </p:cond>
              </p:nextCondLst>
            </p:seq>
            <p:seq concurrent="1" nextAc="seek">
              <p:cTn id="1229" restart="whenNotActive" fill="hold" evtFilter="cancelBubble" nodeType="interactiveSeq">
                <p:stCondLst>
                  <p:cond evt="onClick" delay="0">
                    <p:tgtEl>
                      <p:spTgt spid="1622"/>
                    </p:tgtEl>
                  </p:cond>
                </p:stCondLst>
                <p:endSync evt="end" delay="0">
                  <p:rtn val="all"/>
                </p:endSync>
                <p:childTnLst>
                  <p:par>
                    <p:cTn id="1230" fill="hold">
                      <p:stCondLst>
                        <p:cond delay="0"/>
                      </p:stCondLst>
                      <p:childTnLst>
                        <p:par>
                          <p:cTn id="1231" fill="hold">
                            <p:stCondLst>
                              <p:cond delay="0"/>
                            </p:stCondLst>
                            <p:childTnLst>
                              <p:par>
                                <p:cTn id="1232" presetID="1" presetClass="exit" presetSubtype="0" fill="hold" grpId="0" nodeType="clickEffect">
                                  <p:stCondLst>
                                    <p:cond delay="0"/>
                                  </p:stCondLst>
                                  <p:childTnLst>
                                    <p:set>
                                      <p:cBhvr>
                                        <p:cTn id="1233" dur="1" fill="hold">
                                          <p:stCondLst>
                                            <p:cond delay="0"/>
                                          </p:stCondLst>
                                        </p:cTn>
                                        <p:tgtEl>
                                          <p:spTgt spid="1622"/>
                                        </p:tgtEl>
                                        <p:attrNameLst>
                                          <p:attrName>style.visibility</p:attrName>
                                        </p:attrNameLst>
                                      </p:cBhvr>
                                      <p:to>
                                        <p:strVal val="hidden"/>
                                      </p:to>
                                    </p:set>
                                  </p:childTnLst>
                                </p:cTn>
                              </p:par>
                            </p:childTnLst>
                          </p:cTn>
                        </p:par>
                      </p:childTnLst>
                    </p:cTn>
                  </p:par>
                </p:childTnLst>
              </p:cTn>
              <p:nextCondLst>
                <p:cond evt="onClick" delay="0">
                  <p:tgtEl>
                    <p:spTgt spid="1622"/>
                  </p:tgtEl>
                </p:cond>
              </p:nextCondLst>
            </p:seq>
            <p:seq concurrent="1" nextAc="seek">
              <p:cTn id="1234" restart="whenNotActive" fill="hold" evtFilter="cancelBubble" nodeType="interactiveSeq">
                <p:stCondLst>
                  <p:cond evt="onClick" delay="0">
                    <p:tgtEl>
                      <p:spTgt spid="1623"/>
                    </p:tgtEl>
                  </p:cond>
                </p:stCondLst>
                <p:endSync evt="end" delay="0">
                  <p:rtn val="all"/>
                </p:endSync>
                <p:childTnLst>
                  <p:par>
                    <p:cTn id="1235" fill="hold">
                      <p:stCondLst>
                        <p:cond delay="0"/>
                      </p:stCondLst>
                      <p:childTnLst>
                        <p:par>
                          <p:cTn id="1236" fill="hold">
                            <p:stCondLst>
                              <p:cond delay="0"/>
                            </p:stCondLst>
                            <p:childTnLst>
                              <p:par>
                                <p:cTn id="1237" presetID="1" presetClass="exit" presetSubtype="0" fill="hold" grpId="0" nodeType="clickEffect">
                                  <p:stCondLst>
                                    <p:cond delay="0"/>
                                  </p:stCondLst>
                                  <p:childTnLst>
                                    <p:set>
                                      <p:cBhvr>
                                        <p:cTn id="1238" dur="1" fill="hold">
                                          <p:stCondLst>
                                            <p:cond delay="0"/>
                                          </p:stCondLst>
                                        </p:cTn>
                                        <p:tgtEl>
                                          <p:spTgt spid="1623"/>
                                        </p:tgtEl>
                                        <p:attrNameLst>
                                          <p:attrName>style.visibility</p:attrName>
                                        </p:attrNameLst>
                                      </p:cBhvr>
                                      <p:to>
                                        <p:strVal val="hidden"/>
                                      </p:to>
                                    </p:set>
                                  </p:childTnLst>
                                </p:cTn>
                              </p:par>
                            </p:childTnLst>
                          </p:cTn>
                        </p:par>
                      </p:childTnLst>
                    </p:cTn>
                  </p:par>
                </p:childTnLst>
              </p:cTn>
              <p:nextCondLst>
                <p:cond evt="onClick" delay="0">
                  <p:tgtEl>
                    <p:spTgt spid="1623"/>
                  </p:tgtEl>
                </p:cond>
              </p:nextCondLst>
            </p:seq>
            <p:seq concurrent="1" nextAc="seek">
              <p:cTn id="1239" restart="whenNotActive" fill="hold" evtFilter="cancelBubble" nodeType="interactiveSeq">
                <p:stCondLst>
                  <p:cond evt="onClick" delay="0">
                    <p:tgtEl>
                      <p:spTgt spid="1624"/>
                    </p:tgtEl>
                  </p:cond>
                </p:stCondLst>
                <p:endSync evt="end" delay="0">
                  <p:rtn val="all"/>
                </p:endSync>
                <p:childTnLst>
                  <p:par>
                    <p:cTn id="1240" fill="hold">
                      <p:stCondLst>
                        <p:cond delay="0"/>
                      </p:stCondLst>
                      <p:childTnLst>
                        <p:par>
                          <p:cTn id="1241" fill="hold">
                            <p:stCondLst>
                              <p:cond delay="0"/>
                            </p:stCondLst>
                            <p:childTnLst>
                              <p:par>
                                <p:cTn id="1242" presetID="1" presetClass="exit" presetSubtype="0" fill="hold" grpId="0" nodeType="clickEffect">
                                  <p:stCondLst>
                                    <p:cond delay="0"/>
                                  </p:stCondLst>
                                  <p:childTnLst>
                                    <p:set>
                                      <p:cBhvr>
                                        <p:cTn id="1243" dur="1" fill="hold">
                                          <p:stCondLst>
                                            <p:cond delay="0"/>
                                          </p:stCondLst>
                                        </p:cTn>
                                        <p:tgtEl>
                                          <p:spTgt spid="1624"/>
                                        </p:tgtEl>
                                        <p:attrNameLst>
                                          <p:attrName>style.visibility</p:attrName>
                                        </p:attrNameLst>
                                      </p:cBhvr>
                                      <p:to>
                                        <p:strVal val="hidden"/>
                                      </p:to>
                                    </p:set>
                                  </p:childTnLst>
                                </p:cTn>
                              </p:par>
                            </p:childTnLst>
                          </p:cTn>
                        </p:par>
                      </p:childTnLst>
                    </p:cTn>
                  </p:par>
                </p:childTnLst>
              </p:cTn>
              <p:nextCondLst>
                <p:cond evt="onClick" delay="0">
                  <p:tgtEl>
                    <p:spTgt spid="1624"/>
                  </p:tgtEl>
                </p:cond>
              </p:nextCondLst>
            </p:seq>
            <p:seq concurrent="1" nextAc="seek">
              <p:cTn id="1244" restart="whenNotActive" fill="hold" evtFilter="cancelBubble" nodeType="interactiveSeq">
                <p:stCondLst>
                  <p:cond evt="onClick" delay="0">
                    <p:tgtEl>
                      <p:spTgt spid="1625"/>
                    </p:tgtEl>
                  </p:cond>
                </p:stCondLst>
                <p:endSync evt="end" delay="0">
                  <p:rtn val="all"/>
                </p:endSync>
                <p:childTnLst>
                  <p:par>
                    <p:cTn id="1245" fill="hold">
                      <p:stCondLst>
                        <p:cond delay="0"/>
                      </p:stCondLst>
                      <p:childTnLst>
                        <p:par>
                          <p:cTn id="1246" fill="hold">
                            <p:stCondLst>
                              <p:cond delay="0"/>
                            </p:stCondLst>
                            <p:childTnLst>
                              <p:par>
                                <p:cTn id="1247" presetID="1" presetClass="exit" presetSubtype="0" fill="hold" grpId="0" nodeType="clickEffect">
                                  <p:stCondLst>
                                    <p:cond delay="0"/>
                                  </p:stCondLst>
                                  <p:childTnLst>
                                    <p:set>
                                      <p:cBhvr>
                                        <p:cTn id="1248" dur="1" fill="hold">
                                          <p:stCondLst>
                                            <p:cond delay="0"/>
                                          </p:stCondLst>
                                        </p:cTn>
                                        <p:tgtEl>
                                          <p:spTgt spid="1625"/>
                                        </p:tgtEl>
                                        <p:attrNameLst>
                                          <p:attrName>style.visibility</p:attrName>
                                        </p:attrNameLst>
                                      </p:cBhvr>
                                      <p:to>
                                        <p:strVal val="hidden"/>
                                      </p:to>
                                    </p:set>
                                  </p:childTnLst>
                                </p:cTn>
                              </p:par>
                            </p:childTnLst>
                          </p:cTn>
                        </p:par>
                      </p:childTnLst>
                    </p:cTn>
                  </p:par>
                </p:childTnLst>
              </p:cTn>
              <p:nextCondLst>
                <p:cond evt="onClick" delay="0">
                  <p:tgtEl>
                    <p:spTgt spid="1625"/>
                  </p:tgtEl>
                </p:cond>
              </p:nextCondLst>
            </p:seq>
            <p:seq concurrent="1" nextAc="seek">
              <p:cTn id="1249" restart="whenNotActive" fill="hold" evtFilter="cancelBubble" nodeType="interactiveSeq">
                <p:stCondLst>
                  <p:cond evt="onClick" delay="0">
                    <p:tgtEl>
                      <p:spTgt spid="1626"/>
                    </p:tgtEl>
                  </p:cond>
                </p:stCondLst>
                <p:endSync evt="end" delay="0">
                  <p:rtn val="all"/>
                </p:endSync>
                <p:childTnLst>
                  <p:par>
                    <p:cTn id="1250" fill="hold">
                      <p:stCondLst>
                        <p:cond delay="0"/>
                      </p:stCondLst>
                      <p:childTnLst>
                        <p:par>
                          <p:cTn id="1251" fill="hold">
                            <p:stCondLst>
                              <p:cond delay="0"/>
                            </p:stCondLst>
                            <p:childTnLst>
                              <p:par>
                                <p:cTn id="1252" presetID="1" presetClass="exit" presetSubtype="0" fill="hold" grpId="0" nodeType="clickEffect">
                                  <p:stCondLst>
                                    <p:cond delay="0"/>
                                  </p:stCondLst>
                                  <p:childTnLst>
                                    <p:set>
                                      <p:cBhvr>
                                        <p:cTn id="1253" dur="1" fill="hold">
                                          <p:stCondLst>
                                            <p:cond delay="0"/>
                                          </p:stCondLst>
                                        </p:cTn>
                                        <p:tgtEl>
                                          <p:spTgt spid="1626"/>
                                        </p:tgtEl>
                                        <p:attrNameLst>
                                          <p:attrName>style.visibility</p:attrName>
                                        </p:attrNameLst>
                                      </p:cBhvr>
                                      <p:to>
                                        <p:strVal val="hidden"/>
                                      </p:to>
                                    </p:set>
                                  </p:childTnLst>
                                </p:cTn>
                              </p:par>
                            </p:childTnLst>
                          </p:cTn>
                        </p:par>
                      </p:childTnLst>
                    </p:cTn>
                  </p:par>
                </p:childTnLst>
              </p:cTn>
              <p:nextCondLst>
                <p:cond evt="onClick" delay="0">
                  <p:tgtEl>
                    <p:spTgt spid="1626"/>
                  </p:tgtEl>
                </p:cond>
              </p:nextCondLst>
            </p:seq>
            <p:seq concurrent="1" nextAc="seek">
              <p:cTn id="1254" restart="whenNotActive" fill="hold" evtFilter="cancelBubble" nodeType="interactiveSeq">
                <p:stCondLst>
                  <p:cond evt="onClick" delay="0">
                    <p:tgtEl>
                      <p:spTgt spid="1627"/>
                    </p:tgtEl>
                  </p:cond>
                </p:stCondLst>
                <p:endSync evt="end" delay="0">
                  <p:rtn val="all"/>
                </p:endSync>
                <p:childTnLst>
                  <p:par>
                    <p:cTn id="1255" fill="hold">
                      <p:stCondLst>
                        <p:cond delay="0"/>
                      </p:stCondLst>
                      <p:childTnLst>
                        <p:par>
                          <p:cTn id="1256" fill="hold">
                            <p:stCondLst>
                              <p:cond delay="0"/>
                            </p:stCondLst>
                            <p:childTnLst>
                              <p:par>
                                <p:cTn id="1257" presetID="1" presetClass="exit" presetSubtype="0" fill="hold" grpId="0" nodeType="clickEffect">
                                  <p:stCondLst>
                                    <p:cond delay="0"/>
                                  </p:stCondLst>
                                  <p:childTnLst>
                                    <p:set>
                                      <p:cBhvr>
                                        <p:cTn id="1258" dur="1" fill="hold">
                                          <p:stCondLst>
                                            <p:cond delay="0"/>
                                          </p:stCondLst>
                                        </p:cTn>
                                        <p:tgtEl>
                                          <p:spTgt spid="1627"/>
                                        </p:tgtEl>
                                        <p:attrNameLst>
                                          <p:attrName>style.visibility</p:attrName>
                                        </p:attrNameLst>
                                      </p:cBhvr>
                                      <p:to>
                                        <p:strVal val="hidden"/>
                                      </p:to>
                                    </p:set>
                                  </p:childTnLst>
                                </p:cTn>
                              </p:par>
                            </p:childTnLst>
                          </p:cTn>
                        </p:par>
                      </p:childTnLst>
                    </p:cTn>
                  </p:par>
                </p:childTnLst>
              </p:cTn>
              <p:nextCondLst>
                <p:cond evt="onClick" delay="0">
                  <p:tgtEl>
                    <p:spTgt spid="1627"/>
                  </p:tgtEl>
                </p:cond>
              </p:nextCondLst>
            </p:seq>
            <p:seq concurrent="1" nextAc="seek">
              <p:cTn id="1259" restart="whenNotActive" fill="hold" evtFilter="cancelBubble" nodeType="interactiveSeq">
                <p:stCondLst>
                  <p:cond evt="onClick" delay="0">
                    <p:tgtEl>
                      <p:spTgt spid="1628"/>
                    </p:tgtEl>
                  </p:cond>
                </p:stCondLst>
                <p:endSync evt="end" delay="0">
                  <p:rtn val="all"/>
                </p:endSync>
                <p:childTnLst>
                  <p:par>
                    <p:cTn id="1260" fill="hold">
                      <p:stCondLst>
                        <p:cond delay="0"/>
                      </p:stCondLst>
                      <p:childTnLst>
                        <p:par>
                          <p:cTn id="1261" fill="hold">
                            <p:stCondLst>
                              <p:cond delay="0"/>
                            </p:stCondLst>
                            <p:childTnLst>
                              <p:par>
                                <p:cTn id="1262" presetID="1" presetClass="exit" presetSubtype="0" fill="hold" grpId="0" nodeType="clickEffect">
                                  <p:stCondLst>
                                    <p:cond delay="0"/>
                                  </p:stCondLst>
                                  <p:childTnLst>
                                    <p:set>
                                      <p:cBhvr>
                                        <p:cTn id="1263" dur="1" fill="hold">
                                          <p:stCondLst>
                                            <p:cond delay="0"/>
                                          </p:stCondLst>
                                        </p:cTn>
                                        <p:tgtEl>
                                          <p:spTgt spid="1628"/>
                                        </p:tgtEl>
                                        <p:attrNameLst>
                                          <p:attrName>style.visibility</p:attrName>
                                        </p:attrNameLst>
                                      </p:cBhvr>
                                      <p:to>
                                        <p:strVal val="hidden"/>
                                      </p:to>
                                    </p:set>
                                  </p:childTnLst>
                                </p:cTn>
                              </p:par>
                            </p:childTnLst>
                          </p:cTn>
                        </p:par>
                      </p:childTnLst>
                    </p:cTn>
                  </p:par>
                </p:childTnLst>
              </p:cTn>
              <p:nextCondLst>
                <p:cond evt="onClick" delay="0">
                  <p:tgtEl>
                    <p:spTgt spid="1628"/>
                  </p:tgtEl>
                </p:cond>
              </p:nextCondLst>
            </p:seq>
            <p:seq concurrent="1" nextAc="seek">
              <p:cTn id="1264" restart="whenNotActive" fill="hold" evtFilter="cancelBubble" nodeType="interactiveSeq">
                <p:stCondLst>
                  <p:cond evt="onClick" delay="0">
                    <p:tgtEl>
                      <p:spTgt spid="1629"/>
                    </p:tgtEl>
                  </p:cond>
                </p:stCondLst>
                <p:endSync evt="end" delay="0">
                  <p:rtn val="all"/>
                </p:endSync>
                <p:childTnLst>
                  <p:par>
                    <p:cTn id="1265" fill="hold">
                      <p:stCondLst>
                        <p:cond delay="0"/>
                      </p:stCondLst>
                      <p:childTnLst>
                        <p:par>
                          <p:cTn id="1266" fill="hold">
                            <p:stCondLst>
                              <p:cond delay="0"/>
                            </p:stCondLst>
                            <p:childTnLst>
                              <p:par>
                                <p:cTn id="1267" presetID="1" presetClass="exit" presetSubtype="0" fill="hold" grpId="0" nodeType="clickEffect">
                                  <p:stCondLst>
                                    <p:cond delay="0"/>
                                  </p:stCondLst>
                                  <p:childTnLst>
                                    <p:set>
                                      <p:cBhvr>
                                        <p:cTn id="1268" dur="1" fill="hold">
                                          <p:stCondLst>
                                            <p:cond delay="0"/>
                                          </p:stCondLst>
                                        </p:cTn>
                                        <p:tgtEl>
                                          <p:spTgt spid="1629"/>
                                        </p:tgtEl>
                                        <p:attrNameLst>
                                          <p:attrName>style.visibility</p:attrName>
                                        </p:attrNameLst>
                                      </p:cBhvr>
                                      <p:to>
                                        <p:strVal val="hidden"/>
                                      </p:to>
                                    </p:set>
                                  </p:childTnLst>
                                </p:cTn>
                              </p:par>
                            </p:childTnLst>
                          </p:cTn>
                        </p:par>
                      </p:childTnLst>
                    </p:cTn>
                  </p:par>
                </p:childTnLst>
              </p:cTn>
              <p:nextCondLst>
                <p:cond evt="onClick" delay="0">
                  <p:tgtEl>
                    <p:spTgt spid="1629"/>
                  </p:tgtEl>
                </p:cond>
              </p:nextCondLst>
            </p:seq>
            <p:seq concurrent="1" nextAc="seek">
              <p:cTn id="1269" restart="whenNotActive" fill="hold" evtFilter="cancelBubble" nodeType="interactiveSeq">
                <p:stCondLst>
                  <p:cond evt="onClick" delay="0">
                    <p:tgtEl>
                      <p:spTgt spid="1630"/>
                    </p:tgtEl>
                  </p:cond>
                </p:stCondLst>
                <p:endSync evt="end" delay="0">
                  <p:rtn val="all"/>
                </p:endSync>
                <p:childTnLst>
                  <p:par>
                    <p:cTn id="1270" fill="hold">
                      <p:stCondLst>
                        <p:cond delay="0"/>
                      </p:stCondLst>
                      <p:childTnLst>
                        <p:par>
                          <p:cTn id="1271" fill="hold">
                            <p:stCondLst>
                              <p:cond delay="0"/>
                            </p:stCondLst>
                            <p:childTnLst>
                              <p:par>
                                <p:cTn id="1272" presetID="1" presetClass="exit" presetSubtype="0" fill="hold" grpId="0" nodeType="clickEffect">
                                  <p:stCondLst>
                                    <p:cond delay="0"/>
                                  </p:stCondLst>
                                  <p:childTnLst>
                                    <p:set>
                                      <p:cBhvr>
                                        <p:cTn id="1273" dur="1" fill="hold">
                                          <p:stCondLst>
                                            <p:cond delay="0"/>
                                          </p:stCondLst>
                                        </p:cTn>
                                        <p:tgtEl>
                                          <p:spTgt spid="1630"/>
                                        </p:tgtEl>
                                        <p:attrNameLst>
                                          <p:attrName>style.visibility</p:attrName>
                                        </p:attrNameLst>
                                      </p:cBhvr>
                                      <p:to>
                                        <p:strVal val="hidden"/>
                                      </p:to>
                                    </p:set>
                                  </p:childTnLst>
                                </p:cTn>
                              </p:par>
                            </p:childTnLst>
                          </p:cTn>
                        </p:par>
                      </p:childTnLst>
                    </p:cTn>
                  </p:par>
                </p:childTnLst>
              </p:cTn>
              <p:nextCondLst>
                <p:cond evt="onClick" delay="0">
                  <p:tgtEl>
                    <p:spTgt spid="1630"/>
                  </p:tgtEl>
                </p:cond>
              </p:nextCondLst>
            </p:seq>
            <p:seq concurrent="1" nextAc="seek">
              <p:cTn id="1274" restart="whenNotActive" fill="hold" evtFilter="cancelBubble" nodeType="interactiveSeq">
                <p:stCondLst>
                  <p:cond evt="onClick" delay="0">
                    <p:tgtEl>
                      <p:spTgt spid="1631"/>
                    </p:tgtEl>
                  </p:cond>
                </p:stCondLst>
                <p:endSync evt="end" delay="0">
                  <p:rtn val="all"/>
                </p:endSync>
                <p:childTnLst>
                  <p:par>
                    <p:cTn id="1275" fill="hold">
                      <p:stCondLst>
                        <p:cond delay="0"/>
                      </p:stCondLst>
                      <p:childTnLst>
                        <p:par>
                          <p:cTn id="1276" fill="hold">
                            <p:stCondLst>
                              <p:cond delay="0"/>
                            </p:stCondLst>
                            <p:childTnLst>
                              <p:par>
                                <p:cTn id="1277" presetID="1" presetClass="exit" presetSubtype="0" fill="hold" grpId="0" nodeType="clickEffect">
                                  <p:stCondLst>
                                    <p:cond delay="0"/>
                                  </p:stCondLst>
                                  <p:childTnLst>
                                    <p:set>
                                      <p:cBhvr>
                                        <p:cTn id="1278" dur="1" fill="hold">
                                          <p:stCondLst>
                                            <p:cond delay="0"/>
                                          </p:stCondLst>
                                        </p:cTn>
                                        <p:tgtEl>
                                          <p:spTgt spid="1631"/>
                                        </p:tgtEl>
                                        <p:attrNameLst>
                                          <p:attrName>style.visibility</p:attrName>
                                        </p:attrNameLst>
                                      </p:cBhvr>
                                      <p:to>
                                        <p:strVal val="hidden"/>
                                      </p:to>
                                    </p:set>
                                  </p:childTnLst>
                                </p:cTn>
                              </p:par>
                            </p:childTnLst>
                          </p:cTn>
                        </p:par>
                      </p:childTnLst>
                    </p:cTn>
                  </p:par>
                </p:childTnLst>
              </p:cTn>
              <p:nextCondLst>
                <p:cond evt="onClick" delay="0">
                  <p:tgtEl>
                    <p:spTgt spid="1631"/>
                  </p:tgtEl>
                </p:cond>
              </p:nextCondLst>
            </p:seq>
            <p:seq concurrent="1" nextAc="seek">
              <p:cTn id="1279" restart="whenNotActive" fill="hold" evtFilter="cancelBubble" nodeType="interactiveSeq">
                <p:stCondLst>
                  <p:cond evt="onClick" delay="0">
                    <p:tgtEl>
                      <p:spTgt spid="1632"/>
                    </p:tgtEl>
                  </p:cond>
                </p:stCondLst>
                <p:endSync evt="end" delay="0">
                  <p:rtn val="all"/>
                </p:endSync>
                <p:childTnLst>
                  <p:par>
                    <p:cTn id="1280" fill="hold">
                      <p:stCondLst>
                        <p:cond delay="0"/>
                      </p:stCondLst>
                      <p:childTnLst>
                        <p:par>
                          <p:cTn id="1281" fill="hold">
                            <p:stCondLst>
                              <p:cond delay="0"/>
                            </p:stCondLst>
                            <p:childTnLst>
                              <p:par>
                                <p:cTn id="1282" presetID="1" presetClass="exit" presetSubtype="0" fill="hold" grpId="0" nodeType="clickEffect">
                                  <p:stCondLst>
                                    <p:cond delay="0"/>
                                  </p:stCondLst>
                                  <p:childTnLst>
                                    <p:set>
                                      <p:cBhvr>
                                        <p:cTn id="1283" dur="1" fill="hold">
                                          <p:stCondLst>
                                            <p:cond delay="0"/>
                                          </p:stCondLst>
                                        </p:cTn>
                                        <p:tgtEl>
                                          <p:spTgt spid="1632"/>
                                        </p:tgtEl>
                                        <p:attrNameLst>
                                          <p:attrName>style.visibility</p:attrName>
                                        </p:attrNameLst>
                                      </p:cBhvr>
                                      <p:to>
                                        <p:strVal val="hidden"/>
                                      </p:to>
                                    </p:set>
                                  </p:childTnLst>
                                </p:cTn>
                              </p:par>
                            </p:childTnLst>
                          </p:cTn>
                        </p:par>
                      </p:childTnLst>
                    </p:cTn>
                  </p:par>
                </p:childTnLst>
              </p:cTn>
              <p:nextCondLst>
                <p:cond evt="onClick" delay="0">
                  <p:tgtEl>
                    <p:spTgt spid="1632"/>
                  </p:tgtEl>
                </p:cond>
              </p:nextCondLst>
            </p:seq>
            <p:seq concurrent="1" nextAc="seek">
              <p:cTn id="1284" restart="whenNotActive" fill="hold" evtFilter="cancelBubble" nodeType="interactiveSeq">
                <p:stCondLst>
                  <p:cond evt="onClick" delay="0">
                    <p:tgtEl>
                      <p:spTgt spid="1633"/>
                    </p:tgtEl>
                  </p:cond>
                </p:stCondLst>
                <p:endSync evt="end" delay="0">
                  <p:rtn val="all"/>
                </p:endSync>
                <p:childTnLst>
                  <p:par>
                    <p:cTn id="1285" fill="hold">
                      <p:stCondLst>
                        <p:cond delay="0"/>
                      </p:stCondLst>
                      <p:childTnLst>
                        <p:par>
                          <p:cTn id="1286" fill="hold">
                            <p:stCondLst>
                              <p:cond delay="0"/>
                            </p:stCondLst>
                            <p:childTnLst>
                              <p:par>
                                <p:cTn id="1287" presetID="1" presetClass="exit" presetSubtype="0" fill="hold" grpId="0" nodeType="clickEffect">
                                  <p:stCondLst>
                                    <p:cond delay="0"/>
                                  </p:stCondLst>
                                  <p:childTnLst>
                                    <p:set>
                                      <p:cBhvr>
                                        <p:cTn id="1288" dur="1" fill="hold">
                                          <p:stCondLst>
                                            <p:cond delay="0"/>
                                          </p:stCondLst>
                                        </p:cTn>
                                        <p:tgtEl>
                                          <p:spTgt spid="1633"/>
                                        </p:tgtEl>
                                        <p:attrNameLst>
                                          <p:attrName>style.visibility</p:attrName>
                                        </p:attrNameLst>
                                      </p:cBhvr>
                                      <p:to>
                                        <p:strVal val="hidden"/>
                                      </p:to>
                                    </p:set>
                                  </p:childTnLst>
                                </p:cTn>
                              </p:par>
                            </p:childTnLst>
                          </p:cTn>
                        </p:par>
                      </p:childTnLst>
                    </p:cTn>
                  </p:par>
                </p:childTnLst>
              </p:cTn>
              <p:nextCondLst>
                <p:cond evt="onClick" delay="0">
                  <p:tgtEl>
                    <p:spTgt spid="1633"/>
                  </p:tgtEl>
                </p:cond>
              </p:nextCondLst>
            </p:seq>
            <p:seq concurrent="1" nextAc="seek">
              <p:cTn id="1289" restart="whenNotActive" fill="hold" evtFilter="cancelBubble" nodeType="interactiveSeq">
                <p:stCondLst>
                  <p:cond evt="onClick" delay="0">
                    <p:tgtEl>
                      <p:spTgt spid="1634"/>
                    </p:tgtEl>
                  </p:cond>
                </p:stCondLst>
                <p:endSync evt="end" delay="0">
                  <p:rtn val="all"/>
                </p:endSync>
                <p:childTnLst>
                  <p:par>
                    <p:cTn id="1290" fill="hold">
                      <p:stCondLst>
                        <p:cond delay="0"/>
                      </p:stCondLst>
                      <p:childTnLst>
                        <p:par>
                          <p:cTn id="1291" fill="hold">
                            <p:stCondLst>
                              <p:cond delay="0"/>
                            </p:stCondLst>
                            <p:childTnLst>
                              <p:par>
                                <p:cTn id="1292" presetID="1" presetClass="exit" presetSubtype="0" fill="hold" grpId="0" nodeType="clickEffect">
                                  <p:stCondLst>
                                    <p:cond delay="0"/>
                                  </p:stCondLst>
                                  <p:childTnLst>
                                    <p:set>
                                      <p:cBhvr>
                                        <p:cTn id="1293" dur="1" fill="hold">
                                          <p:stCondLst>
                                            <p:cond delay="0"/>
                                          </p:stCondLst>
                                        </p:cTn>
                                        <p:tgtEl>
                                          <p:spTgt spid="1634"/>
                                        </p:tgtEl>
                                        <p:attrNameLst>
                                          <p:attrName>style.visibility</p:attrName>
                                        </p:attrNameLst>
                                      </p:cBhvr>
                                      <p:to>
                                        <p:strVal val="hidden"/>
                                      </p:to>
                                    </p:set>
                                  </p:childTnLst>
                                </p:cTn>
                              </p:par>
                            </p:childTnLst>
                          </p:cTn>
                        </p:par>
                      </p:childTnLst>
                    </p:cTn>
                  </p:par>
                </p:childTnLst>
              </p:cTn>
              <p:nextCondLst>
                <p:cond evt="onClick" delay="0">
                  <p:tgtEl>
                    <p:spTgt spid="1634"/>
                  </p:tgtEl>
                </p:cond>
              </p:nextCondLst>
            </p:seq>
            <p:seq concurrent="1" nextAc="seek">
              <p:cTn id="1294" restart="whenNotActive" fill="hold" evtFilter="cancelBubble" nodeType="interactiveSeq">
                <p:stCondLst>
                  <p:cond evt="onClick" delay="0">
                    <p:tgtEl>
                      <p:spTgt spid="1635"/>
                    </p:tgtEl>
                  </p:cond>
                </p:stCondLst>
                <p:endSync evt="end" delay="0">
                  <p:rtn val="all"/>
                </p:endSync>
                <p:childTnLst>
                  <p:par>
                    <p:cTn id="1295" fill="hold">
                      <p:stCondLst>
                        <p:cond delay="0"/>
                      </p:stCondLst>
                      <p:childTnLst>
                        <p:par>
                          <p:cTn id="1296" fill="hold">
                            <p:stCondLst>
                              <p:cond delay="0"/>
                            </p:stCondLst>
                            <p:childTnLst>
                              <p:par>
                                <p:cTn id="1297" presetID="1" presetClass="exit" presetSubtype="0" fill="hold" grpId="0" nodeType="clickEffect">
                                  <p:stCondLst>
                                    <p:cond delay="0"/>
                                  </p:stCondLst>
                                  <p:childTnLst>
                                    <p:set>
                                      <p:cBhvr>
                                        <p:cTn id="1298" dur="1" fill="hold">
                                          <p:stCondLst>
                                            <p:cond delay="0"/>
                                          </p:stCondLst>
                                        </p:cTn>
                                        <p:tgtEl>
                                          <p:spTgt spid="1635"/>
                                        </p:tgtEl>
                                        <p:attrNameLst>
                                          <p:attrName>style.visibility</p:attrName>
                                        </p:attrNameLst>
                                      </p:cBhvr>
                                      <p:to>
                                        <p:strVal val="hidden"/>
                                      </p:to>
                                    </p:set>
                                  </p:childTnLst>
                                </p:cTn>
                              </p:par>
                            </p:childTnLst>
                          </p:cTn>
                        </p:par>
                      </p:childTnLst>
                    </p:cTn>
                  </p:par>
                </p:childTnLst>
              </p:cTn>
              <p:nextCondLst>
                <p:cond evt="onClick" delay="0">
                  <p:tgtEl>
                    <p:spTgt spid="1635"/>
                  </p:tgtEl>
                </p:cond>
              </p:nextCondLst>
            </p:seq>
            <p:seq concurrent="1" nextAc="seek">
              <p:cTn id="1299" restart="whenNotActive" fill="hold" evtFilter="cancelBubble" nodeType="interactiveSeq">
                <p:stCondLst>
                  <p:cond evt="onClick" delay="0">
                    <p:tgtEl>
                      <p:spTgt spid="1636"/>
                    </p:tgtEl>
                  </p:cond>
                </p:stCondLst>
                <p:endSync evt="end" delay="0">
                  <p:rtn val="all"/>
                </p:endSync>
                <p:childTnLst>
                  <p:par>
                    <p:cTn id="1300" fill="hold">
                      <p:stCondLst>
                        <p:cond delay="0"/>
                      </p:stCondLst>
                      <p:childTnLst>
                        <p:par>
                          <p:cTn id="1301" fill="hold">
                            <p:stCondLst>
                              <p:cond delay="0"/>
                            </p:stCondLst>
                            <p:childTnLst>
                              <p:par>
                                <p:cTn id="1302" presetID="1" presetClass="exit" presetSubtype="0" fill="hold" grpId="0" nodeType="clickEffect">
                                  <p:stCondLst>
                                    <p:cond delay="0"/>
                                  </p:stCondLst>
                                  <p:childTnLst>
                                    <p:set>
                                      <p:cBhvr>
                                        <p:cTn id="1303" dur="1" fill="hold">
                                          <p:stCondLst>
                                            <p:cond delay="0"/>
                                          </p:stCondLst>
                                        </p:cTn>
                                        <p:tgtEl>
                                          <p:spTgt spid="1636"/>
                                        </p:tgtEl>
                                        <p:attrNameLst>
                                          <p:attrName>style.visibility</p:attrName>
                                        </p:attrNameLst>
                                      </p:cBhvr>
                                      <p:to>
                                        <p:strVal val="hidden"/>
                                      </p:to>
                                    </p:set>
                                  </p:childTnLst>
                                </p:cTn>
                              </p:par>
                            </p:childTnLst>
                          </p:cTn>
                        </p:par>
                      </p:childTnLst>
                    </p:cTn>
                  </p:par>
                </p:childTnLst>
              </p:cTn>
              <p:nextCondLst>
                <p:cond evt="onClick" delay="0">
                  <p:tgtEl>
                    <p:spTgt spid="1636"/>
                  </p:tgtEl>
                </p:cond>
              </p:nextCondLst>
            </p:seq>
            <p:seq concurrent="1" nextAc="seek">
              <p:cTn id="1304" restart="whenNotActive" fill="hold" evtFilter="cancelBubble" nodeType="interactiveSeq">
                <p:stCondLst>
                  <p:cond evt="onClick" delay="0">
                    <p:tgtEl>
                      <p:spTgt spid="1637"/>
                    </p:tgtEl>
                  </p:cond>
                </p:stCondLst>
                <p:endSync evt="end" delay="0">
                  <p:rtn val="all"/>
                </p:endSync>
                <p:childTnLst>
                  <p:par>
                    <p:cTn id="1305" fill="hold">
                      <p:stCondLst>
                        <p:cond delay="0"/>
                      </p:stCondLst>
                      <p:childTnLst>
                        <p:par>
                          <p:cTn id="1306" fill="hold">
                            <p:stCondLst>
                              <p:cond delay="0"/>
                            </p:stCondLst>
                            <p:childTnLst>
                              <p:par>
                                <p:cTn id="1307" presetID="1" presetClass="exit" presetSubtype="0" fill="hold" grpId="0" nodeType="clickEffect">
                                  <p:stCondLst>
                                    <p:cond delay="0"/>
                                  </p:stCondLst>
                                  <p:childTnLst>
                                    <p:set>
                                      <p:cBhvr>
                                        <p:cTn id="1308" dur="1" fill="hold">
                                          <p:stCondLst>
                                            <p:cond delay="0"/>
                                          </p:stCondLst>
                                        </p:cTn>
                                        <p:tgtEl>
                                          <p:spTgt spid="1637"/>
                                        </p:tgtEl>
                                        <p:attrNameLst>
                                          <p:attrName>style.visibility</p:attrName>
                                        </p:attrNameLst>
                                      </p:cBhvr>
                                      <p:to>
                                        <p:strVal val="hidden"/>
                                      </p:to>
                                    </p:set>
                                  </p:childTnLst>
                                </p:cTn>
                              </p:par>
                            </p:childTnLst>
                          </p:cTn>
                        </p:par>
                      </p:childTnLst>
                    </p:cTn>
                  </p:par>
                </p:childTnLst>
              </p:cTn>
              <p:nextCondLst>
                <p:cond evt="onClick" delay="0">
                  <p:tgtEl>
                    <p:spTgt spid="1637"/>
                  </p:tgtEl>
                </p:cond>
              </p:nextCondLst>
            </p:seq>
            <p:seq concurrent="1" nextAc="seek">
              <p:cTn id="1309" restart="whenNotActive" fill="hold" evtFilter="cancelBubble" nodeType="interactiveSeq">
                <p:stCondLst>
                  <p:cond evt="onClick" delay="0">
                    <p:tgtEl>
                      <p:spTgt spid="1639"/>
                    </p:tgtEl>
                  </p:cond>
                </p:stCondLst>
                <p:endSync evt="end" delay="0">
                  <p:rtn val="all"/>
                </p:endSync>
                <p:childTnLst>
                  <p:par>
                    <p:cTn id="1310" fill="hold">
                      <p:stCondLst>
                        <p:cond delay="0"/>
                      </p:stCondLst>
                      <p:childTnLst>
                        <p:par>
                          <p:cTn id="1311" fill="hold">
                            <p:stCondLst>
                              <p:cond delay="0"/>
                            </p:stCondLst>
                            <p:childTnLst>
                              <p:par>
                                <p:cTn id="1312" presetID="1" presetClass="exit" presetSubtype="0" fill="hold" grpId="0" nodeType="clickEffect">
                                  <p:stCondLst>
                                    <p:cond delay="0"/>
                                  </p:stCondLst>
                                  <p:childTnLst>
                                    <p:set>
                                      <p:cBhvr>
                                        <p:cTn id="1313" dur="1" fill="hold">
                                          <p:stCondLst>
                                            <p:cond delay="0"/>
                                          </p:stCondLst>
                                        </p:cTn>
                                        <p:tgtEl>
                                          <p:spTgt spid="1639"/>
                                        </p:tgtEl>
                                        <p:attrNameLst>
                                          <p:attrName>style.visibility</p:attrName>
                                        </p:attrNameLst>
                                      </p:cBhvr>
                                      <p:to>
                                        <p:strVal val="hidden"/>
                                      </p:to>
                                    </p:set>
                                  </p:childTnLst>
                                </p:cTn>
                              </p:par>
                            </p:childTnLst>
                          </p:cTn>
                        </p:par>
                      </p:childTnLst>
                    </p:cTn>
                  </p:par>
                </p:childTnLst>
              </p:cTn>
              <p:nextCondLst>
                <p:cond evt="onClick" delay="0">
                  <p:tgtEl>
                    <p:spTgt spid="1639"/>
                  </p:tgtEl>
                </p:cond>
              </p:nextCondLst>
            </p:seq>
            <p:seq concurrent="1" nextAc="seek">
              <p:cTn id="1314" restart="whenNotActive" fill="hold" evtFilter="cancelBubble" nodeType="interactiveSeq">
                <p:stCondLst>
                  <p:cond evt="onClick" delay="0">
                    <p:tgtEl>
                      <p:spTgt spid="1640"/>
                    </p:tgtEl>
                  </p:cond>
                </p:stCondLst>
                <p:endSync evt="end" delay="0">
                  <p:rtn val="all"/>
                </p:endSync>
                <p:childTnLst>
                  <p:par>
                    <p:cTn id="1315" fill="hold">
                      <p:stCondLst>
                        <p:cond delay="0"/>
                      </p:stCondLst>
                      <p:childTnLst>
                        <p:par>
                          <p:cTn id="1316" fill="hold">
                            <p:stCondLst>
                              <p:cond delay="0"/>
                            </p:stCondLst>
                            <p:childTnLst>
                              <p:par>
                                <p:cTn id="1317" presetID="1" presetClass="exit" presetSubtype="0" fill="hold" grpId="0" nodeType="clickEffect">
                                  <p:stCondLst>
                                    <p:cond delay="0"/>
                                  </p:stCondLst>
                                  <p:childTnLst>
                                    <p:set>
                                      <p:cBhvr>
                                        <p:cTn id="1318" dur="1" fill="hold">
                                          <p:stCondLst>
                                            <p:cond delay="0"/>
                                          </p:stCondLst>
                                        </p:cTn>
                                        <p:tgtEl>
                                          <p:spTgt spid="1640"/>
                                        </p:tgtEl>
                                        <p:attrNameLst>
                                          <p:attrName>style.visibility</p:attrName>
                                        </p:attrNameLst>
                                      </p:cBhvr>
                                      <p:to>
                                        <p:strVal val="hidden"/>
                                      </p:to>
                                    </p:set>
                                  </p:childTnLst>
                                </p:cTn>
                              </p:par>
                            </p:childTnLst>
                          </p:cTn>
                        </p:par>
                      </p:childTnLst>
                    </p:cTn>
                  </p:par>
                </p:childTnLst>
              </p:cTn>
              <p:nextCondLst>
                <p:cond evt="onClick" delay="0">
                  <p:tgtEl>
                    <p:spTgt spid="1640"/>
                  </p:tgtEl>
                </p:cond>
              </p:nextCondLst>
            </p:seq>
            <p:seq concurrent="1" nextAc="seek">
              <p:cTn id="1319" restart="whenNotActive" fill="hold" evtFilter="cancelBubble" nodeType="interactiveSeq">
                <p:stCondLst>
                  <p:cond evt="onClick" delay="0">
                    <p:tgtEl>
                      <p:spTgt spid="1641"/>
                    </p:tgtEl>
                  </p:cond>
                </p:stCondLst>
                <p:endSync evt="end" delay="0">
                  <p:rtn val="all"/>
                </p:endSync>
                <p:childTnLst>
                  <p:par>
                    <p:cTn id="1320" fill="hold">
                      <p:stCondLst>
                        <p:cond delay="0"/>
                      </p:stCondLst>
                      <p:childTnLst>
                        <p:par>
                          <p:cTn id="1321" fill="hold">
                            <p:stCondLst>
                              <p:cond delay="0"/>
                            </p:stCondLst>
                            <p:childTnLst>
                              <p:par>
                                <p:cTn id="1322" presetID="1" presetClass="exit" presetSubtype="0" fill="hold" grpId="0" nodeType="clickEffect">
                                  <p:stCondLst>
                                    <p:cond delay="0"/>
                                  </p:stCondLst>
                                  <p:childTnLst>
                                    <p:set>
                                      <p:cBhvr>
                                        <p:cTn id="1323" dur="1" fill="hold">
                                          <p:stCondLst>
                                            <p:cond delay="0"/>
                                          </p:stCondLst>
                                        </p:cTn>
                                        <p:tgtEl>
                                          <p:spTgt spid="1641"/>
                                        </p:tgtEl>
                                        <p:attrNameLst>
                                          <p:attrName>style.visibility</p:attrName>
                                        </p:attrNameLst>
                                      </p:cBhvr>
                                      <p:to>
                                        <p:strVal val="hidden"/>
                                      </p:to>
                                    </p:set>
                                  </p:childTnLst>
                                </p:cTn>
                              </p:par>
                            </p:childTnLst>
                          </p:cTn>
                        </p:par>
                      </p:childTnLst>
                    </p:cTn>
                  </p:par>
                </p:childTnLst>
              </p:cTn>
              <p:nextCondLst>
                <p:cond evt="onClick" delay="0">
                  <p:tgtEl>
                    <p:spTgt spid="1641"/>
                  </p:tgtEl>
                </p:cond>
              </p:nextCondLst>
            </p:seq>
            <p:seq concurrent="1" nextAc="seek">
              <p:cTn id="1324" restart="whenNotActive" fill="hold" evtFilter="cancelBubble" nodeType="interactiveSeq">
                <p:stCondLst>
                  <p:cond evt="onClick" delay="0">
                    <p:tgtEl>
                      <p:spTgt spid="1642"/>
                    </p:tgtEl>
                  </p:cond>
                </p:stCondLst>
                <p:endSync evt="end" delay="0">
                  <p:rtn val="all"/>
                </p:endSync>
                <p:childTnLst>
                  <p:par>
                    <p:cTn id="1325" fill="hold">
                      <p:stCondLst>
                        <p:cond delay="0"/>
                      </p:stCondLst>
                      <p:childTnLst>
                        <p:par>
                          <p:cTn id="1326" fill="hold">
                            <p:stCondLst>
                              <p:cond delay="0"/>
                            </p:stCondLst>
                            <p:childTnLst>
                              <p:par>
                                <p:cTn id="1327" presetID="1" presetClass="exit" presetSubtype="0" fill="hold" grpId="0" nodeType="clickEffect">
                                  <p:stCondLst>
                                    <p:cond delay="0"/>
                                  </p:stCondLst>
                                  <p:childTnLst>
                                    <p:set>
                                      <p:cBhvr>
                                        <p:cTn id="1328" dur="1" fill="hold">
                                          <p:stCondLst>
                                            <p:cond delay="0"/>
                                          </p:stCondLst>
                                        </p:cTn>
                                        <p:tgtEl>
                                          <p:spTgt spid="1642"/>
                                        </p:tgtEl>
                                        <p:attrNameLst>
                                          <p:attrName>style.visibility</p:attrName>
                                        </p:attrNameLst>
                                      </p:cBhvr>
                                      <p:to>
                                        <p:strVal val="hidden"/>
                                      </p:to>
                                    </p:set>
                                  </p:childTnLst>
                                </p:cTn>
                              </p:par>
                            </p:childTnLst>
                          </p:cTn>
                        </p:par>
                      </p:childTnLst>
                    </p:cTn>
                  </p:par>
                </p:childTnLst>
              </p:cTn>
              <p:nextCondLst>
                <p:cond evt="onClick" delay="0">
                  <p:tgtEl>
                    <p:spTgt spid="1642"/>
                  </p:tgtEl>
                </p:cond>
              </p:nextCondLst>
            </p:seq>
            <p:seq concurrent="1" nextAc="seek">
              <p:cTn id="1329" restart="whenNotActive" fill="hold" evtFilter="cancelBubble" nodeType="interactiveSeq">
                <p:stCondLst>
                  <p:cond evt="onClick" delay="0">
                    <p:tgtEl>
                      <p:spTgt spid="1643"/>
                    </p:tgtEl>
                  </p:cond>
                </p:stCondLst>
                <p:endSync evt="end" delay="0">
                  <p:rtn val="all"/>
                </p:endSync>
                <p:childTnLst>
                  <p:par>
                    <p:cTn id="1330" fill="hold">
                      <p:stCondLst>
                        <p:cond delay="0"/>
                      </p:stCondLst>
                      <p:childTnLst>
                        <p:par>
                          <p:cTn id="1331" fill="hold">
                            <p:stCondLst>
                              <p:cond delay="0"/>
                            </p:stCondLst>
                            <p:childTnLst>
                              <p:par>
                                <p:cTn id="1332" presetID="1" presetClass="exit" presetSubtype="0" fill="hold" grpId="0" nodeType="clickEffect">
                                  <p:stCondLst>
                                    <p:cond delay="0"/>
                                  </p:stCondLst>
                                  <p:childTnLst>
                                    <p:set>
                                      <p:cBhvr>
                                        <p:cTn id="1333" dur="1" fill="hold">
                                          <p:stCondLst>
                                            <p:cond delay="0"/>
                                          </p:stCondLst>
                                        </p:cTn>
                                        <p:tgtEl>
                                          <p:spTgt spid="1643"/>
                                        </p:tgtEl>
                                        <p:attrNameLst>
                                          <p:attrName>style.visibility</p:attrName>
                                        </p:attrNameLst>
                                      </p:cBhvr>
                                      <p:to>
                                        <p:strVal val="hidden"/>
                                      </p:to>
                                    </p:set>
                                  </p:childTnLst>
                                </p:cTn>
                              </p:par>
                            </p:childTnLst>
                          </p:cTn>
                        </p:par>
                      </p:childTnLst>
                    </p:cTn>
                  </p:par>
                </p:childTnLst>
              </p:cTn>
              <p:nextCondLst>
                <p:cond evt="onClick" delay="0">
                  <p:tgtEl>
                    <p:spTgt spid="1643"/>
                  </p:tgtEl>
                </p:cond>
              </p:nextCondLst>
            </p:seq>
            <p:seq concurrent="1" nextAc="seek">
              <p:cTn id="1334" restart="whenNotActive" fill="hold" evtFilter="cancelBubble" nodeType="interactiveSeq">
                <p:stCondLst>
                  <p:cond evt="onClick" delay="0">
                    <p:tgtEl>
                      <p:spTgt spid="1644"/>
                    </p:tgtEl>
                  </p:cond>
                </p:stCondLst>
                <p:endSync evt="end" delay="0">
                  <p:rtn val="all"/>
                </p:endSync>
                <p:childTnLst>
                  <p:par>
                    <p:cTn id="1335" fill="hold">
                      <p:stCondLst>
                        <p:cond delay="0"/>
                      </p:stCondLst>
                      <p:childTnLst>
                        <p:par>
                          <p:cTn id="1336" fill="hold">
                            <p:stCondLst>
                              <p:cond delay="0"/>
                            </p:stCondLst>
                            <p:childTnLst>
                              <p:par>
                                <p:cTn id="1337" presetID="1" presetClass="exit" presetSubtype="0" fill="hold" grpId="0" nodeType="clickEffect">
                                  <p:stCondLst>
                                    <p:cond delay="0"/>
                                  </p:stCondLst>
                                  <p:childTnLst>
                                    <p:set>
                                      <p:cBhvr>
                                        <p:cTn id="1338" dur="1" fill="hold">
                                          <p:stCondLst>
                                            <p:cond delay="0"/>
                                          </p:stCondLst>
                                        </p:cTn>
                                        <p:tgtEl>
                                          <p:spTgt spid="1644"/>
                                        </p:tgtEl>
                                        <p:attrNameLst>
                                          <p:attrName>style.visibility</p:attrName>
                                        </p:attrNameLst>
                                      </p:cBhvr>
                                      <p:to>
                                        <p:strVal val="hidden"/>
                                      </p:to>
                                    </p:set>
                                  </p:childTnLst>
                                </p:cTn>
                              </p:par>
                            </p:childTnLst>
                          </p:cTn>
                        </p:par>
                      </p:childTnLst>
                    </p:cTn>
                  </p:par>
                </p:childTnLst>
              </p:cTn>
              <p:nextCondLst>
                <p:cond evt="onClick" delay="0">
                  <p:tgtEl>
                    <p:spTgt spid="1644"/>
                  </p:tgtEl>
                </p:cond>
              </p:nextCondLst>
            </p:seq>
            <p:seq concurrent="1" nextAc="seek">
              <p:cTn id="1339" restart="whenNotActive" fill="hold" evtFilter="cancelBubble" nodeType="interactiveSeq">
                <p:stCondLst>
                  <p:cond evt="onClick" delay="0">
                    <p:tgtEl>
                      <p:spTgt spid="1645"/>
                    </p:tgtEl>
                  </p:cond>
                </p:stCondLst>
                <p:endSync evt="end" delay="0">
                  <p:rtn val="all"/>
                </p:endSync>
                <p:childTnLst>
                  <p:par>
                    <p:cTn id="1340" fill="hold">
                      <p:stCondLst>
                        <p:cond delay="0"/>
                      </p:stCondLst>
                      <p:childTnLst>
                        <p:par>
                          <p:cTn id="1341" fill="hold">
                            <p:stCondLst>
                              <p:cond delay="0"/>
                            </p:stCondLst>
                            <p:childTnLst>
                              <p:par>
                                <p:cTn id="1342" presetID="1" presetClass="exit" presetSubtype="0" fill="hold" grpId="0" nodeType="clickEffect">
                                  <p:stCondLst>
                                    <p:cond delay="0"/>
                                  </p:stCondLst>
                                  <p:childTnLst>
                                    <p:set>
                                      <p:cBhvr>
                                        <p:cTn id="1343" dur="1" fill="hold">
                                          <p:stCondLst>
                                            <p:cond delay="0"/>
                                          </p:stCondLst>
                                        </p:cTn>
                                        <p:tgtEl>
                                          <p:spTgt spid="1645"/>
                                        </p:tgtEl>
                                        <p:attrNameLst>
                                          <p:attrName>style.visibility</p:attrName>
                                        </p:attrNameLst>
                                      </p:cBhvr>
                                      <p:to>
                                        <p:strVal val="hidden"/>
                                      </p:to>
                                    </p:set>
                                  </p:childTnLst>
                                </p:cTn>
                              </p:par>
                            </p:childTnLst>
                          </p:cTn>
                        </p:par>
                      </p:childTnLst>
                    </p:cTn>
                  </p:par>
                </p:childTnLst>
              </p:cTn>
              <p:nextCondLst>
                <p:cond evt="onClick" delay="0">
                  <p:tgtEl>
                    <p:spTgt spid="1645"/>
                  </p:tgtEl>
                </p:cond>
              </p:nextCondLst>
            </p:seq>
            <p:seq concurrent="1" nextAc="seek">
              <p:cTn id="1344" restart="whenNotActive" fill="hold" evtFilter="cancelBubble" nodeType="interactiveSeq">
                <p:stCondLst>
                  <p:cond evt="onClick" delay="0">
                    <p:tgtEl>
                      <p:spTgt spid="1646"/>
                    </p:tgtEl>
                  </p:cond>
                </p:stCondLst>
                <p:endSync evt="end" delay="0">
                  <p:rtn val="all"/>
                </p:endSync>
                <p:childTnLst>
                  <p:par>
                    <p:cTn id="1345" fill="hold">
                      <p:stCondLst>
                        <p:cond delay="0"/>
                      </p:stCondLst>
                      <p:childTnLst>
                        <p:par>
                          <p:cTn id="1346" fill="hold">
                            <p:stCondLst>
                              <p:cond delay="0"/>
                            </p:stCondLst>
                            <p:childTnLst>
                              <p:par>
                                <p:cTn id="1347" presetID="1" presetClass="exit" presetSubtype="0" fill="hold" grpId="0" nodeType="clickEffect">
                                  <p:stCondLst>
                                    <p:cond delay="0"/>
                                  </p:stCondLst>
                                  <p:childTnLst>
                                    <p:set>
                                      <p:cBhvr>
                                        <p:cTn id="1348" dur="1" fill="hold">
                                          <p:stCondLst>
                                            <p:cond delay="0"/>
                                          </p:stCondLst>
                                        </p:cTn>
                                        <p:tgtEl>
                                          <p:spTgt spid="1646"/>
                                        </p:tgtEl>
                                        <p:attrNameLst>
                                          <p:attrName>style.visibility</p:attrName>
                                        </p:attrNameLst>
                                      </p:cBhvr>
                                      <p:to>
                                        <p:strVal val="hidden"/>
                                      </p:to>
                                    </p:set>
                                  </p:childTnLst>
                                </p:cTn>
                              </p:par>
                            </p:childTnLst>
                          </p:cTn>
                        </p:par>
                      </p:childTnLst>
                    </p:cTn>
                  </p:par>
                </p:childTnLst>
              </p:cTn>
              <p:nextCondLst>
                <p:cond evt="onClick" delay="0">
                  <p:tgtEl>
                    <p:spTgt spid="1646"/>
                  </p:tgtEl>
                </p:cond>
              </p:nextCondLst>
            </p:seq>
            <p:seq concurrent="1" nextAc="seek">
              <p:cTn id="1349" restart="whenNotActive" fill="hold" evtFilter="cancelBubble" nodeType="interactiveSeq">
                <p:stCondLst>
                  <p:cond evt="onClick" delay="0">
                    <p:tgtEl>
                      <p:spTgt spid="1647"/>
                    </p:tgtEl>
                  </p:cond>
                </p:stCondLst>
                <p:endSync evt="end" delay="0">
                  <p:rtn val="all"/>
                </p:endSync>
                <p:childTnLst>
                  <p:par>
                    <p:cTn id="1350" fill="hold">
                      <p:stCondLst>
                        <p:cond delay="0"/>
                      </p:stCondLst>
                      <p:childTnLst>
                        <p:par>
                          <p:cTn id="1351" fill="hold">
                            <p:stCondLst>
                              <p:cond delay="0"/>
                            </p:stCondLst>
                            <p:childTnLst>
                              <p:par>
                                <p:cTn id="1352" presetID="1" presetClass="exit" presetSubtype="0" fill="hold" grpId="0" nodeType="clickEffect">
                                  <p:stCondLst>
                                    <p:cond delay="0"/>
                                  </p:stCondLst>
                                  <p:childTnLst>
                                    <p:set>
                                      <p:cBhvr>
                                        <p:cTn id="1353" dur="1" fill="hold">
                                          <p:stCondLst>
                                            <p:cond delay="0"/>
                                          </p:stCondLst>
                                        </p:cTn>
                                        <p:tgtEl>
                                          <p:spTgt spid="1647"/>
                                        </p:tgtEl>
                                        <p:attrNameLst>
                                          <p:attrName>style.visibility</p:attrName>
                                        </p:attrNameLst>
                                      </p:cBhvr>
                                      <p:to>
                                        <p:strVal val="hidden"/>
                                      </p:to>
                                    </p:set>
                                  </p:childTnLst>
                                </p:cTn>
                              </p:par>
                            </p:childTnLst>
                          </p:cTn>
                        </p:par>
                      </p:childTnLst>
                    </p:cTn>
                  </p:par>
                </p:childTnLst>
              </p:cTn>
              <p:nextCondLst>
                <p:cond evt="onClick" delay="0">
                  <p:tgtEl>
                    <p:spTgt spid="1647"/>
                  </p:tgtEl>
                </p:cond>
              </p:nextCondLst>
            </p:seq>
            <p:seq concurrent="1" nextAc="seek">
              <p:cTn id="1354" restart="whenNotActive" fill="hold" evtFilter="cancelBubble" nodeType="interactiveSeq">
                <p:stCondLst>
                  <p:cond evt="onClick" delay="0">
                    <p:tgtEl>
                      <p:spTgt spid="1648"/>
                    </p:tgtEl>
                  </p:cond>
                </p:stCondLst>
                <p:endSync evt="end" delay="0">
                  <p:rtn val="all"/>
                </p:endSync>
                <p:childTnLst>
                  <p:par>
                    <p:cTn id="1355" fill="hold">
                      <p:stCondLst>
                        <p:cond delay="0"/>
                      </p:stCondLst>
                      <p:childTnLst>
                        <p:par>
                          <p:cTn id="1356" fill="hold">
                            <p:stCondLst>
                              <p:cond delay="0"/>
                            </p:stCondLst>
                            <p:childTnLst>
                              <p:par>
                                <p:cTn id="1357" presetID="1" presetClass="exit" presetSubtype="0" fill="hold" grpId="0" nodeType="clickEffect">
                                  <p:stCondLst>
                                    <p:cond delay="0"/>
                                  </p:stCondLst>
                                  <p:childTnLst>
                                    <p:set>
                                      <p:cBhvr>
                                        <p:cTn id="1358" dur="1" fill="hold">
                                          <p:stCondLst>
                                            <p:cond delay="0"/>
                                          </p:stCondLst>
                                        </p:cTn>
                                        <p:tgtEl>
                                          <p:spTgt spid="1648"/>
                                        </p:tgtEl>
                                        <p:attrNameLst>
                                          <p:attrName>style.visibility</p:attrName>
                                        </p:attrNameLst>
                                      </p:cBhvr>
                                      <p:to>
                                        <p:strVal val="hidden"/>
                                      </p:to>
                                    </p:set>
                                  </p:childTnLst>
                                </p:cTn>
                              </p:par>
                            </p:childTnLst>
                          </p:cTn>
                        </p:par>
                      </p:childTnLst>
                    </p:cTn>
                  </p:par>
                </p:childTnLst>
              </p:cTn>
              <p:nextCondLst>
                <p:cond evt="onClick" delay="0">
                  <p:tgtEl>
                    <p:spTgt spid="1648"/>
                  </p:tgtEl>
                </p:cond>
              </p:nextCondLst>
            </p:seq>
            <p:seq concurrent="1" nextAc="seek">
              <p:cTn id="1359" restart="whenNotActive" fill="hold" evtFilter="cancelBubble" nodeType="interactiveSeq">
                <p:stCondLst>
                  <p:cond evt="onClick" delay="0">
                    <p:tgtEl>
                      <p:spTgt spid="1649"/>
                    </p:tgtEl>
                  </p:cond>
                </p:stCondLst>
                <p:endSync evt="end" delay="0">
                  <p:rtn val="all"/>
                </p:endSync>
                <p:childTnLst>
                  <p:par>
                    <p:cTn id="1360" fill="hold">
                      <p:stCondLst>
                        <p:cond delay="0"/>
                      </p:stCondLst>
                      <p:childTnLst>
                        <p:par>
                          <p:cTn id="1361" fill="hold">
                            <p:stCondLst>
                              <p:cond delay="0"/>
                            </p:stCondLst>
                            <p:childTnLst>
                              <p:par>
                                <p:cTn id="1362" presetID="1" presetClass="exit" presetSubtype="0" fill="hold" grpId="0" nodeType="clickEffect">
                                  <p:stCondLst>
                                    <p:cond delay="0"/>
                                  </p:stCondLst>
                                  <p:childTnLst>
                                    <p:set>
                                      <p:cBhvr>
                                        <p:cTn id="1363" dur="1" fill="hold">
                                          <p:stCondLst>
                                            <p:cond delay="0"/>
                                          </p:stCondLst>
                                        </p:cTn>
                                        <p:tgtEl>
                                          <p:spTgt spid="1649"/>
                                        </p:tgtEl>
                                        <p:attrNameLst>
                                          <p:attrName>style.visibility</p:attrName>
                                        </p:attrNameLst>
                                      </p:cBhvr>
                                      <p:to>
                                        <p:strVal val="hidden"/>
                                      </p:to>
                                    </p:set>
                                  </p:childTnLst>
                                </p:cTn>
                              </p:par>
                            </p:childTnLst>
                          </p:cTn>
                        </p:par>
                      </p:childTnLst>
                    </p:cTn>
                  </p:par>
                </p:childTnLst>
              </p:cTn>
              <p:nextCondLst>
                <p:cond evt="onClick" delay="0">
                  <p:tgtEl>
                    <p:spTgt spid="1649"/>
                  </p:tgtEl>
                </p:cond>
              </p:nextCondLst>
            </p:seq>
            <p:seq concurrent="1" nextAc="seek">
              <p:cTn id="1364" restart="whenNotActive" fill="hold" evtFilter="cancelBubble" nodeType="interactiveSeq">
                <p:stCondLst>
                  <p:cond evt="onClick" delay="0">
                    <p:tgtEl>
                      <p:spTgt spid="1650"/>
                    </p:tgtEl>
                  </p:cond>
                </p:stCondLst>
                <p:endSync evt="end" delay="0">
                  <p:rtn val="all"/>
                </p:endSync>
                <p:childTnLst>
                  <p:par>
                    <p:cTn id="1365" fill="hold">
                      <p:stCondLst>
                        <p:cond delay="0"/>
                      </p:stCondLst>
                      <p:childTnLst>
                        <p:par>
                          <p:cTn id="1366" fill="hold">
                            <p:stCondLst>
                              <p:cond delay="0"/>
                            </p:stCondLst>
                            <p:childTnLst>
                              <p:par>
                                <p:cTn id="1367" presetID="1" presetClass="exit" presetSubtype="0" fill="hold" grpId="0" nodeType="clickEffect">
                                  <p:stCondLst>
                                    <p:cond delay="0"/>
                                  </p:stCondLst>
                                  <p:childTnLst>
                                    <p:set>
                                      <p:cBhvr>
                                        <p:cTn id="1368" dur="1" fill="hold">
                                          <p:stCondLst>
                                            <p:cond delay="0"/>
                                          </p:stCondLst>
                                        </p:cTn>
                                        <p:tgtEl>
                                          <p:spTgt spid="1650"/>
                                        </p:tgtEl>
                                        <p:attrNameLst>
                                          <p:attrName>style.visibility</p:attrName>
                                        </p:attrNameLst>
                                      </p:cBhvr>
                                      <p:to>
                                        <p:strVal val="hidden"/>
                                      </p:to>
                                    </p:set>
                                  </p:childTnLst>
                                </p:cTn>
                              </p:par>
                            </p:childTnLst>
                          </p:cTn>
                        </p:par>
                      </p:childTnLst>
                    </p:cTn>
                  </p:par>
                </p:childTnLst>
              </p:cTn>
              <p:nextCondLst>
                <p:cond evt="onClick" delay="0">
                  <p:tgtEl>
                    <p:spTgt spid="1650"/>
                  </p:tgtEl>
                </p:cond>
              </p:nextCondLst>
            </p:seq>
            <p:seq concurrent="1" nextAc="seek">
              <p:cTn id="1369" restart="whenNotActive" fill="hold" evtFilter="cancelBubble" nodeType="interactiveSeq">
                <p:stCondLst>
                  <p:cond evt="onClick" delay="0">
                    <p:tgtEl>
                      <p:spTgt spid="1651"/>
                    </p:tgtEl>
                  </p:cond>
                </p:stCondLst>
                <p:endSync evt="end" delay="0">
                  <p:rtn val="all"/>
                </p:endSync>
                <p:childTnLst>
                  <p:par>
                    <p:cTn id="1370" fill="hold">
                      <p:stCondLst>
                        <p:cond delay="0"/>
                      </p:stCondLst>
                      <p:childTnLst>
                        <p:par>
                          <p:cTn id="1371" fill="hold">
                            <p:stCondLst>
                              <p:cond delay="0"/>
                            </p:stCondLst>
                            <p:childTnLst>
                              <p:par>
                                <p:cTn id="1372" presetID="1" presetClass="exit" presetSubtype="0" fill="hold" grpId="0" nodeType="clickEffect">
                                  <p:stCondLst>
                                    <p:cond delay="0"/>
                                  </p:stCondLst>
                                  <p:childTnLst>
                                    <p:set>
                                      <p:cBhvr>
                                        <p:cTn id="1373" dur="1" fill="hold">
                                          <p:stCondLst>
                                            <p:cond delay="0"/>
                                          </p:stCondLst>
                                        </p:cTn>
                                        <p:tgtEl>
                                          <p:spTgt spid="1651"/>
                                        </p:tgtEl>
                                        <p:attrNameLst>
                                          <p:attrName>style.visibility</p:attrName>
                                        </p:attrNameLst>
                                      </p:cBhvr>
                                      <p:to>
                                        <p:strVal val="hidden"/>
                                      </p:to>
                                    </p:set>
                                  </p:childTnLst>
                                </p:cTn>
                              </p:par>
                            </p:childTnLst>
                          </p:cTn>
                        </p:par>
                      </p:childTnLst>
                    </p:cTn>
                  </p:par>
                </p:childTnLst>
              </p:cTn>
              <p:nextCondLst>
                <p:cond evt="onClick" delay="0">
                  <p:tgtEl>
                    <p:spTgt spid="1651"/>
                  </p:tgtEl>
                </p:cond>
              </p:nextCondLst>
            </p:seq>
            <p:seq concurrent="1" nextAc="seek">
              <p:cTn id="1374" restart="whenNotActive" fill="hold" evtFilter="cancelBubble" nodeType="interactiveSeq">
                <p:stCondLst>
                  <p:cond evt="onClick" delay="0">
                    <p:tgtEl>
                      <p:spTgt spid="1652"/>
                    </p:tgtEl>
                  </p:cond>
                </p:stCondLst>
                <p:endSync evt="end" delay="0">
                  <p:rtn val="all"/>
                </p:endSync>
                <p:childTnLst>
                  <p:par>
                    <p:cTn id="1375" fill="hold">
                      <p:stCondLst>
                        <p:cond delay="0"/>
                      </p:stCondLst>
                      <p:childTnLst>
                        <p:par>
                          <p:cTn id="1376" fill="hold">
                            <p:stCondLst>
                              <p:cond delay="0"/>
                            </p:stCondLst>
                            <p:childTnLst>
                              <p:par>
                                <p:cTn id="1377" presetID="1" presetClass="exit" presetSubtype="0" fill="hold" grpId="0" nodeType="clickEffect">
                                  <p:stCondLst>
                                    <p:cond delay="0"/>
                                  </p:stCondLst>
                                  <p:childTnLst>
                                    <p:set>
                                      <p:cBhvr>
                                        <p:cTn id="1378" dur="1" fill="hold">
                                          <p:stCondLst>
                                            <p:cond delay="0"/>
                                          </p:stCondLst>
                                        </p:cTn>
                                        <p:tgtEl>
                                          <p:spTgt spid="1652"/>
                                        </p:tgtEl>
                                        <p:attrNameLst>
                                          <p:attrName>style.visibility</p:attrName>
                                        </p:attrNameLst>
                                      </p:cBhvr>
                                      <p:to>
                                        <p:strVal val="hidden"/>
                                      </p:to>
                                    </p:set>
                                  </p:childTnLst>
                                </p:cTn>
                              </p:par>
                            </p:childTnLst>
                          </p:cTn>
                        </p:par>
                      </p:childTnLst>
                    </p:cTn>
                  </p:par>
                </p:childTnLst>
              </p:cTn>
              <p:nextCondLst>
                <p:cond evt="onClick" delay="0">
                  <p:tgtEl>
                    <p:spTgt spid="1652"/>
                  </p:tgtEl>
                </p:cond>
              </p:nextCondLst>
            </p:seq>
            <p:seq concurrent="1" nextAc="seek">
              <p:cTn id="1379" restart="whenNotActive" fill="hold" evtFilter="cancelBubble" nodeType="interactiveSeq">
                <p:stCondLst>
                  <p:cond evt="onClick" delay="0">
                    <p:tgtEl>
                      <p:spTgt spid="1653"/>
                    </p:tgtEl>
                  </p:cond>
                </p:stCondLst>
                <p:endSync evt="end" delay="0">
                  <p:rtn val="all"/>
                </p:endSync>
                <p:childTnLst>
                  <p:par>
                    <p:cTn id="1380" fill="hold">
                      <p:stCondLst>
                        <p:cond delay="0"/>
                      </p:stCondLst>
                      <p:childTnLst>
                        <p:par>
                          <p:cTn id="1381" fill="hold">
                            <p:stCondLst>
                              <p:cond delay="0"/>
                            </p:stCondLst>
                            <p:childTnLst>
                              <p:par>
                                <p:cTn id="1382" presetID="1" presetClass="exit" presetSubtype="0" fill="hold" grpId="0" nodeType="clickEffect">
                                  <p:stCondLst>
                                    <p:cond delay="0"/>
                                  </p:stCondLst>
                                  <p:childTnLst>
                                    <p:set>
                                      <p:cBhvr>
                                        <p:cTn id="1383" dur="1" fill="hold">
                                          <p:stCondLst>
                                            <p:cond delay="0"/>
                                          </p:stCondLst>
                                        </p:cTn>
                                        <p:tgtEl>
                                          <p:spTgt spid="1653"/>
                                        </p:tgtEl>
                                        <p:attrNameLst>
                                          <p:attrName>style.visibility</p:attrName>
                                        </p:attrNameLst>
                                      </p:cBhvr>
                                      <p:to>
                                        <p:strVal val="hidden"/>
                                      </p:to>
                                    </p:set>
                                  </p:childTnLst>
                                </p:cTn>
                              </p:par>
                            </p:childTnLst>
                          </p:cTn>
                        </p:par>
                      </p:childTnLst>
                    </p:cTn>
                  </p:par>
                </p:childTnLst>
              </p:cTn>
              <p:nextCondLst>
                <p:cond evt="onClick" delay="0">
                  <p:tgtEl>
                    <p:spTgt spid="1653"/>
                  </p:tgtEl>
                </p:cond>
              </p:nextCondLst>
            </p:seq>
            <p:seq concurrent="1" nextAc="seek">
              <p:cTn id="1384" restart="whenNotActive" fill="hold" evtFilter="cancelBubble" nodeType="interactiveSeq">
                <p:stCondLst>
                  <p:cond evt="onClick" delay="0">
                    <p:tgtEl>
                      <p:spTgt spid="1654"/>
                    </p:tgtEl>
                  </p:cond>
                </p:stCondLst>
                <p:endSync evt="end" delay="0">
                  <p:rtn val="all"/>
                </p:endSync>
                <p:childTnLst>
                  <p:par>
                    <p:cTn id="1385" fill="hold">
                      <p:stCondLst>
                        <p:cond delay="0"/>
                      </p:stCondLst>
                      <p:childTnLst>
                        <p:par>
                          <p:cTn id="1386" fill="hold">
                            <p:stCondLst>
                              <p:cond delay="0"/>
                            </p:stCondLst>
                            <p:childTnLst>
                              <p:par>
                                <p:cTn id="1387" presetID="1" presetClass="exit" presetSubtype="0" fill="hold" grpId="0" nodeType="clickEffect">
                                  <p:stCondLst>
                                    <p:cond delay="0"/>
                                  </p:stCondLst>
                                  <p:childTnLst>
                                    <p:set>
                                      <p:cBhvr>
                                        <p:cTn id="1388" dur="1" fill="hold">
                                          <p:stCondLst>
                                            <p:cond delay="0"/>
                                          </p:stCondLst>
                                        </p:cTn>
                                        <p:tgtEl>
                                          <p:spTgt spid="1654"/>
                                        </p:tgtEl>
                                        <p:attrNameLst>
                                          <p:attrName>style.visibility</p:attrName>
                                        </p:attrNameLst>
                                      </p:cBhvr>
                                      <p:to>
                                        <p:strVal val="hidden"/>
                                      </p:to>
                                    </p:set>
                                  </p:childTnLst>
                                </p:cTn>
                              </p:par>
                            </p:childTnLst>
                          </p:cTn>
                        </p:par>
                      </p:childTnLst>
                    </p:cTn>
                  </p:par>
                </p:childTnLst>
              </p:cTn>
              <p:nextCondLst>
                <p:cond evt="onClick" delay="0">
                  <p:tgtEl>
                    <p:spTgt spid="1654"/>
                  </p:tgtEl>
                </p:cond>
              </p:nextCondLst>
            </p:seq>
            <p:seq concurrent="1" nextAc="seek">
              <p:cTn id="1389" restart="whenNotActive" fill="hold" evtFilter="cancelBubble" nodeType="interactiveSeq">
                <p:stCondLst>
                  <p:cond evt="onClick" delay="0">
                    <p:tgtEl>
                      <p:spTgt spid="1655"/>
                    </p:tgtEl>
                  </p:cond>
                </p:stCondLst>
                <p:endSync evt="end" delay="0">
                  <p:rtn val="all"/>
                </p:endSync>
                <p:childTnLst>
                  <p:par>
                    <p:cTn id="1390" fill="hold">
                      <p:stCondLst>
                        <p:cond delay="0"/>
                      </p:stCondLst>
                      <p:childTnLst>
                        <p:par>
                          <p:cTn id="1391" fill="hold">
                            <p:stCondLst>
                              <p:cond delay="0"/>
                            </p:stCondLst>
                            <p:childTnLst>
                              <p:par>
                                <p:cTn id="1392" presetID="1" presetClass="exit" presetSubtype="0" fill="hold" grpId="0" nodeType="clickEffect">
                                  <p:stCondLst>
                                    <p:cond delay="0"/>
                                  </p:stCondLst>
                                  <p:childTnLst>
                                    <p:set>
                                      <p:cBhvr>
                                        <p:cTn id="1393" dur="1" fill="hold">
                                          <p:stCondLst>
                                            <p:cond delay="0"/>
                                          </p:stCondLst>
                                        </p:cTn>
                                        <p:tgtEl>
                                          <p:spTgt spid="1655"/>
                                        </p:tgtEl>
                                        <p:attrNameLst>
                                          <p:attrName>style.visibility</p:attrName>
                                        </p:attrNameLst>
                                      </p:cBhvr>
                                      <p:to>
                                        <p:strVal val="hidden"/>
                                      </p:to>
                                    </p:set>
                                  </p:childTnLst>
                                </p:cTn>
                              </p:par>
                            </p:childTnLst>
                          </p:cTn>
                        </p:par>
                      </p:childTnLst>
                    </p:cTn>
                  </p:par>
                </p:childTnLst>
              </p:cTn>
              <p:nextCondLst>
                <p:cond evt="onClick" delay="0">
                  <p:tgtEl>
                    <p:spTgt spid="1655"/>
                  </p:tgtEl>
                </p:cond>
              </p:nextCondLst>
            </p:seq>
            <p:seq concurrent="1" nextAc="seek">
              <p:cTn id="1394" restart="whenNotActive" fill="hold" evtFilter="cancelBubble" nodeType="interactiveSeq">
                <p:stCondLst>
                  <p:cond evt="onClick" delay="0">
                    <p:tgtEl>
                      <p:spTgt spid="1656"/>
                    </p:tgtEl>
                  </p:cond>
                </p:stCondLst>
                <p:endSync evt="end" delay="0">
                  <p:rtn val="all"/>
                </p:endSync>
                <p:childTnLst>
                  <p:par>
                    <p:cTn id="1395" fill="hold">
                      <p:stCondLst>
                        <p:cond delay="0"/>
                      </p:stCondLst>
                      <p:childTnLst>
                        <p:par>
                          <p:cTn id="1396" fill="hold">
                            <p:stCondLst>
                              <p:cond delay="0"/>
                            </p:stCondLst>
                            <p:childTnLst>
                              <p:par>
                                <p:cTn id="1397" presetID="1" presetClass="exit" presetSubtype="0" fill="hold" grpId="0" nodeType="clickEffect">
                                  <p:stCondLst>
                                    <p:cond delay="0"/>
                                  </p:stCondLst>
                                  <p:childTnLst>
                                    <p:set>
                                      <p:cBhvr>
                                        <p:cTn id="1398" dur="1" fill="hold">
                                          <p:stCondLst>
                                            <p:cond delay="0"/>
                                          </p:stCondLst>
                                        </p:cTn>
                                        <p:tgtEl>
                                          <p:spTgt spid="1656"/>
                                        </p:tgtEl>
                                        <p:attrNameLst>
                                          <p:attrName>style.visibility</p:attrName>
                                        </p:attrNameLst>
                                      </p:cBhvr>
                                      <p:to>
                                        <p:strVal val="hidden"/>
                                      </p:to>
                                    </p:set>
                                  </p:childTnLst>
                                </p:cTn>
                              </p:par>
                            </p:childTnLst>
                          </p:cTn>
                        </p:par>
                      </p:childTnLst>
                    </p:cTn>
                  </p:par>
                </p:childTnLst>
              </p:cTn>
              <p:nextCondLst>
                <p:cond evt="onClick" delay="0">
                  <p:tgtEl>
                    <p:spTgt spid="1656"/>
                  </p:tgtEl>
                </p:cond>
              </p:nextCondLst>
            </p:seq>
            <p:seq concurrent="1" nextAc="seek">
              <p:cTn id="1399" restart="whenNotActive" fill="hold" evtFilter="cancelBubble" nodeType="interactiveSeq">
                <p:stCondLst>
                  <p:cond evt="onClick" delay="0">
                    <p:tgtEl>
                      <p:spTgt spid="1657"/>
                    </p:tgtEl>
                  </p:cond>
                </p:stCondLst>
                <p:endSync evt="end" delay="0">
                  <p:rtn val="all"/>
                </p:endSync>
                <p:childTnLst>
                  <p:par>
                    <p:cTn id="1400" fill="hold">
                      <p:stCondLst>
                        <p:cond delay="0"/>
                      </p:stCondLst>
                      <p:childTnLst>
                        <p:par>
                          <p:cTn id="1401" fill="hold">
                            <p:stCondLst>
                              <p:cond delay="0"/>
                            </p:stCondLst>
                            <p:childTnLst>
                              <p:par>
                                <p:cTn id="1402" presetID="1" presetClass="exit" presetSubtype="0" fill="hold" grpId="0" nodeType="clickEffect">
                                  <p:stCondLst>
                                    <p:cond delay="0"/>
                                  </p:stCondLst>
                                  <p:childTnLst>
                                    <p:set>
                                      <p:cBhvr>
                                        <p:cTn id="1403" dur="1" fill="hold">
                                          <p:stCondLst>
                                            <p:cond delay="0"/>
                                          </p:stCondLst>
                                        </p:cTn>
                                        <p:tgtEl>
                                          <p:spTgt spid="1657"/>
                                        </p:tgtEl>
                                        <p:attrNameLst>
                                          <p:attrName>style.visibility</p:attrName>
                                        </p:attrNameLst>
                                      </p:cBhvr>
                                      <p:to>
                                        <p:strVal val="hidden"/>
                                      </p:to>
                                    </p:set>
                                  </p:childTnLst>
                                </p:cTn>
                              </p:par>
                            </p:childTnLst>
                          </p:cTn>
                        </p:par>
                      </p:childTnLst>
                    </p:cTn>
                  </p:par>
                </p:childTnLst>
              </p:cTn>
              <p:nextCondLst>
                <p:cond evt="onClick" delay="0">
                  <p:tgtEl>
                    <p:spTgt spid="1657"/>
                  </p:tgtEl>
                </p:cond>
              </p:nextCondLst>
            </p:seq>
            <p:seq concurrent="1" nextAc="seek">
              <p:cTn id="1404" restart="whenNotActive" fill="hold" evtFilter="cancelBubble" nodeType="interactiveSeq">
                <p:stCondLst>
                  <p:cond evt="onClick" delay="0">
                    <p:tgtEl>
                      <p:spTgt spid="1658"/>
                    </p:tgtEl>
                  </p:cond>
                </p:stCondLst>
                <p:endSync evt="end" delay="0">
                  <p:rtn val="all"/>
                </p:endSync>
                <p:childTnLst>
                  <p:par>
                    <p:cTn id="1405" fill="hold">
                      <p:stCondLst>
                        <p:cond delay="0"/>
                      </p:stCondLst>
                      <p:childTnLst>
                        <p:par>
                          <p:cTn id="1406" fill="hold">
                            <p:stCondLst>
                              <p:cond delay="0"/>
                            </p:stCondLst>
                            <p:childTnLst>
                              <p:par>
                                <p:cTn id="1407" presetID="1" presetClass="exit" presetSubtype="0" fill="hold" grpId="0" nodeType="clickEffect">
                                  <p:stCondLst>
                                    <p:cond delay="0"/>
                                  </p:stCondLst>
                                  <p:childTnLst>
                                    <p:set>
                                      <p:cBhvr>
                                        <p:cTn id="1408" dur="1" fill="hold">
                                          <p:stCondLst>
                                            <p:cond delay="0"/>
                                          </p:stCondLst>
                                        </p:cTn>
                                        <p:tgtEl>
                                          <p:spTgt spid="1658"/>
                                        </p:tgtEl>
                                        <p:attrNameLst>
                                          <p:attrName>style.visibility</p:attrName>
                                        </p:attrNameLst>
                                      </p:cBhvr>
                                      <p:to>
                                        <p:strVal val="hidden"/>
                                      </p:to>
                                    </p:set>
                                  </p:childTnLst>
                                </p:cTn>
                              </p:par>
                            </p:childTnLst>
                          </p:cTn>
                        </p:par>
                      </p:childTnLst>
                    </p:cTn>
                  </p:par>
                </p:childTnLst>
              </p:cTn>
              <p:nextCondLst>
                <p:cond evt="onClick" delay="0">
                  <p:tgtEl>
                    <p:spTgt spid="1658"/>
                  </p:tgtEl>
                </p:cond>
              </p:nextCondLst>
            </p:seq>
            <p:seq concurrent="1" nextAc="seek">
              <p:cTn id="1409" restart="whenNotActive" fill="hold" evtFilter="cancelBubble" nodeType="interactiveSeq">
                <p:stCondLst>
                  <p:cond evt="onClick" delay="0">
                    <p:tgtEl>
                      <p:spTgt spid="1659"/>
                    </p:tgtEl>
                  </p:cond>
                </p:stCondLst>
                <p:endSync evt="end" delay="0">
                  <p:rtn val="all"/>
                </p:endSync>
                <p:childTnLst>
                  <p:par>
                    <p:cTn id="1410" fill="hold">
                      <p:stCondLst>
                        <p:cond delay="0"/>
                      </p:stCondLst>
                      <p:childTnLst>
                        <p:par>
                          <p:cTn id="1411" fill="hold">
                            <p:stCondLst>
                              <p:cond delay="0"/>
                            </p:stCondLst>
                            <p:childTnLst>
                              <p:par>
                                <p:cTn id="1412" presetID="1" presetClass="exit" presetSubtype="0" fill="hold" grpId="0" nodeType="clickEffect">
                                  <p:stCondLst>
                                    <p:cond delay="0"/>
                                  </p:stCondLst>
                                  <p:childTnLst>
                                    <p:set>
                                      <p:cBhvr>
                                        <p:cTn id="1413" dur="1" fill="hold">
                                          <p:stCondLst>
                                            <p:cond delay="0"/>
                                          </p:stCondLst>
                                        </p:cTn>
                                        <p:tgtEl>
                                          <p:spTgt spid="1659"/>
                                        </p:tgtEl>
                                        <p:attrNameLst>
                                          <p:attrName>style.visibility</p:attrName>
                                        </p:attrNameLst>
                                      </p:cBhvr>
                                      <p:to>
                                        <p:strVal val="hidden"/>
                                      </p:to>
                                    </p:set>
                                  </p:childTnLst>
                                </p:cTn>
                              </p:par>
                            </p:childTnLst>
                          </p:cTn>
                        </p:par>
                      </p:childTnLst>
                    </p:cTn>
                  </p:par>
                </p:childTnLst>
              </p:cTn>
              <p:nextCondLst>
                <p:cond evt="onClick" delay="0">
                  <p:tgtEl>
                    <p:spTgt spid="1659"/>
                  </p:tgtEl>
                </p:cond>
              </p:nextCondLst>
            </p:seq>
            <p:seq concurrent="1" nextAc="seek">
              <p:cTn id="1414" restart="whenNotActive" fill="hold" evtFilter="cancelBubble" nodeType="interactiveSeq">
                <p:stCondLst>
                  <p:cond evt="onClick" delay="0">
                    <p:tgtEl>
                      <p:spTgt spid="1660"/>
                    </p:tgtEl>
                  </p:cond>
                </p:stCondLst>
                <p:endSync evt="end" delay="0">
                  <p:rtn val="all"/>
                </p:endSync>
                <p:childTnLst>
                  <p:par>
                    <p:cTn id="1415" fill="hold">
                      <p:stCondLst>
                        <p:cond delay="0"/>
                      </p:stCondLst>
                      <p:childTnLst>
                        <p:par>
                          <p:cTn id="1416" fill="hold">
                            <p:stCondLst>
                              <p:cond delay="0"/>
                            </p:stCondLst>
                            <p:childTnLst>
                              <p:par>
                                <p:cTn id="1417" presetID="1" presetClass="exit" presetSubtype="0" fill="hold" grpId="0" nodeType="clickEffect">
                                  <p:stCondLst>
                                    <p:cond delay="0"/>
                                  </p:stCondLst>
                                  <p:childTnLst>
                                    <p:set>
                                      <p:cBhvr>
                                        <p:cTn id="1418" dur="1" fill="hold">
                                          <p:stCondLst>
                                            <p:cond delay="0"/>
                                          </p:stCondLst>
                                        </p:cTn>
                                        <p:tgtEl>
                                          <p:spTgt spid="1660"/>
                                        </p:tgtEl>
                                        <p:attrNameLst>
                                          <p:attrName>style.visibility</p:attrName>
                                        </p:attrNameLst>
                                      </p:cBhvr>
                                      <p:to>
                                        <p:strVal val="hidden"/>
                                      </p:to>
                                    </p:set>
                                  </p:childTnLst>
                                </p:cTn>
                              </p:par>
                            </p:childTnLst>
                          </p:cTn>
                        </p:par>
                      </p:childTnLst>
                    </p:cTn>
                  </p:par>
                </p:childTnLst>
              </p:cTn>
              <p:nextCondLst>
                <p:cond evt="onClick" delay="0">
                  <p:tgtEl>
                    <p:spTgt spid="1660"/>
                  </p:tgtEl>
                </p:cond>
              </p:nextCondLst>
            </p:seq>
            <p:seq concurrent="1" nextAc="seek">
              <p:cTn id="1419" restart="whenNotActive" fill="hold" evtFilter="cancelBubble" nodeType="interactiveSeq">
                <p:stCondLst>
                  <p:cond evt="onClick" delay="0">
                    <p:tgtEl>
                      <p:spTgt spid="1661"/>
                    </p:tgtEl>
                  </p:cond>
                </p:stCondLst>
                <p:endSync evt="end" delay="0">
                  <p:rtn val="all"/>
                </p:endSync>
                <p:childTnLst>
                  <p:par>
                    <p:cTn id="1420" fill="hold">
                      <p:stCondLst>
                        <p:cond delay="0"/>
                      </p:stCondLst>
                      <p:childTnLst>
                        <p:par>
                          <p:cTn id="1421" fill="hold">
                            <p:stCondLst>
                              <p:cond delay="0"/>
                            </p:stCondLst>
                            <p:childTnLst>
                              <p:par>
                                <p:cTn id="1422" presetID="1" presetClass="exit" presetSubtype="0" fill="hold" grpId="0" nodeType="clickEffect">
                                  <p:stCondLst>
                                    <p:cond delay="0"/>
                                  </p:stCondLst>
                                  <p:childTnLst>
                                    <p:set>
                                      <p:cBhvr>
                                        <p:cTn id="1423" dur="1" fill="hold">
                                          <p:stCondLst>
                                            <p:cond delay="0"/>
                                          </p:stCondLst>
                                        </p:cTn>
                                        <p:tgtEl>
                                          <p:spTgt spid="1661"/>
                                        </p:tgtEl>
                                        <p:attrNameLst>
                                          <p:attrName>style.visibility</p:attrName>
                                        </p:attrNameLst>
                                      </p:cBhvr>
                                      <p:to>
                                        <p:strVal val="hidden"/>
                                      </p:to>
                                    </p:set>
                                  </p:childTnLst>
                                </p:cTn>
                              </p:par>
                            </p:childTnLst>
                          </p:cTn>
                        </p:par>
                      </p:childTnLst>
                    </p:cTn>
                  </p:par>
                </p:childTnLst>
              </p:cTn>
              <p:nextCondLst>
                <p:cond evt="onClick" delay="0">
                  <p:tgtEl>
                    <p:spTgt spid="1661"/>
                  </p:tgtEl>
                </p:cond>
              </p:nextCondLst>
            </p:seq>
            <p:seq concurrent="1" nextAc="seek">
              <p:cTn id="1424" restart="whenNotActive" fill="hold" evtFilter="cancelBubble" nodeType="interactiveSeq">
                <p:stCondLst>
                  <p:cond evt="onClick" delay="0">
                    <p:tgtEl>
                      <p:spTgt spid="1662"/>
                    </p:tgtEl>
                  </p:cond>
                </p:stCondLst>
                <p:endSync evt="end" delay="0">
                  <p:rtn val="all"/>
                </p:endSync>
                <p:childTnLst>
                  <p:par>
                    <p:cTn id="1425" fill="hold">
                      <p:stCondLst>
                        <p:cond delay="0"/>
                      </p:stCondLst>
                      <p:childTnLst>
                        <p:par>
                          <p:cTn id="1426" fill="hold">
                            <p:stCondLst>
                              <p:cond delay="0"/>
                            </p:stCondLst>
                            <p:childTnLst>
                              <p:par>
                                <p:cTn id="1427" presetID="1" presetClass="exit" presetSubtype="0" fill="hold" grpId="0" nodeType="clickEffect">
                                  <p:stCondLst>
                                    <p:cond delay="0"/>
                                  </p:stCondLst>
                                  <p:childTnLst>
                                    <p:set>
                                      <p:cBhvr>
                                        <p:cTn id="1428" dur="1" fill="hold">
                                          <p:stCondLst>
                                            <p:cond delay="0"/>
                                          </p:stCondLst>
                                        </p:cTn>
                                        <p:tgtEl>
                                          <p:spTgt spid="1662"/>
                                        </p:tgtEl>
                                        <p:attrNameLst>
                                          <p:attrName>style.visibility</p:attrName>
                                        </p:attrNameLst>
                                      </p:cBhvr>
                                      <p:to>
                                        <p:strVal val="hidden"/>
                                      </p:to>
                                    </p:set>
                                  </p:childTnLst>
                                </p:cTn>
                              </p:par>
                            </p:childTnLst>
                          </p:cTn>
                        </p:par>
                      </p:childTnLst>
                    </p:cTn>
                  </p:par>
                </p:childTnLst>
              </p:cTn>
              <p:nextCondLst>
                <p:cond evt="onClick" delay="0">
                  <p:tgtEl>
                    <p:spTgt spid="1662"/>
                  </p:tgtEl>
                </p:cond>
              </p:nextCondLst>
            </p:seq>
            <p:seq concurrent="1" nextAc="seek">
              <p:cTn id="1429" restart="whenNotActive" fill="hold" evtFilter="cancelBubble" nodeType="interactiveSeq">
                <p:stCondLst>
                  <p:cond evt="onClick" delay="0">
                    <p:tgtEl>
                      <p:spTgt spid="1663"/>
                    </p:tgtEl>
                  </p:cond>
                </p:stCondLst>
                <p:endSync evt="end" delay="0">
                  <p:rtn val="all"/>
                </p:endSync>
                <p:childTnLst>
                  <p:par>
                    <p:cTn id="1430" fill="hold">
                      <p:stCondLst>
                        <p:cond delay="0"/>
                      </p:stCondLst>
                      <p:childTnLst>
                        <p:par>
                          <p:cTn id="1431" fill="hold">
                            <p:stCondLst>
                              <p:cond delay="0"/>
                            </p:stCondLst>
                            <p:childTnLst>
                              <p:par>
                                <p:cTn id="1432" presetID="1" presetClass="exit" presetSubtype="0" fill="hold" grpId="0" nodeType="clickEffect">
                                  <p:stCondLst>
                                    <p:cond delay="0"/>
                                  </p:stCondLst>
                                  <p:childTnLst>
                                    <p:set>
                                      <p:cBhvr>
                                        <p:cTn id="1433" dur="1" fill="hold">
                                          <p:stCondLst>
                                            <p:cond delay="0"/>
                                          </p:stCondLst>
                                        </p:cTn>
                                        <p:tgtEl>
                                          <p:spTgt spid="1663"/>
                                        </p:tgtEl>
                                        <p:attrNameLst>
                                          <p:attrName>style.visibility</p:attrName>
                                        </p:attrNameLst>
                                      </p:cBhvr>
                                      <p:to>
                                        <p:strVal val="hidden"/>
                                      </p:to>
                                    </p:set>
                                  </p:childTnLst>
                                </p:cTn>
                              </p:par>
                            </p:childTnLst>
                          </p:cTn>
                        </p:par>
                      </p:childTnLst>
                    </p:cTn>
                  </p:par>
                </p:childTnLst>
              </p:cTn>
              <p:nextCondLst>
                <p:cond evt="onClick" delay="0">
                  <p:tgtEl>
                    <p:spTgt spid="1663"/>
                  </p:tgtEl>
                </p:cond>
              </p:nextCondLst>
            </p:seq>
            <p:seq concurrent="1" nextAc="seek">
              <p:cTn id="1434" restart="whenNotActive" fill="hold" evtFilter="cancelBubble" nodeType="interactiveSeq">
                <p:stCondLst>
                  <p:cond evt="onClick" delay="0">
                    <p:tgtEl>
                      <p:spTgt spid="1664"/>
                    </p:tgtEl>
                  </p:cond>
                </p:stCondLst>
                <p:endSync evt="end" delay="0">
                  <p:rtn val="all"/>
                </p:endSync>
                <p:childTnLst>
                  <p:par>
                    <p:cTn id="1435" fill="hold">
                      <p:stCondLst>
                        <p:cond delay="0"/>
                      </p:stCondLst>
                      <p:childTnLst>
                        <p:par>
                          <p:cTn id="1436" fill="hold">
                            <p:stCondLst>
                              <p:cond delay="0"/>
                            </p:stCondLst>
                            <p:childTnLst>
                              <p:par>
                                <p:cTn id="1437" presetID="1" presetClass="exit" presetSubtype="0" fill="hold" grpId="0" nodeType="clickEffect">
                                  <p:stCondLst>
                                    <p:cond delay="0"/>
                                  </p:stCondLst>
                                  <p:childTnLst>
                                    <p:set>
                                      <p:cBhvr>
                                        <p:cTn id="1438" dur="1" fill="hold">
                                          <p:stCondLst>
                                            <p:cond delay="0"/>
                                          </p:stCondLst>
                                        </p:cTn>
                                        <p:tgtEl>
                                          <p:spTgt spid="1664"/>
                                        </p:tgtEl>
                                        <p:attrNameLst>
                                          <p:attrName>style.visibility</p:attrName>
                                        </p:attrNameLst>
                                      </p:cBhvr>
                                      <p:to>
                                        <p:strVal val="hidden"/>
                                      </p:to>
                                    </p:set>
                                  </p:childTnLst>
                                </p:cTn>
                              </p:par>
                            </p:childTnLst>
                          </p:cTn>
                        </p:par>
                      </p:childTnLst>
                    </p:cTn>
                  </p:par>
                </p:childTnLst>
              </p:cTn>
              <p:nextCondLst>
                <p:cond evt="onClick" delay="0">
                  <p:tgtEl>
                    <p:spTgt spid="1664"/>
                  </p:tgtEl>
                </p:cond>
              </p:nextCondLst>
            </p:seq>
            <p:seq concurrent="1" nextAc="seek">
              <p:cTn id="1439" restart="whenNotActive" fill="hold" evtFilter="cancelBubble" nodeType="interactiveSeq">
                <p:stCondLst>
                  <p:cond evt="onClick" delay="0">
                    <p:tgtEl>
                      <p:spTgt spid="1665"/>
                    </p:tgtEl>
                  </p:cond>
                </p:stCondLst>
                <p:endSync evt="end" delay="0">
                  <p:rtn val="all"/>
                </p:endSync>
                <p:childTnLst>
                  <p:par>
                    <p:cTn id="1440" fill="hold">
                      <p:stCondLst>
                        <p:cond delay="0"/>
                      </p:stCondLst>
                      <p:childTnLst>
                        <p:par>
                          <p:cTn id="1441" fill="hold">
                            <p:stCondLst>
                              <p:cond delay="0"/>
                            </p:stCondLst>
                            <p:childTnLst>
                              <p:par>
                                <p:cTn id="1442" presetID="1" presetClass="exit" presetSubtype="0" fill="hold" grpId="0" nodeType="clickEffect">
                                  <p:stCondLst>
                                    <p:cond delay="0"/>
                                  </p:stCondLst>
                                  <p:childTnLst>
                                    <p:set>
                                      <p:cBhvr>
                                        <p:cTn id="1443" dur="1" fill="hold">
                                          <p:stCondLst>
                                            <p:cond delay="0"/>
                                          </p:stCondLst>
                                        </p:cTn>
                                        <p:tgtEl>
                                          <p:spTgt spid="1665"/>
                                        </p:tgtEl>
                                        <p:attrNameLst>
                                          <p:attrName>style.visibility</p:attrName>
                                        </p:attrNameLst>
                                      </p:cBhvr>
                                      <p:to>
                                        <p:strVal val="hidden"/>
                                      </p:to>
                                    </p:set>
                                  </p:childTnLst>
                                </p:cTn>
                              </p:par>
                            </p:childTnLst>
                          </p:cTn>
                        </p:par>
                      </p:childTnLst>
                    </p:cTn>
                  </p:par>
                </p:childTnLst>
              </p:cTn>
              <p:nextCondLst>
                <p:cond evt="onClick" delay="0">
                  <p:tgtEl>
                    <p:spTgt spid="1665"/>
                  </p:tgtEl>
                </p:cond>
              </p:nextCondLst>
            </p:seq>
            <p:seq concurrent="1" nextAc="seek">
              <p:cTn id="1444" restart="whenNotActive" fill="hold" evtFilter="cancelBubble" nodeType="interactiveSeq">
                <p:stCondLst>
                  <p:cond evt="onClick" delay="0">
                    <p:tgtEl>
                      <p:spTgt spid="1666"/>
                    </p:tgtEl>
                  </p:cond>
                </p:stCondLst>
                <p:endSync evt="end" delay="0">
                  <p:rtn val="all"/>
                </p:endSync>
                <p:childTnLst>
                  <p:par>
                    <p:cTn id="1445" fill="hold">
                      <p:stCondLst>
                        <p:cond delay="0"/>
                      </p:stCondLst>
                      <p:childTnLst>
                        <p:par>
                          <p:cTn id="1446" fill="hold">
                            <p:stCondLst>
                              <p:cond delay="0"/>
                            </p:stCondLst>
                            <p:childTnLst>
                              <p:par>
                                <p:cTn id="1447" presetID="1" presetClass="exit" presetSubtype="0" fill="hold" grpId="0" nodeType="clickEffect">
                                  <p:stCondLst>
                                    <p:cond delay="0"/>
                                  </p:stCondLst>
                                  <p:childTnLst>
                                    <p:set>
                                      <p:cBhvr>
                                        <p:cTn id="1448" dur="1" fill="hold">
                                          <p:stCondLst>
                                            <p:cond delay="0"/>
                                          </p:stCondLst>
                                        </p:cTn>
                                        <p:tgtEl>
                                          <p:spTgt spid="1666"/>
                                        </p:tgtEl>
                                        <p:attrNameLst>
                                          <p:attrName>style.visibility</p:attrName>
                                        </p:attrNameLst>
                                      </p:cBhvr>
                                      <p:to>
                                        <p:strVal val="hidden"/>
                                      </p:to>
                                    </p:set>
                                  </p:childTnLst>
                                </p:cTn>
                              </p:par>
                            </p:childTnLst>
                          </p:cTn>
                        </p:par>
                      </p:childTnLst>
                    </p:cTn>
                  </p:par>
                </p:childTnLst>
              </p:cTn>
              <p:nextCondLst>
                <p:cond evt="onClick" delay="0">
                  <p:tgtEl>
                    <p:spTgt spid="1666"/>
                  </p:tgtEl>
                </p:cond>
              </p:nextCondLst>
            </p:seq>
            <p:seq concurrent="1" nextAc="seek">
              <p:cTn id="1449" restart="whenNotActive" fill="hold" evtFilter="cancelBubble" nodeType="interactiveSeq">
                <p:stCondLst>
                  <p:cond evt="onClick" delay="0">
                    <p:tgtEl>
                      <p:spTgt spid="1667"/>
                    </p:tgtEl>
                  </p:cond>
                </p:stCondLst>
                <p:endSync evt="end" delay="0">
                  <p:rtn val="all"/>
                </p:endSync>
                <p:childTnLst>
                  <p:par>
                    <p:cTn id="1450" fill="hold">
                      <p:stCondLst>
                        <p:cond delay="0"/>
                      </p:stCondLst>
                      <p:childTnLst>
                        <p:par>
                          <p:cTn id="1451" fill="hold">
                            <p:stCondLst>
                              <p:cond delay="0"/>
                            </p:stCondLst>
                            <p:childTnLst>
                              <p:par>
                                <p:cTn id="1452" presetID="1" presetClass="exit" presetSubtype="0" fill="hold" grpId="0" nodeType="clickEffect">
                                  <p:stCondLst>
                                    <p:cond delay="0"/>
                                  </p:stCondLst>
                                  <p:childTnLst>
                                    <p:set>
                                      <p:cBhvr>
                                        <p:cTn id="1453" dur="1" fill="hold">
                                          <p:stCondLst>
                                            <p:cond delay="0"/>
                                          </p:stCondLst>
                                        </p:cTn>
                                        <p:tgtEl>
                                          <p:spTgt spid="1667"/>
                                        </p:tgtEl>
                                        <p:attrNameLst>
                                          <p:attrName>style.visibility</p:attrName>
                                        </p:attrNameLst>
                                      </p:cBhvr>
                                      <p:to>
                                        <p:strVal val="hidden"/>
                                      </p:to>
                                    </p:set>
                                  </p:childTnLst>
                                </p:cTn>
                              </p:par>
                            </p:childTnLst>
                          </p:cTn>
                        </p:par>
                      </p:childTnLst>
                    </p:cTn>
                  </p:par>
                </p:childTnLst>
              </p:cTn>
              <p:nextCondLst>
                <p:cond evt="onClick" delay="0">
                  <p:tgtEl>
                    <p:spTgt spid="1667"/>
                  </p:tgtEl>
                </p:cond>
              </p:nextCondLst>
            </p:seq>
            <p:seq concurrent="1" nextAc="seek">
              <p:cTn id="1454" restart="whenNotActive" fill="hold" evtFilter="cancelBubble" nodeType="interactiveSeq">
                <p:stCondLst>
                  <p:cond evt="onClick" delay="0">
                    <p:tgtEl>
                      <p:spTgt spid="1668"/>
                    </p:tgtEl>
                  </p:cond>
                </p:stCondLst>
                <p:endSync evt="end" delay="0">
                  <p:rtn val="all"/>
                </p:endSync>
                <p:childTnLst>
                  <p:par>
                    <p:cTn id="1455" fill="hold">
                      <p:stCondLst>
                        <p:cond delay="0"/>
                      </p:stCondLst>
                      <p:childTnLst>
                        <p:par>
                          <p:cTn id="1456" fill="hold">
                            <p:stCondLst>
                              <p:cond delay="0"/>
                            </p:stCondLst>
                            <p:childTnLst>
                              <p:par>
                                <p:cTn id="1457" presetID="1" presetClass="exit" presetSubtype="0" fill="hold" grpId="0" nodeType="clickEffect">
                                  <p:stCondLst>
                                    <p:cond delay="0"/>
                                  </p:stCondLst>
                                  <p:childTnLst>
                                    <p:set>
                                      <p:cBhvr>
                                        <p:cTn id="1458" dur="1" fill="hold">
                                          <p:stCondLst>
                                            <p:cond delay="0"/>
                                          </p:stCondLst>
                                        </p:cTn>
                                        <p:tgtEl>
                                          <p:spTgt spid="1668"/>
                                        </p:tgtEl>
                                        <p:attrNameLst>
                                          <p:attrName>style.visibility</p:attrName>
                                        </p:attrNameLst>
                                      </p:cBhvr>
                                      <p:to>
                                        <p:strVal val="hidden"/>
                                      </p:to>
                                    </p:set>
                                  </p:childTnLst>
                                </p:cTn>
                              </p:par>
                            </p:childTnLst>
                          </p:cTn>
                        </p:par>
                      </p:childTnLst>
                    </p:cTn>
                  </p:par>
                </p:childTnLst>
              </p:cTn>
              <p:nextCondLst>
                <p:cond evt="onClick" delay="0">
                  <p:tgtEl>
                    <p:spTgt spid="1668"/>
                  </p:tgtEl>
                </p:cond>
              </p:nextCondLst>
            </p:seq>
            <p:seq concurrent="1" nextAc="seek">
              <p:cTn id="1459" restart="whenNotActive" fill="hold" evtFilter="cancelBubble" nodeType="interactiveSeq">
                <p:stCondLst>
                  <p:cond evt="onClick" delay="0">
                    <p:tgtEl>
                      <p:spTgt spid="1669"/>
                    </p:tgtEl>
                  </p:cond>
                </p:stCondLst>
                <p:endSync evt="end" delay="0">
                  <p:rtn val="all"/>
                </p:endSync>
                <p:childTnLst>
                  <p:par>
                    <p:cTn id="1460" fill="hold">
                      <p:stCondLst>
                        <p:cond delay="0"/>
                      </p:stCondLst>
                      <p:childTnLst>
                        <p:par>
                          <p:cTn id="1461" fill="hold">
                            <p:stCondLst>
                              <p:cond delay="0"/>
                            </p:stCondLst>
                            <p:childTnLst>
                              <p:par>
                                <p:cTn id="1462" presetID="1" presetClass="exit" presetSubtype="0" fill="hold" grpId="0" nodeType="clickEffect">
                                  <p:stCondLst>
                                    <p:cond delay="0"/>
                                  </p:stCondLst>
                                  <p:childTnLst>
                                    <p:set>
                                      <p:cBhvr>
                                        <p:cTn id="1463" dur="1" fill="hold">
                                          <p:stCondLst>
                                            <p:cond delay="0"/>
                                          </p:stCondLst>
                                        </p:cTn>
                                        <p:tgtEl>
                                          <p:spTgt spid="1669"/>
                                        </p:tgtEl>
                                        <p:attrNameLst>
                                          <p:attrName>style.visibility</p:attrName>
                                        </p:attrNameLst>
                                      </p:cBhvr>
                                      <p:to>
                                        <p:strVal val="hidden"/>
                                      </p:to>
                                    </p:set>
                                  </p:childTnLst>
                                </p:cTn>
                              </p:par>
                            </p:childTnLst>
                          </p:cTn>
                        </p:par>
                      </p:childTnLst>
                    </p:cTn>
                  </p:par>
                </p:childTnLst>
              </p:cTn>
              <p:nextCondLst>
                <p:cond evt="onClick" delay="0">
                  <p:tgtEl>
                    <p:spTgt spid="1669"/>
                  </p:tgtEl>
                </p:cond>
              </p:nextCondLst>
            </p:seq>
            <p:seq concurrent="1" nextAc="seek">
              <p:cTn id="1464" restart="whenNotActive" fill="hold" evtFilter="cancelBubble" nodeType="interactiveSeq">
                <p:stCondLst>
                  <p:cond evt="onClick" delay="0">
                    <p:tgtEl>
                      <p:spTgt spid="1670"/>
                    </p:tgtEl>
                  </p:cond>
                </p:stCondLst>
                <p:endSync evt="end" delay="0">
                  <p:rtn val="all"/>
                </p:endSync>
                <p:childTnLst>
                  <p:par>
                    <p:cTn id="1465" fill="hold">
                      <p:stCondLst>
                        <p:cond delay="0"/>
                      </p:stCondLst>
                      <p:childTnLst>
                        <p:par>
                          <p:cTn id="1466" fill="hold">
                            <p:stCondLst>
                              <p:cond delay="0"/>
                            </p:stCondLst>
                            <p:childTnLst>
                              <p:par>
                                <p:cTn id="1467" presetID="1" presetClass="exit" presetSubtype="0" fill="hold" grpId="0" nodeType="clickEffect">
                                  <p:stCondLst>
                                    <p:cond delay="0"/>
                                  </p:stCondLst>
                                  <p:childTnLst>
                                    <p:set>
                                      <p:cBhvr>
                                        <p:cTn id="1468" dur="1" fill="hold">
                                          <p:stCondLst>
                                            <p:cond delay="0"/>
                                          </p:stCondLst>
                                        </p:cTn>
                                        <p:tgtEl>
                                          <p:spTgt spid="1670"/>
                                        </p:tgtEl>
                                        <p:attrNameLst>
                                          <p:attrName>style.visibility</p:attrName>
                                        </p:attrNameLst>
                                      </p:cBhvr>
                                      <p:to>
                                        <p:strVal val="hidden"/>
                                      </p:to>
                                    </p:set>
                                  </p:childTnLst>
                                </p:cTn>
                              </p:par>
                            </p:childTnLst>
                          </p:cTn>
                        </p:par>
                      </p:childTnLst>
                    </p:cTn>
                  </p:par>
                </p:childTnLst>
              </p:cTn>
              <p:nextCondLst>
                <p:cond evt="onClick" delay="0">
                  <p:tgtEl>
                    <p:spTgt spid="1670"/>
                  </p:tgtEl>
                </p:cond>
              </p:nextCondLst>
            </p:seq>
            <p:seq concurrent="1" nextAc="seek">
              <p:cTn id="1469" restart="whenNotActive" fill="hold" evtFilter="cancelBubble" nodeType="interactiveSeq">
                <p:stCondLst>
                  <p:cond evt="onClick" delay="0">
                    <p:tgtEl>
                      <p:spTgt spid="1671"/>
                    </p:tgtEl>
                  </p:cond>
                </p:stCondLst>
                <p:endSync evt="end" delay="0">
                  <p:rtn val="all"/>
                </p:endSync>
                <p:childTnLst>
                  <p:par>
                    <p:cTn id="1470" fill="hold">
                      <p:stCondLst>
                        <p:cond delay="0"/>
                      </p:stCondLst>
                      <p:childTnLst>
                        <p:par>
                          <p:cTn id="1471" fill="hold">
                            <p:stCondLst>
                              <p:cond delay="0"/>
                            </p:stCondLst>
                            <p:childTnLst>
                              <p:par>
                                <p:cTn id="1472" presetID="1" presetClass="exit" presetSubtype="0" fill="hold" grpId="0" nodeType="clickEffect">
                                  <p:stCondLst>
                                    <p:cond delay="0"/>
                                  </p:stCondLst>
                                  <p:childTnLst>
                                    <p:set>
                                      <p:cBhvr>
                                        <p:cTn id="1473" dur="1" fill="hold">
                                          <p:stCondLst>
                                            <p:cond delay="0"/>
                                          </p:stCondLst>
                                        </p:cTn>
                                        <p:tgtEl>
                                          <p:spTgt spid="1671"/>
                                        </p:tgtEl>
                                        <p:attrNameLst>
                                          <p:attrName>style.visibility</p:attrName>
                                        </p:attrNameLst>
                                      </p:cBhvr>
                                      <p:to>
                                        <p:strVal val="hidden"/>
                                      </p:to>
                                    </p:set>
                                  </p:childTnLst>
                                </p:cTn>
                              </p:par>
                            </p:childTnLst>
                          </p:cTn>
                        </p:par>
                      </p:childTnLst>
                    </p:cTn>
                  </p:par>
                </p:childTnLst>
              </p:cTn>
              <p:nextCondLst>
                <p:cond evt="onClick" delay="0">
                  <p:tgtEl>
                    <p:spTgt spid="1671"/>
                  </p:tgtEl>
                </p:cond>
              </p:nextCondLst>
            </p:seq>
            <p:seq concurrent="1" nextAc="seek">
              <p:cTn id="1474" restart="whenNotActive" fill="hold" evtFilter="cancelBubble" nodeType="interactiveSeq">
                <p:stCondLst>
                  <p:cond evt="onClick" delay="0">
                    <p:tgtEl>
                      <p:spTgt spid="1672"/>
                    </p:tgtEl>
                  </p:cond>
                </p:stCondLst>
                <p:endSync evt="end" delay="0">
                  <p:rtn val="all"/>
                </p:endSync>
                <p:childTnLst>
                  <p:par>
                    <p:cTn id="1475" fill="hold">
                      <p:stCondLst>
                        <p:cond delay="0"/>
                      </p:stCondLst>
                      <p:childTnLst>
                        <p:par>
                          <p:cTn id="1476" fill="hold">
                            <p:stCondLst>
                              <p:cond delay="0"/>
                            </p:stCondLst>
                            <p:childTnLst>
                              <p:par>
                                <p:cTn id="1477" presetID="1" presetClass="exit" presetSubtype="0" fill="hold" grpId="0" nodeType="clickEffect">
                                  <p:stCondLst>
                                    <p:cond delay="0"/>
                                  </p:stCondLst>
                                  <p:childTnLst>
                                    <p:set>
                                      <p:cBhvr>
                                        <p:cTn id="1478" dur="1" fill="hold">
                                          <p:stCondLst>
                                            <p:cond delay="0"/>
                                          </p:stCondLst>
                                        </p:cTn>
                                        <p:tgtEl>
                                          <p:spTgt spid="1672"/>
                                        </p:tgtEl>
                                        <p:attrNameLst>
                                          <p:attrName>style.visibility</p:attrName>
                                        </p:attrNameLst>
                                      </p:cBhvr>
                                      <p:to>
                                        <p:strVal val="hidden"/>
                                      </p:to>
                                    </p:set>
                                  </p:childTnLst>
                                </p:cTn>
                              </p:par>
                            </p:childTnLst>
                          </p:cTn>
                        </p:par>
                      </p:childTnLst>
                    </p:cTn>
                  </p:par>
                </p:childTnLst>
              </p:cTn>
              <p:nextCondLst>
                <p:cond evt="onClick" delay="0">
                  <p:tgtEl>
                    <p:spTgt spid="1672"/>
                  </p:tgtEl>
                </p:cond>
              </p:nextCondLst>
            </p:seq>
            <p:seq concurrent="1" nextAc="seek">
              <p:cTn id="1479" restart="whenNotActive" fill="hold" evtFilter="cancelBubble" nodeType="interactiveSeq">
                <p:stCondLst>
                  <p:cond evt="onClick" delay="0">
                    <p:tgtEl>
                      <p:spTgt spid="1673"/>
                    </p:tgtEl>
                  </p:cond>
                </p:stCondLst>
                <p:endSync evt="end" delay="0">
                  <p:rtn val="all"/>
                </p:endSync>
                <p:childTnLst>
                  <p:par>
                    <p:cTn id="1480" fill="hold">
                      <p:stCondLst>
                        <p:cond delay="0"/>
                      </p:stCondLst>
                      <p:childTnLst>
                        <p:par>
                          <p:cTn id="1481" fill="hold">
                            <p:stCondLst>
                              <p:cond delay="0"/>
                            </p:stCondLst>
                            <p:childTnLst>
                              <p:par>
                                <p:cTn id="1482" presetID="1" presetClass="exit" presetSubtype="0" fill="hold" grpId="0" nodeType="clickEffect">
                                  <p:stCondLst>
                                    <p:cond delay="0"/>
                                  </p:stCondLst>
                                  <p:childTnLst>
                                    <p:set>
                                      <p:cBhvr>
                                        <p:cTn id="1483" dur="1" fill="hold">
                                          <p:stCondLst>
                                            <p:cond delay="0"/>
                                          </p:stCondLst>
                                        </p:cTn>
                                        <p:tgtEl>
                                          <p:spTgt spid="1673"/>
                                        </p:tgtEl>
                                        <p:attrNameLst>
                                          <p:attrName>style.visibility</p:attrName>
                                        </p:attrNameLst>
                                      </p:cBhvr>
                                      <p:to>
                                        <p:strVal val="hidden"/>
                                      </p:to>
                                    </p:set>
                                  </p:childTnLst>
                                </p:cTn>
                              </p:par>
                            </p:childTnLst>
                          </p:cTn>
                        </p:par>
                      </p:childTnLst>
                    </p:cTn>
                  </p:par>
                </p:childTnLst>
              </p:cTn>
              <p:nextCondLst>
                <p:cond evt="onClick" delay="0">
                  <p:tgtEl>
                    <p:spTgt spid="1673"/>
                  </p:tgtEl>
                </p:cond>
              </p:nextCondLst>
            </p:seq>
            <p:seq concurrent="1" nextAc="seek">
              <p:cTn id="1484" restart="whenNotActive" fill="hold" evtFilter="cancelBubble" nodeType="interactiveSeq">
                <p:stCondLst>
                  <p:cond evt="onClick" delay="0">
                    <p:tgtEl>
                      <p:spTgt spid="1674"/>
                    </p:tgtEl>
                  </p:cond>
                </p:stCondLst>
                <p:endSync evt="end" delay="0">
                  <p:rtn val="all"/>
                </p:endSync>
                <p:childTnLst>
                  <p:par>
                    <p:cTn id="1485" fill="hold">
                      <p:stCondLst>
                        <p:cond delay="0"/>
                      </p:stCondLst>
                      <p:childTnLst>
                        <p:par>
                          <p:cTn id="1486" fill="hold">
                            <p:stCondLst>
                              <p:cond delay="0"/>
                            </p:stCondLst>
                            <p:childTnLst>
                              <p:par>
                                <p:cTn id="1487" presetID="1" presetClass="exit" presetSubtype="0" fill="hold" grpId="0" nodeType="clickEffect">
                                  <p:stCondLst>
                                    <p:cond delay="0"/>
                                  </p:stCondLst>
                                  <p:childTnLst>
                                    <p:set>
                                      <p:cBhvr>
                                        <p:cTn id="1488" dur="1" fill="hold">
                                          <p:stCondLst>
                                            <p:cond delay="0"/>
                                          </p:stCondLst>
                                        </p:cTn>
                                        <p:tgtEl>
                                          <p:spTgt spid="1674"/>
                                        </p:tgtEl>
                                        <p:attrNameLst>
                                          <p:attrName>style.visibility</p:attrName>
                                        </p:attrNameLst>
                                      </p:cBhvr>
                                      <p:to>
                                        <p:strVal val="hidden"/>
                                      </p:to>
                                    </p:set>
                                  </p:childTnLst>
                                </p:cTn>
                              </p:par>
                            </p:childTnLst>
                          </p:cTn>
                        </p:par>
                      </p:childTnLst>
                    </p:cTn>
                  </p:par>
                </p:childTnLst>
              </p:cTn>
              <p:nextCondLst>
                <p:cond evt="onClick" delay="0">
                  <p:tgtEl>
                    <p:spTgt spid="1674"/>
                  </p:tgtEl>
                </p:cond>
              </p:nextCondLst>
            </p:seq>
            <p:seq concurrent="1" nextAc="seek">
              <p:cTn id="1489" restart="whenNotActive" fill="hold" evtFilter="cancelBubble" nodeType="interactiveSeq">
                <p:stCondLst>
                  <p:cond evt="onClick" delay="0">
                    <p:tgtEl>
                      <p:spTgt spid="1675"/>
                    </p:tgtEl>
                  </p:cond>
                </p:stCondLst>
                <p:endSync evt="end" delay="0">
                  <p:rtn val="all"/>
                </p:endSync>
                <p:childTnLst>
                  <p:par>
                    <p:cTn id="1490" fill="hold">
                      <p:stCondLst>
                        <p:cond delay="0"/>
                      </p:stCondLst>
                      <p:childTnLst>
                        <p:par>
                          <p:cTn id="1491" fill="hold">
                            <p:stCondLst>
                              <p:cond delay="0"/>
                            </p:stCondLst>
                            <p:childTnLst>
                              <p:par>
                                <p:cTn id="1492" presetID="1" presetClass="exit" presetSubtype="0" fill="hold" grpId="0" nodeType="clickEffect">
                                  <p:stCondLst>
                                    <p:cond delay="0"/>
                                  </p:stCondLst>
                                  <p:childTnLst>
                                    <p:set>
                                      <p:cBhvr>
                                        <p:cTn id="1493" dur="1" fill="hold">
                                          <p:stCondLst>
                                            <p:cond delay="0"/>
                                          </p:stCondLst>
                                        </p:cTn>
                                        <p:tgtEl>
                                          <p:spTgt spid="1675"/>
                                        </p:tgtEl>
                                        <p:attrNameLst>
                                          <p:attrName>style.visibility</p:attrName>
                                        </p:attrNameLst>
                                      </p:cBhvr>
                                      <p:to>
                                        <p:strVal val="hidden"/>
                                      </p:to>
                                    </p:set>
                                  </p:childTnLst>
                                </p:cTn>
                              </p:par>
                            </p:childTnLst>
                          </p:cTn>
                        </p:par>
                      </p:childTnLst>
                    </p:cTn>
                  </p:par>
                </p:childTnLst>
              </p:cTn>
              <p:nextCondLst>
                <p:cond evt="onClick" delay="0">
                  <p:tgtEl>
                    <p:spTgt spid="1675"/>
                  </p:tgtEl>
                </p:cond>
              </p:nextCondLst>
            </p:seq>
            <p:seq concurrent="1" nextAc="seek">
              <p:cTn id="1494" restart="whenNotActive" fill="hold" evtFilter="cancelBubble" nodeType="interactiveSeq">
                <p:stCondLst>
                  <p:cond evt="onClick" delay="0">
                    <p:tgtEl>
                      <p:spTgt spid="1676"/>
                    </p:tgtEl>
                  </p:cond>
                </p:stCondLst>
                <p:endSync evt="end" delay="0">
                  <p:rtn val="all"/>
                </p:endSync>
                <p:childTnLst>
                  <p:par>
                    <p:cTn id="1495" fill="hold">
                      <p:stCondLst>
                        <p:cond delay="0"/>
                      </p:stCondLst>
                      <p:childTnLst>
                        <p:par>
                          <p:cTn id="1496" fill="hold">
                            <p:stCondLst>
                              <p:cond delay="0"/>
                            </p:stCondLst>
                            <p:childTnLst>
                              <p:par>
                                <p:cTn id="1497" presetID="1" presetClass="exit" presetSubtype="0" fill="hold" grpId="0" nodeType="clickEffect">
                                  <p:stCondLst>
                                    <p:cond delay="0"/>
                                  </p:stCondLst>
                                  <p:childTnLst>
                                    <p:set>
                                      <p:cBhvr>
                                        <p:cTn id="1498" dur="1" fill="hold">
                                          <p:stCondLst>
                                            <p:cond delay="0"/>
                                          </p:stCondLst>
                                        </p:cTn>
                                        <p:tgtEl>
                                          <p:spTgt spid="1676"/>
                                        </p:tgtEl>
                                        <p:attrNameLst>
                                          <p:attrName>style.visibility</p:attrName>
                                        </p:attrNameLst>
                                      </p:cBhvr>
                                      <p:to>
                                        <p:strVal val="hidden"/>
                                      </p:to>
                                    </p:set>
                                  </p:childTnLst>
                                </p:cTn>
                              </p:par>
                            </p:childTnLst>
                          </p:cTn>
                        </p:par>
                      </p:childTnLst>
                    </p:cTn>
                  </p:par>
                </p:childTnLst>
              </p:cTn>
              <p:nextCondLst>
                <p:cond evt="onClick" delay="0">
                  <p:tgtEl>
                    <p:spTgt spid="1676"/>
                  </p:tgtEl>
                </p:cond>
              </p:nextCondLst>
            </p:seq>
            <p:seq concurrent="1" nextAc="seek">
              <p:cTn id="1499" restart="whenNotActive" fill="hold" evtFilter="cancelBubble" nodeType="interactiveSeq">
                <p:stCondLst>
                  <p:cond evt="onClick" delay="0">
                    <p:tgtEl>
                      <p:spTgt spid="1677"/>
                    </p:tgtEl>
                  </p:cond>
                </p:stCondLst>
                <p:endSync evt="end" delay="0">
                  <p:rtn val="all"/>
                </p:endSync>
                <p:childTnLst>
                  <p:par>
                    <p:cTn id="1500" fill="hold">
                      <p:stCondLst>
                        <p:cond delay="0"/>
                      </p:stCondLst>
                      <p:childTnLst>
                        <p:par>
                          <p:cTn id="1501" fill="hold">
                            <p:stCondLst>
                              <p:cond delay="0"/>
                            </p:stCondLst>
                            <p:childTnLst>
                              <p:par>
                                <p:cTn id="1502" presetID="1" presetClass="exit" presetSubtype="0" fill="hold" grpId="0" nodeType="clickEffect">
                                  <p:stCondLst>
                                    <p:cond delay="0"/>
                                  </p:stCondLst>
                                  <p:childTnLst>
                                    <p:set>
                                      <p:cBhvr>
                                        <p:cTn id="1503" dur="1" fill="hold">
                                          <p:stCondLst>
                                            <p:cond delay="0"/>
                                          </p:stCondLst>
                                        </p:cTn>
                                        <p:tgtEl>
                                          <p:spTgt spid="1677"/>
                                        </p:tgtEl>
                                        <p:attrNameLst>
                                          <p:attrName>style.visibility</p:attrName>
                                        </p:attrNameLst>
                                      </p:cBhvr>
                                      <p:to>
                                        <p:strVal val="hidden"/>
                                      </p:to>
                                    </p:set>
                                  </p:childTnLst>
                                </p:cTn>
                              </p:par>
                            </p:childTnLst>
                          </p:cTn>
                        </p:par>
                      </p:childTnLst>
                    </p:cTn>
                  </p:par>
                </p:childTnLst>
              </p:cTn>
              <p:nextCondLst>
                <p:cond evt="onClick" delay="0">
                  <p:tgtEl>
                    <p:spTgt spid="1677"/>
                  </p:tgtEl>
                </p:cond>
              </p:nextCondLst>
            </p:seq>
            <p:seq concurrent="1" nextAc="seek">
              <p:cTn id="1504" restart="whenNotActive" fill="hold" evtFilter="cancelBubble" nodeType="interactiveSeq">
                <p:stCondLst>
                  <p:cond evt="onClick" delay="0">
                    <p:tgtEl>
                      <p:spTgt spid="1678"/>
                    </p:tgtEl>
                  </p:cond>
                </p:stCondLst>
                <p:endSync evt="end" delay="0">
                  <p:rtn val="all"/>
                </p:endSync>
                <p:childTnLst>
                  <p:par>
                    <p:cTn id="1505" fill="hold">
                      <p:stCondLst>
                        <p:cond delay="0"/>
                      </p:stCondLst>
                      <p:childTnLst>
                        <p:par>
                          <p:cTn id="1506" fill="hold">
                            <p:stCondLst>
                              <p:cond delay="0"/>
                            </p:stCondLst>
                            <p:childTnLst>
                              <p:par>
                                <p:cTn id="1507" presetID="1" presetClass="exit" presetSubtype="0" fill="hold" grpId="0" nodeType="clickEffect">
                                  <p:stCondLst>
                                    <p:cond delay="0"/>
                                  </p:stCondLst>
                                  <p:childTnLst>
                                    <p:set>
                                      <p:cBhvr>
                                        <p:cTn id="1508" dur="1" fill="hold">
                                          <p:stCondLst>
                                            <p:cond delay="0"/>
                                          </p:stCondLst>
                                        </p:cTn>
                                        <p:tgtEl>
                                          <p:spTgt spid="1678"/>
                                        </p:tgtEl>
                                        <p:attrNameLst>
                                          <p:attrName>style.visibility</p:attrName>
                                        </p:attrNameLst>
                                      </p:cBhvr>
                                      <p:to>
                                        <p:strVal val="hidden"/>
                                      </p:to>
                                    </p:set>
                                  </p:childTnLst>
                                </p:cTn>
                              </p:par>
                            </p:childTnLst>
                          </p:cTn>
                        </p:par>
                      </p:childTnLst>
                    </p:cTn>
                  </p:par>
                </p:childTnLst>
              </p:cTn>
              <p:nextCondLst>
                <p:cond evt="onClick" delay="0">
                  <p:tgtEl>
                    <p:spTgt spid="1678"/>
                  </p:tgtEl>
                </p:cond>
              </p:nextCondLst>
            </p:seq>
            <p:seq concurrent="1" nextAc="seek">
              <p:cTn id="1509" restart="whenNotActive" fill="hold" evtFilter="cancelBubble" nodeType="interactiveSeq">
                <p:stCondLst>
                  <p:cond evt="onClick" delay="0">
                    <p:tgtEl>
                      <p:spTgt spid="1679"/>
                    </p:tgtEl>
                  </p:cond>
                </p:stCondLst>
                <p:endSync evt="end" delay="0">
                  <p:rtn val="all"/>
                </p:endSync>
                <p:childTnLst>
                  <p:par>
                    <p:cTn id="1510" fill="hold">
                      <p:stCondLst>
                        <p:cond delay="0"/>
                      </p:stCondLst>
                      <p:childTnLst>
                        <p:par>
                          <p:cTn id="1511" fill="hold">
                            <p:stCondLst>
                              <p:cond delay="0"/>
                            </p:stCondLst>
                            <p:childTnLst>
                              <p:par>
                                <p:cTn id="1512" presetID="1" presetClass="exit" presetSubtype="0" fill="hold" grpId="0" nodeType="clickEffect">
                                  <p:stCondLst>
                                    <p:cond delay="0"/>
                                  </p:stCondLst>
                                  <p:childTnLst>
                                    <p:set>
                                      <p:cBhvr>
                                        <p:cTn id="1513" dur="1" fill="hold">
                                          <p:stCondLst>
                                            <p:cond delay="0"/>
                                          </p:stCondLst>
                                        </p:cTn>
                                        <p:tgtEl>
                                          <p:spTgt spid="1679"/>
                                        </p:tgtEl>
                                        <p:attrNameLst>
                                          <p:attrName>style.visibility</p:attrName>
                                        </p:attrNameLst>
                                      </p:cBhvr>
                                      <p:to>
                                        <p:strVal val="hidden"/>
                                      </p:to>
                                    </p:set>
                                  </p:childTnLst>
                                </p:cTn>
                              </p:par>
                            </p:childTnLst>
                          </p:cTn>
                        </p:par>
                      </p:childTnLst>
                    </p:cTn>
                  </p:par>
                </p:childTnLst>
              </p:cTn>
              <p:nextCondLst>
                <p:cond evt="onClick" delay="0">
                  <p:tgtEl>
                    <p:spTgt spid="1679"/>
                  </p:tgtEl>
                </p:cond>
              </p:nextCondLst>
            </p:seq>
            <p:seq concurrent="1" nextAc="seek">
              <p:cTn id="1514" restart="whenNotActive" fill="hold" evtFilter="cancelBubble" nodeType="interactiveSeq">
                <p:stCondLst>
                  <p:cond evt="onClick" delay="0">
                    <p:tgtEl>
                      <p:spTgt spid="1680"/>
                    </p:tgtEl>
                  </p:cond>
                </p:stCondLst>
                <p:endSync evt="end" delay="0">
                  <p:rtn val="all"/>
                </p:endSync>
                <p:childTnLst>
                  <p:par>
                    <p:cTn id="1515" fill="hold">
                      <p:stCondLst>
                        <p:cond delay="0"/>
                      </p:stCondLst>
                      <p:childTnLst>
                        <p:par>
                          <p:cTn id="1516" fill="hold">
                            <p:stCondLst>
                              <p:cond delay="0"/>
                            </p:stCondLst>
                            <p:childTnLst>
                              <p:par>
                                <p:cTn id="1517" presetID="1" presetClass="exit" presetSubtype="0" fill="hold" grpId="0" nodeType="clickEffect">
                                  <p:stCondLst>
                                    <p:cond delay="0"/>
                                  </p:stCondLst>
                                  <p:childTnLst>
                                    <p:set>
                                      <p:cBhvr>
                                        <p:cTn id="1518" dur="1" fill="hold">
                                          <p:stCondLst>
                                            <p:cond delay="0"/>
                                          </p:stCondLst>
                                        </p:cTn>
                                        <p:tgtEl>
                                          <p:spTgt spid="1680"/>
                                        </p:tgtEl>
                                        <p:attrNameLst>
                                          <p:attrName>style.visibility</p:attrName>
                                        </p:attrNameLst>
                                      </p:cBhvr>
                                      <p:to>
                                        <p:strVal val="hidden"/>
                                      </p:to>
                                    </p:set>
                                  </p:childTnLst>
                                </p:cTn>
                              </p:par>
                            </p:childTnLst>
                          </p:cTn>
                        </p:par>
                      </p:childTnLst>
                    </p:cTn>
                  </p:par>
                </p:childTnLst>
              </p:cTn>
              <p:nextCondLst>
                <p:cond evt="onClick" delay="0">
                  <p:tgtEl>
                    <p:spTgt spid="1680"/>
                  </p:tgtEl>
                </p:cond>
              </p:nextCondLst>
            </p:seq>
            <p:seq concurrent="1" nextAc="seek">
              <p:cTn id="1519" restart="whenNotActive" fill="hold" evtFilter="cancelBubble" nodeType="interactiveSeq">
                <p:stCondLst>
                  <p:cond evt="onClick" delay="0">
                    <p:tgtEl>
                      <p:spTgt spid="1681"/>
                    </p:tgtEl>
                  </p:cond>
                </p:stCondLst>
                <p:endSync evt="end" delay="0">
                  <p:rtn val="all"/>
                </p:endSync>
                <p:childTnLst>
                  <p:par>
                    <p:cTn id="1520" fill="hold">
                      <p:stCondLst>
                        <p:cond delay="0"/>
                      </p:stCondLst>
                      <p:childTnLst>
                        <p:par>
                          <p:cTn id="1521" fill="hold">
                            <p:stCondLst>
                              <p:cond delay="0"/>
                            </p:stCondLst>
                            <p:childTnLst>
                              <p:par>
                                <p:cTn id="1522" presetID="1" presetClass="exit" presetSubtype="0" fill="hold" grpId="0" nodeType="clickEffect">
                                  <p:stCondLst>
                                    <p:cond delay="0"/>
                                  </p:stCondLst>
                                  <p:childTnLst>
                                    <p:set>
                                      <p:cBhvr>
                                        <p:cTn id="1523" dur="1" fill="hold">
                                          <p:stCondLst>
                                            <p:cond delay="0"/>
                                          </p:stCondLst>
                                        </p:cTn>
                                        <p:tgtEl>
                                          <p:spTgt spid="1681"/>
                                        </p:tgtEl>
                                        <p:attrNameLst>
                                          <p:attrName>style.visibility</p:attrName>
                                        </p:attrNameLst>
                                      </p:cBhvr>
                                      <p:to>
                                        <p:strVal val="hidden"/>
                                      </p:to>
                                    </p:set>
                                  </p:childTnLst>
                                </p:cTn>
                              </p:par>
                            </p:childTnLst>
                          </p:cTn>
                        </p:par>
                      </p:childTnLst>
                    </p:cTn>
                  </p:par>
                </p:childTnLst>
              </p:cTn>
              <p:nextCondLst>
                <p:cond evt="onClick" delay="0">
                  <p:tgtEl>
                    <p:spTgt spid="1681"/>
                  </p:tgtEl>
                </p:cond>
              </p:nextCondLst>
            </p:seq>
            <p:seq concurrent="1" nextAc="seek">
              <p:cTn id="1524" restart="whenNotActive" fill="hold" evtFilter="cancelBubble" nodeType="interactiveSeq">
                <p:stCondLst>
                  <p:cond evt="onClick" delay="0">
                    <p:tgtEl>
                      <p:spTgt spid="1682"/>
                    </p:tgtEl>
                  </p:cond>
                </p:stCondLst>
                <p:endSync evt="end" delay="0">
                  <p:rtn val="all"/>
                </p:endSync>
                <p:childTnLst>
                  <p:par>
                    <p:cTn id="1525" fill="hold">
                      <p:stCondLst>
                        <p:cond delay="0"/>
                      </p:stCondLst>
                      <p:childTnLst>
                        <p:par>
                          <p:cTn id="1526" fill="hold">
                            <p:stCondLst>
                              <p:cond delay="0"/>
                            </p:stCondLst>
                            <p:childTnLst>
                              <p:par>
                                <p:cTn id="1527" presetID="1" presetClass="exit" presetSubtype="0" fill="hold" grpId="0" nodeType="clickEffect">
                                  <p:stCondLst>
                                    <p:cond delay="0"/>
                                  </p:stCondLst>
                                  <p:childTnLst>
                                    <p:set>
                                      <p:cBhvr>
                                        <p:cTn id="1528" dur="1" fill="hold">
                                          <p:stCondLst>
                                            <p:cond delay="0"/>
                                          </p:stCondLst>
                                        </p:cTn>
                                        <p:tgtEl>
                                          <p:spTgt spid="1682"/>
                                        </p:tgtEl>
                                        <p:attrNameLst>
                                          <p:attrName>style.visibility</p:attrName>
                                        </p:attrNameLst>
                                      </p:cBhvr>
                                      <p:to>
                                        <p:strVal val="hidden"/>
                                      </p:to>
                                    </p:set>
                                  </p:childTnLst>
                                </p:cTn>
                              </p:par>
                            </p:childTnLst>
                          </p:cTn>
                        </p:par>
                      </p:childTnLst>
                    </p:cTn>
                  </p:par>
                </p:childTnLst>
              </p:cTn>
              <p:nextCondLst>
                <p:cond evt="onClick" delay="0">
                  <p:tgtEl>
                    <p:spTgt spid="1682"/>
                  </p:tgtEl>
                </p:cond>
              </p:nextCondLst>
            </p:seq>
            <p:seq concurrent="1" nextAc="seek">
              <p:cTn id="1529" restart="whenNotActive" fill="hold" evtFilter="cancelBubble" nodeType="interactiveSeq">
                <p:stCondLst>
                  <p:cond evt="onClick" delay="0">
                    <p:tgtEl>
                      <p:spTgt spid="1683"/>
                    </p:tgtEl>
                  </p:cond>
                </p:stCondLst>
                <p:endSync evt="end" delay="0">
                  <p:rtn val="all"/>
                </p:endSync>
                <p:childTnLst>
                  <p:par>
                    <p:cTn id="1530" fill="hold">
                      <p:stCondLst>
                        <p:cond delay="0"/>
                      </p:stCondLst>
                      <p:childTnLst>
                        <p:par>
                          <p:cTn id="1531" fill="hold">
                            <p:stCondLst>
                              <p:cond delay="0"/>
                            </p:stCondLst>
                            <p:childTnLst>
                              <p:par>
                                <p:cTn id="1532" presetID="1" presetClass="exit" presetSubtype="0" fill="hold" grpId="0" nodeType="clickEffect">
                                  <p:stCondLst>
                                    <p:cond delay="0"/>
                                  </p:stCondLst>
                                  <p:childTnLst>
                                    <p:set>
                                      <p:cBhvr>
                                        <p:cTn id="1533" dur="1" fill="hold">
                                          <p:stCondLst>
                                            <p:cond delay="0"/>
                                          </p:stCondLst>
                                        </p:cTn>
                                        <p:tgtEl>
                                          <p:spTgt spid="1683"/>
                                        </p:tgtEl>
                                        <p:attrNameLst>
                                          <p:attrName>style.visibility</p:attrName>
                                        </p:attrNameLst>
                                      </p:cBhvr>
                                      <p:to>
                                        <p:strVal val="hidden"/>
                                      </p:to>
                                    </p:set>
                                  </p:childTnLst>
                                </p:cTn>
                              </p:par>
                            </p:childTnLst>
                          </p:cTn>
                        </p:par>
                      </p:childTnLst>
                    </p:cTn>
                  </p:par>
                </p:childTnLst>
              </p:cTn>
              <p:nextCondLst>
                <p:cond evt="onClick" delay="0">
                  <p:tgtEl>
                    <p:spTgt spid="1683"/>
                  </p:tgtEl>
                </p:cond>
              </p:nextCondLst>
            </p:seq>
            <p:seq concurrent="1" nextAc="seek">
              <p:cTn id="1534" restart="whenNotActive" fill="hold" evtFilter="cancelBubble" nodeType="interactiveSeq">
                <p:stCondLst>
                  <p:cond evt="onClick" delay="0">
                    <p:tgtEl>
                      <p:spTgt spid="1684"/>
                    </p:tgtEl>
                  </p:cond>
                </p:stCondLst>
                <p:endSync evt="end" delay="0">
                  <p:rtn val="all"/>
                </p:endSync>
                <p:childTnLst>
                  <p:par>
                    <p:cTn id="1535" fill="hold">
                      <p:stCondLst>
                        <p:cond delay="0"/>
                      </p:stCondLst>
                      <p:childTnLst>
                        <p:par>
                          <p:cTn id="1536" fill="hold">
                            <p:stCondLst>
                              <p:cond delay="0"/>
                            </p:stCondLst>
                            <p:childTnLst>
                              <p:par>
                                <p:cTn id="1537" presetID="1" presetClass="exit" presetSubtype="0" fill="hold" grpId="0" nodeType="clickEffect">
                                  <p:stCondLst>
                                    <p:cond delay="0"/>
                                  </p:stCondLst>
                                  <p:childTnLst>
                                    <p:set>
                                      <p:cBhvr>
                                        <p:cTn id="1538" dur="1" fill="hold">
                                          <p:stCondLst>
                                            <p:cond delay="0"/>
                                          </p:stCondLst>
                                        </p:cTn>
                                        <p:tgtEl>
                                          <p:spTgt spid="1684"/>
                                        </p:tgtEl>
                                        <p:attrNameLst>
                                          <p:attrName>style.visibility</p:attrName>
                                        </p:attrNameLst>
                                      </p:cBhvr>
                                      <p:to>
                                        <p:strVal val="hidden"/>
                                      </p:to>
                                    </p:set>
                                  </p:childTnLst>
                                </p:cTn>
                              </p:par>
                            </p:childTnLst>
                          </p:cTn>
                        </p:par>
                      </p:childTnLst>
                    </p:cTn>
                  </p:par>
                </p:childTnLst>
              </p:cTn>
              <p:nextCondLst>
                <p:cond evt="onClick" delay="0">
                  <p:tgtEl>
                    <p:spTgt spid="1684"/>
                  </p:tgtEl>
                </p:cond>
              </p:nextCondLst>
            </p:seq>
            <p:seq concurrent="1" nextAc="seek">
              <p:cTn id="1539" restart="whenNotActive" fill="hold" evtFilter="cancelBubble" nodeType="interactiveSeq">
                <p:stCondLst>
                  <p:cond evt="onClick" delay="0">
                    <p:tgtEl>
                      <p:spTgt spid="1685"/>
                    </p:tgtEl>
                  </p:cond>
                </p:stCondLst>
                <p:endSync evt="end" delay="0">
                  <p:rtn val="all"/>
                </p:endSync>
                <p:childTnLst>
                  <p:par>
                    <p:cTn id="1540" fill="hold">
                      <p:stCondLst>
                        <p:cond delay="0"/>
                      </p:stCondLst>
                      <p:childTnLst>
                        <p:par>
                          <p:cTn id="1541" fill="hold">
                            <p:stCondLst>
                              <p:cond delay="0"/>
                            </p:stCondLst>
                            <p:childTnLst>
                              <p:par>
                                <p:cTn id="1542" presetID="1" presetClass="exit" presetSubtype="0" fill="hold" grpId="0" nodeType="clickEffect">
                                  <p:stCondLst>
                                    <p:cond delay="0"/>
                                  </p:stCondLst>
                                  <p:childTnLst>
                                    <p:set>
                                      <p:cBhvr>
                                        <p:cTn id="1543" dur="1" fill="hold">
                                          <p:stCondLst>
                                            <p:cond delay="0"/>
                                          </p:stCondLst>
                                        </p:cTn>
                                        <p:tgtEl>
                                          <p:spTgt spid="1685"/>
                                        </p:tgtEl>
                                        <p:attrNameLst>
                                          <p:attrName>style.visibility</p:attrName>
                                        </p:attrNameLst>
                                      </p:cBhvr>
                                      <p:to>
                                        <p:strVal val="hidden"/>
                                      </p:to>
                                    </p:set>
                                  </p:childTnLst>
                                </p:cTn>
                              </p:par>
                            </p:childTnLst>
                          </p:cTn>
                        </p:par>
                      </p:childTnLst>
                    </p:cTn>
                  </p:par>
                </p:childTnLst>
              </p:cTn>
              <p:nextCondLst>
                <p:cond evt="onClick" delay="0">
                  <p:tgtEl>
                    <p:spTgt spid="1685"/>
                  </p:tgtEl>
                </p:cond>
              </p:nextCondLst>
            </p:seq>
            <p:seq concurrent="1" nextAc="seek">
              <p:cTn id="1544" restart="whenNotActive" fill="hold" evtFilter="cancelBubble" nodeType="interactiveSeq">
                <p:stCondLst>
                  <p:cond evt="onClick" delay="0">
                    <p:tgtEl>
                      <p:spTgt spid="1686"/>
                    </p:tgtEl>
                  </p:cond>
                </p:stCondLst>
                <p:endSync evt="end" delay="0">
                  <p:rtn val="all"/>
                </p:endSync>
                <p:childTnLst>
                  <p:par>
                    <p:cTn id="1545" fill="hold">
                      <p:stCondLst>
                        <p:cond delay="0"/>
                      </p:stCondLst>
                      <p:childTnLst>
                        <p:par>
                          <p:cTn id="1546" fill="hold">
                            <p:stCondLst>
                              <p:cond delay="0"/>
                            </p:stCondLst>
                            <p:childTnLst>
                              <p:par>
                                <p:cTn id="1547" presetID="1" presetClass="exit" presetSubtype="0" fill="hold" grpId="0" nodeType="clickEffect">
                                  <p:stCondLst>
                                    <p:cond delay="0"/>
                                  </p:stCondLst>
                                  <p:childTnLst>
                                    <p:set>
                                      <p:cBhvr>
                                        <p:cTn id="1548" dur="1" fill="hold">
                                          <p:stCondLst>
                                            <p:cond delay="0"/>
                                          </p:stCondLst>
                                        </p:cTn>
                                        <p:tgtEl>
                                          <p:spTgt spid="1686"/>
                                        </p:tgtEl>
                                        <p:attrNameLst>
                                          <p:attrName>style.visibility</p:attrName>
                                        </p:attrNameLst>
                                      </p:cBhvr>
                                      <p:to>
                                        <p:strVal val="hidden"/>
                                      </p:to>
                                    </p:set>
                                  </p:childTnLst>
                                </p:cTn>
                              </p:par>
                            </p:childTnLst>
                          </p:cTn>
                        </p:par>
                      </p:childTnLst>
                    </p:cTn>
                  </p:par>
                </p:childTnLst>
              </p:cTn>
              <p:nextCondLst>
                <p:cond evt="onClick" delay="0">
                  <p:tgtEl>
                    <p:spTgt spid="1686"/>
                  </p:tgtEl>
                </p:cond>
              </p:nextCondLst>
            </p:seq>
            <p:seq concurrent="1" nextAc="seek">
              <p:cTn id="1549" restart="whenNotActive" fill="hold" evtFilter="cancelBubble" nodeType="interactiveSeq">
                <p:stCondLst>
                  <p:cond evt="onClick" delay="0">
                    <p:tgtEl>
                      <p:spTgt spid="1687"/>
                    </p:tgtEl>
                  </p:cond>
                </p:stCondLst>
                <p:endSync evt="end" delay="0">
                  <p:rtn val="all"/>
                </p:endSync>
                <p:childTnLst>
                  <p:par>
                    <p:cTn id="1550" fill="hold">
                      <p:stCondLst>
                        <p:cond delay="0"/>
                      </p:stCondLst>
                      <p:childTnLst>
                        <p:par>
                          <p:cTn id="1551" fill="hold">
                            <p:stCondLst>
                              <p:cond delay="0"/>
                            </p:stCondLst>
                            <p:childTnLst>
                              <p:par>
                                <p:cTn id="1552" presetID="1" presetClass="exit" presetSubtype="0" fill="hold" grpId="0" nodeType="clickEffect">
                                  <p:stCondLst>
                                    <p:cond delay="0"/>
                                  </p:stCondLst>
                                  <p:childTnLst>
                                    <p:set>
                                      <p:cBhvr>
                                        <p:cTn id="1553" dur="1" fill="hold">
                                          <p:stCondLst>
                                            <p:cond delay="0"/>
                                          </p:stCondLst>
                                        </p:cTn>
                                        <p:tgtEl>
                                          <p:spTgt spid="1687"/>
                                        </p:tgtEl>
                                        <p:attrNameLst>
                                          <p:attrName>style.visibility</p:attrName>
                                        </p:attrNameLst>
                                      </p:cBhvr>
                                      <p:to>
                                        <p:strVal val="hidden"/>
                                      </p:to>
                                    </p:set>
                                  </p:childTnLst>
                                </p:cTn>
                              </p:par>
                            </p:childTnLst>
                          </p:cTn>
                        </p:par>
                      </p:childTnLst>
                    </p:cTn>
                  </p:par>
                </p:childTnLst>
              </p:cTn>
              <p:nextCondLst>
                <p:cond evt="onClick" delay="0">
                  <p:tgtEl>
                    <p:spTgt spid="1687"/>
                  </p:tgtEl>
                </p:cond>
              </p:nextCondLst>
            </p:seq>
            <p:seq concurrent="1" nextAc="seek">
              <p:cTn id="1554" restart="whenNotActive" fill="hold" evtFilter="cancelBubble" nodeType="interactiveSeq">
                <p:stCondLst>
                  <p:cond evt="onClick" delay="0">
                    <p:tgtEl>
                      <p:spTgt spid="1688"/>
                    </p:tgtEl>
                  </p:cond>
                </p:stCondLst>
                <p:endSync evt="end" delay="0">
                  <p:rtn val="all"/>
                </p:endSync>
                <p:childTnLst>
                  <p:par>
                    <p:cTn id="1555" fill="hold">
                      <p:stCondLst>
                        <p:cond delay="0"/>
                      </p:stCondLst>
                      <p:childTnLst>
                        <p:par>
                          <p:cTn id="1556" fill="hold">
                            <p:stCondLst>
                              <p:cond delay="0"/>
                            </p:stCondLst>
                            <p:childTnLst>
                              <p:par>
                                <p:cTn id="1557" presetID="1" presetClass="exit" presetSubtype="0" fill="hold" grpId="0" nodeType="clickEffect">
                                  <p:stCondLst>
                                    <p:cond delay="0"/>
                                  </p:stCondLst>
                                  <p:childTnLst>
                                    <p:set>
                                      <p:cBhvr>
                                        <p:cTn id="1558" dur="1" fill="hold">
                                          <p:stCondLst>
                                            <p:cond delay="0"/>
                                          </p:stCondLst>
                                        </p:cTn>
                                        <p:tgtEl>
                                          <p:spTgt spid="1688"/>
                                        </p:tgtEl>
                                        <p:attrNameLst>
                                          <p:attrName>style.visibility</p:attrName>
                                        </p:attrNameLst>
                                      </p:cBhvr>
                                      <p:to>
                                        <p:strVal val="hidden"/>
                                      </p:to>
                                    </p:set>
                                  </p:childTnLst>
                                </p:cTn>
                              </p:par>
                            </p:childTnLst>
                          </p:cTn>
                        </p:par>
                      </p:childTnLst>
                    </p:cTn>
                  </p:par>
                </p:childTnLst>
              </p:cTn>
              <p:nextCondLst>
                <p:cond evt="onClick" delay="0">
                  <p:tgtEl>
                    <p:spTgt spid="1688"/>
                  </p:tgtEl>
                </p:cond>
              </p:nextCondLst>
            </p:seq>
            <p:seq concurrent="1" nextAc="seek">
              <p:cTn id="1559" restart="whenNotActive" fill="hold" evtFilter="cancelBubble" nodeType="interactiveSeq">
                <p:stCondLst>
                  <p:cond evt="onClick" delay="0">
                    <p:tgtEl>
                      <p:spTgt spid="1638"/>
                    </p:tgtEl>
                  </p:cond>
                </p:stCondLst>
                <p:endSync evt="end" delay="0">
                  <p:rtn val="all"/>
                </p:endSync>
                <p:childTnLst>
                  <p:par>
                    <p:cTn id="1560" fill="hold">
                      <p:stCondLst>
                        <p:cond delay="0"/>
                      </p:stCondLst>
                      <p:childTnLst>
                        <p:par>
                          <p:cTn id="1561" fill="hold">
                            <p:stCondLst>
                              <p:cond delay="0"/>
                            </p:stCondLst>
                            <p:childTnLst>
                              <p:par>
                                <p:cTn id="1562" presetID="1" presetClass="exit" presetSubtype="0" fill="hold" grpId="0" nodeType="clickEffect">
                                  <p:stCondLst>
                                    <p:cond delay="0"/>
                                  </p:stCondLst>
                                  <p:childTnLst>
                                    <p:set>
                                      <p:cBhvr>
                                        <p:cTn id="1563" dur="1" fill="hold">
                                          <p:stCondLst>
                                            <p:cond delay="0"/>
                                          </p:stCondLst>
                                        </p:cTn>
                                        <p:tgtEl>
                                          <p:spTgt spid="1638"/>
                                        </p:tgtEl>
                                        <p:attrNameLst>
                                          <p:attrName>style.visibility</p:attrName>
                                        </p:attrNameLst>
                                      </p:cBhvr>
                                      <p:to>
                                        <p:strVal val="hidden"/>
                                      </p:to>
                                    </p:set>
                                  </p:childTnLst>
                                </p:cTn>
                              </p:par>
                            </p:childTnLst>
                          </p:cTn>
                        </p:par>
                      </p:childTnLst>
                    </p:cTn>
                  </p:par>
                </p:childTnLst>
              </p:cTn>
              <p:nextCondLst>
                <p:cond evt="onClick" delay="0">
                  <p:tgtEl>
                    <p:spTgt spid="1638"/>
                  </p:tgtEl>
                </p:cond>
              </p:nextCondLst>
            </p:seq>
            <p:seq concurrent="1" nextAc="seek">
              <p:cTn id="1564" restart="whenNotActive" fill="hold" evtFilter="cancelBubble" nodeType="interactiveSeq">
                <p:stCondLst>
                  <p:cond evt="onClick" delay="0">
                    <p:tgtEl>
                      <p:spTgt spid="1689"/>
                    </p:tgtEl>
                  </p:cond>
                </p:stCondLst>
                <p:endSync evt="end" delay="0">
                  <p:rtn val="all"/>
                </p:endSync>
                <p:childTnLst>
                  <p:par>
                    <p:cTn id="1565" fill="hold">
                      <p:stCondLst>
                        <p:cond delay="0"/>
                      </p:stCondLst>
                      <p:childTnLst>
                        <p:par>
                          <p:cTn id="1566" fill="hold">
                            <p:stCondLst>
                              <p:cond delay="0"/>
                            </p:stCondLst>
                            <p:childTnLst>
                              <p:par>
                                <p:cTn id="1567" presetID="1" presetClass="exit" presetSubtype="0" fill="hold" grpId="0" nodeType="clickEffect">
                                  <p:stCondLst>
                                    <p:cond delay="0"/>
                                  </p:stCondLst>
                                  <p:childTnLst>
                                    <p:set>
                                      <p:cBhvr>
                                        <p:cTn id="1568" dur="1" fill="hold">
                                          <p:stCondLst>
                                            <p:cond delay="0"/>
                                          </p:stCondLst>
                                        </p:cTn>
                                        <p:tgtEl>
                                          <p:spTgt spid="1689"/>
                                        </p:tgtEl>
                                        <p:attrNameLst>
                                          <p:attrName>style.visibility</p:attrName>
                                        </p:attrNameLst>
                                      </p:cBhvr>
                                      <p:to>
                                        <p:strVal val="hidden"/>
                                      </p:to>
                                    </p:set>
                                  </p:childTnLst>
                                </p:cTn>
                              </p:par>
                            </p:childTnLst>
                          </p:cTn>
                        </p:par>
                      </p:childTnLst>
                    </p:cTn>
                  </p:par>
                </p:childTnLst>
              </p:cTn>
              <p:nextCondLst>
                <p:cond evt="onClick" delay="0">
                  <p:tgtEl>
                    <p:spTgt spid="1689"/>
                  </p:tgtEl>
                </p:cond>
              </p:nextCondLst>
            </p:seq>
            <p:seq concurrent="1" nextAc="seek">
              <p:cTn id="1569" restart="whenNotActive" fill="hold" evtFilter="cancelBubble" nodeType="interactiveSeq">
                <p:stCondLst>
                  <p:cond evt="onClick" delay="0">
                    <p:tgtEl>
                      <p:spTgt spid="1690"/>
                    </p:tgtEl>
                  </p:cond>
                </p:stCondLst>
                <p:endSync evt="end" delay="0">
                  <p:rtn val="all"/>
                </p:endSync>
                <p:childTnLst>
                  <p:par>
                    <p:cTn id="1570" fill="hold">
                      <p:stCondLst>
                        <p:cond delay="0"/>
                      </p:stCondLst>
                      <p:childTnLst>
                        <p:par>
                          <p:cTn id="1571" fill="hold">
                            <p:stCondLst>
                              <p:cond delay="0"/>
                            </p:stCondLst>
                            <p:childTnLst>
                              <p:par>
                                <p:cTn id="1572" presetID="1" presetClass="exit" presetSubtype="0" fill="hold" grpId="0" nodeType="clickEffect">
                                  <p:stCondLst>
                                    <p:cond delay="0"/>
                                  </p:stCondLst>
                                  <p:childTnLst>
                                    <p:set>
                                      <p:cBhvr>
                                        <p:cTn id="1573" dur="1" fill="hold">
                                          <p:stCondLst>
                                            <p:cond delay="0"/>
                                          </p:stCondLst>
                                        </p:cTn>
                                        <p:tgtEl>
                                          <p:spTgt spid="1690"/>
                                        </p:tgtEl>
                                        <p:attrNameLst>
                                          <p:attrName>style.visibility</p:attrName>
                                        </p:attrNameLst>
                                      </p:cBhvr>
                                      <p:to>
                                        <p:strVal val="hidden"/>
                                      </p:to>
                                    </p:set>
                                  </p:childTnLst>
                                </p:cTn>
                              </p:par>
                            </p:childTnLst>
                          </p:cTn>
                        </p:par>
                      </p:childTnLst>
                    </p:cTn>
                  </p:par>
                </p:childTnLst>
              </p:cTn>
              <p:nextCondLst>
                <p:cond evt="onClick" delay="0">
                  <p:tgtEl>
                    <p:spTgt spid="1690"/>
                  </p:tgtEl>
                </p:cond>
              </p:nextCondLst>
            </p:seq>
            <p:seq concurrent="1" nextAc="seek">
              <p:cTn id="1574" restart="whenNotActive" fill="hold" evtFilter="cancelBubble" nodeType="interactiveSeq">
                <p:stCondLst>
                  <p:cond evt="onClick" delay="0">
                    <p:tgtEl>
                      <p:spTgt spid="1691"/>
                    </p:tgtEl>
                  </p:cond>
                </p:stCondLst>
                <p:endSync evt="end" delay="0">
                  <p:rtn val="all"/>
                </p:endSync>
                <p:childTnLst>
                  <p:par>
                    <p:cTn id="1575" fill="hold">
                      <p:stCondLst>
                        <p:cond delay="0"/>
                      </p:stCondLst>
                      <p:childTnLst>
                        <p:par>
                          <p:cTn id="1576" fill="hold">
                            <p:stCondLst>
                              <p:cond delay="0"/>
                            </p:stCondLst>
                            <p:childTnLst>
                              <p:par>
                                <p:cTn id="1577" presetID="1" presetClass="exit" presetSubtype="0" fill="hold" grpId="0" nodeType="clickEffect">
                                  <p:stCondLst>
                                    <p:cond delay="0"/>
                                  </p:stCondLst>
                                  <p:childTnLst>
                                    <p:set>
                                      <p:cBhvr>
                                        <p:cTn id="1578" dur="1" fill="hold">
                                          <p:stCondLst>
                                            <p:cond delay="0"/>
                                          </p:stCondLst>
                                        </p:cTn>
                                        <p:tgtEl>
                                          <p:spTgt spid="1691"/>
                                        </p:tgtEl>
                                        <p:attrNameLst>
                                          <p:attrName>style.visibility</p:attrName>
                                        </p:attrNameLst>
                                      </p:cBhvr>
                                      <p:to>
                                        <p:strVal val="hidden"/>
                                      </p:to>
                                    </p:set>
                                  </p:childTnLst>
                                </p:cTn>
                              </p:par>
                            </p:childTnLst>
                          </p:cTn>
                        </p:par>
                      </p:childTnLst>
                    </p:cTn>
                  </p:par>
                </p:childTnLst>
              </p:cTn>
              <p:nextCondLst>
                <p:cond evt="onClick" delay="0">
                  <p:tgtEl>
                    <p:spTgt spid="1691"/>
                  </p:tgtEl>
                </p:cond>
              </p:nextCondLst>
            </p:seq>
            <p:seq concurrent="1" nextAc="seek">
              <p:cTn id="1579" restart="whenNotActive" fill="hold" evtFilter="cancelBubble" nodeType="interactiveSeq">
                <p:stCondLst>
                  <p:cond evt="onClick" delay="0">
                    <p:tgtEl>
                      <p:spTgt spid="1692"/>
                    </p:tgtEl>
                  </p:cond>
                </p:stCondLst>
                <p:endSync evt="end" delay="0">
                  <p:rtn val="all"/>
                </p:endSync>
                <p:childTnLst>
                  <p:par>
                    <p:cTn id="1580" fill="hold">
                      <p:stCondLst>
                        <p:cond delay="0"/>
                      </p:stCondLst>
                      <p:childTnLst>
                        <p:par>
                          <p:cTn id="1581" fill="hold">
                            <p:stCondLst>
                              <p:cond delay="0"/>
                            </p:stCondLst>
                            <p:childTnLst>
                              <p:par>
                                <p:cTn id="1582" presetID="1" presetClass="exit" presetSubtype="0" fill="hold" grpId="0" nodeType="clickEffect">
                                  <p:stCondLst>
                                    <p:cond delay="0"/>
                                  </p:stCondLst>
                                  <p:childTnLst>
                                    <p:set>
                                      <p:cBhvr>
                                        <p:cTn id="1583" dur="1" fill="hold">
                                          <p:stCondLst>
                                            <p:cond delay="0"/>
                                          </p:stCondLst>
                                        </p:cTn>
                                        <p:tgtEl>
                                          <p:spTgt spid="1692"/>
                                        </p:tgtEl>
                                        <p:attrNameLst>
                                          <p:attrName>style.visibility</p:attrName>
                                        </p:attrNameLst>
                                      </p:cBhvr>
                                      <p:to>
                                        <p:strVal val="hidden"/>
                                      </p:to>
                                    </p:set>
                                  </p:childTnLst>
                                </p:cTn>
                              </p:par>
                            </p:childTnLst>
                          </p:cTn>
                        </p:par>
                      </p:childTnLst>
                    </p:cTn>
                  </p:par>
                </p:childTnLst>
              </p:cTn>
              <p:nextCondLst>
                <p:cond evt="onClick" delay="0">
                  <p:tgtEl>
                    <p:spTgt spid="1692"/>
                  </p:tgtEl>
                </p:cond>
              </p:nextCondLst>
            </p:seq>
            <p:seq concurrent="1" nextAc="seek">
              <p:cTn id="1584" restart="whenNotActive" fill="hold" evtFilter="cancelBubble" nodeType="interactiveSeq">
                <p:stCondLst>
                  <p:cond evt="onClick" delay="0">
                    <p:tgtEl>
                      <p:spTgt spid="1693"/>
                    </p:tgtEl>
                  </p:cond>
                </p:stCondLst>
                <p:endSync evt="end" delay="0">
                  <p:rtn val="all"/>
                </p:endSync>
                <p:childTnLst>
                  <p:par>
                    <p:cTn id="1585" fill="hold">
                      <p:stCondLst>
                        <p:cond delay="0"/>
                      </p:stCondLst>
                      <p:childTnLst>
                        <p:par>
                          <p:cTn id="1586" fill="hold">
                            <p:stCondLst>
                              <p:cond delay="0"/>
                            </p:stCondLst>
                            <p:childTnLst>
                              <p:par>
                                <p:cTn id="1587" presetID="1" presetClass="exit" presetSubtype="0" fill="hold" grpId="0" nodeType="clickEffect">
                                  <p:stCondLst>
                                    <p:cond delay="0"/>
                                  </p:stCondLst>
                                  <p:childTnLst>
                                    <p:set>
                                      <p:cBhvr>
                                        <p:cTn id="1588" dur="1" fill="hold">
                                          <p:stCondLst>
                                            <p:cond delay="0"/>
                                          </p:stCondLst>
                                        </p:cTn>
                                        <p:tgtEl>
                                          <p:spTgt spid="1693"/>
                                        </p:tgtEl>
                                        <p:attrNameLst>
                                          <p:attrName>style.visibility</p:attrName>
                                        </p:attrNameLst>
                                      </p:cBhvr>
                                      <p:to>
                                        <p:strVal val="hidden"/>
                                      </p:to>
                                    </p:set>
                                  </p:childTnLst>
                                </p:cTn>
                              </p:par>
                            </p:childTnLst>
                          </p:cTn>
                        </p:par>
                      </p:childTnLst>
                    </p:cTn>
                  </p:par>
                </p:childTnLst>
              </p:cTn>
              <p:nextCondLst>
                <p:cond evt="onClick" delay="0">
                  <p:tgtEl>
                    <p:spTgt spid="1693"/>
                  </p:tgtEl>
                </p:cond>
              </p:nextCondLst>
            </p:seq>
            <p:seq concurrent="1" nextAc="seek">
              <p:cTn id="1589" restart="whenNotActive" fill="hold" evtFilter="cancelBubble" nodeType="interactiveSeq">
                <p:stCondLst>
                  <p:cond evt="onClick" delay="0">
                    <p:tgtEl>
                      <p:spTgt spid="1694"/>
                    </p:tgtEl>
                  </p:cond>
                </p:stCondLst>
                <p:endSync evt="end" delay="0">
                  <p:rtn val="all"/>
                </p:endSync>
                <p:childTnLst>
                  <p:par>
                    <p:cTn id="1590" fill="hold">
                      <p:stCondLst>
                        <p:cond delay="0"/>
                      </p:stCondLst>
                      <p:childTnLst>
                        <p:par>
                          <p:cTn id="1591" fill="hold">
                            <p:stCondLst>
                              <p:cond delay="0"/>
                            </p:stCondLst>
                            <p:childTnLst>
                              <p:par>
                                <p:cTn id="1592" presetID="1" presetClass="exit" presetSubtype="0" fill="hold" grpId="0" nodeType="clickEffect">
                                  <p:stCondLst>
                                    <p:cond delay="0"/>
                                  </p:stCondLst>
                                  <p:childTnLst>
                                    <p:set>
                                      <p:cBhvr>
                                        <p:cTn id="1593" dur="1" fill="hold">
                                          <p:stCondLst>
                                            <p:cond delay="0"/>
                                          </p:stCondLst>
                                        </p:cTn>
                                        <p:tgtEl>
                                          <p:spTgt spid="1694"/>
                                        </p:tgtEl>
                                        <p:attrNameLst>
                                          <p:attrName>style.visibility</p:attrName>
                                        </p:attrNameLst>
                                      </p:cBhvr>
                                      <p:to>
                                        <p:strVal val="hidden"/>
                                      </p:to>
                                    </p:set>
                                  </p:childTnLst>
                                </p:cTn>
                              </p:par>
                            </p:childTnLst>
                          </p:cTn>
                        </p:par>
                      </p:childTnLst>
                    </p:cTn>
                  </p:par>
                </p:childTnLst>
              </p:cTn>
              <p:nextCondLst>
                <p:cond evt="onClick" delay="0">
                  <p:tgtEl>
                    <p:spTgt spid="1694"/>
                  </p:tgtEl>
                </p:cond>
              </p:nextCondLst>
            </p:seq>
            <p:seq concurrent="1" nextAc="seek">
              <p:cTn id="1594" restart="whenNotActive" fill="hold" evtFilter="cancelBubble" nodeType="interactiveSeq">
                <p:stCondLst>
                  <p:cond evt="onClick" delay="0">
                    <p:tgtEl>
                      <p:spTgt spid="1695"/>
                    </p:tgtEl>
                  </p:cond>
                </p:stCondLst>
                <p:endSync evt="end" delay="0">
                  <p:rtn val="all"/>
                </p:endSync>
                <p:childTnLst>
                  <p:par>
                    <p:cTn id="1595" fill="hold">
                      <p:stCondLst>
                        <p:cond delay="0"/>
                      </p:stCondLst>
                      <p:childTnLst>
                        <p:par>
                          <p:cTn id="1596" fill="hold">
                            <p:stCondLst>
                              <p:cond delay="0"/>
                            </p:stCondLst>
                            <p:childTnLst>
                              <p:par>
                                <p:cTn id="1597" presetID="1" presetClass="exit" presetSubtype="0" fill="hold" grpId="0" nodeType="clickEffect">
                                  <p:stCondLst>
                                    <p:cond delay="0"/>
                                  </p:stCondLst>
                                  <p:childTnLst>
                                    <p:set>
                                      <p:cBhvr>
                                        <p:cTn id="1598" dur="1" fill="hold">
                                          <p:stCondLst>
                                            <p:cond delay="0"/>
                                          </p:stCondLst>
                                        </p:cTn>
                                        <p:tgtEl>
                                          <p:spTgt spid="1695"/>
                                        </p:tgtEl>
                                        <p:attrNameLst>
                                          <p:attrName>style.visibility</p:attrName>
                                        </p:attrNameLst>
                                      </p:cBhvr>
                                      <p:to>
                                        <p:strVal val="hidden"/>
                                      </p:to>
                                    </p:set>
                                  </p:childTnLst>
                                </p:cTn>
                              </p:par>
                            </p:childTnLst>
                          </p:cTn>
                        </p:par>
                      </p:childTnLst>
                    </p:cTn>
                  </p:par>
                </p:childTnLst>
              </p:cTn>
              <p:nextCondLst>
                <p:cond evt="onClick" delay="0">
                  <p:tgtEl>
                    <p:spTgt spid="1695"/>
                  </p:tgtEl>
                </p:cond>
              </p:nextCondLst>
            </p:seq>
            <p:seq concurrent="1" nextAc="seek">
              <p:cTn id="1599" restart="whenNotActive" fill="hold" evtFilter="cancelBubble" nodeType="interactiveSeq">
                <p:stCondLst>
                  <p:cond evt="onClick" delay="0">
                    <p:tgtEl>
                      <p:spTgt spid="1696"/>
                    </p:tgtEl>
                  </p:cond>
                </p:stCondLst>
                <p:endSync evt="end" delay="0">
                  <p:rtn val="all"/>
                </p:endSync>
                <p:childTnLst>
                  <p:par>
                    <p:cTn id="1600" fill="hold">
                      <p:stCondLst>
                        <p:cond delay="0"/>
                      </p:stCondLst>
                      <p:childTnLst>
                        <p:par>
                          <p:cTn id="1601" fill="hold">
                            <p:stCondLst>
                              <p:cond delay="0"/>
                            </p:stCondLst>
                            <p:childTnLst>
                              <p:par>
                                <p:cTn id="1602" presetID="1" presetClass="exit" presetSubtype="0" fill="hold" grpId="0" nodeType="clickEffect">
                                  <p:stCondLst>
                                    <p:cond delay="0"/>
                                  </p:stCondLst>
                                  <p:childTnLst>
                                    <p:set>
                                      <p:cBhvr>
                                        <p:cTn id="1603" dur="1" fill="hold">
                                          <p:stCondLst>
                                            <p:cond delay="0"/>
                                          </p:stCondLst>
                                        </p:cTn>
                                        <p:tgtEl>
                                          <p:spTgt spid="1696"/>
                                        </p:tgtEl>
                                        <p:attrNameLst>
                                          <p:attrName>style.visibility</p:attrName>
                                        </p:attrNameLst>
                                      </p:cBhvr>
                                      <p:to>
                                        <p:strVal val="hidden"/>
                                      </p:to>
                                    </p:set>
                                  </p:childTnLst>
                                </p:cTn>
                              </p:par>
                            </p:childTnLst>
                          </p:cTn>
                        </p:par>
                      </p:childTnLst>
                    </p:cTn>
                  </p:par>
                </p:childTnLst>
              </p:cTn>
              <p:nextCondLst>
                <p:cond evt="onClick" delay="0">
                  <p:tgtEl>
                    <p:spTgt spid="1696"/>
                  </p:tgtEl>
                </p:cond>
              </p:nextCondLst>
            </p:seq>
            <p:seq concurrent="1" nextAc="seek">
              <p:cTn id="1604" restart="whenNotActive" fill="hold" evtFilter="cancelBubble" nodeType="interactiveSeq">
                <p:stCondLst>
                  <p:cond evt="onClick" delay="0">
                    <p:tgtEl>
                      <p:spTgt spid="1697"/>
                    </p:tgtEl>
                  </p:cond>
                </p:stCondLst>
                <p:endSync evt="end" delay="0">
                  <p:rtn val="all"/>
                </p:endSync>
                <p:childTnLst>
                  <p:par>
                    <p:cTn id="1605" fill="hold">
                      <p:stCondLst>
                        <p:cond delay="0"/>
                      </p:stCondLst>
                      <p:childTnLst>
                        <p:par>
                          <p:cTn id="1606" fill="hold">
                            <p:stCondLst>
                              <p:cond delay="0"/>
                            </p:stCondLst>
                            <p:childTnLst>
                              <p:par>
                                <p:cTn id="1607" presetID="1" presetClass="exit" presetSubtype="0" fill="hold" grpId="0" nodeType="clickEffect">
                                  <p:stCondLst>
                                    <p:cond delay="0"/>
                                  </p:stCondLst>
                                  <p:childTnLst>
                                    <p:set>
                                      <p:cBhvr>
                                        <p:cTn id="1608" dur="1" fill="hold">
                                          <p:stCondLst>
                                            <p:cond delay="0"/>
                                          </p:stCondLst>
                                        </p:cTn>
                                        <p:tgtEl>
                                          <p:spTgt spid="1697"/>
                                        </p:tgtEl>
                                        <p:attrNameLst>
                                          <p:attrName>style.visibility</p:attrName>
                                        </p:attrNameLst>
                                      </p:cBhvr>
                                      <p:to>
                                        <p:strVal val="hidden"/>
                                      </p:to>
                                    </p:set>
                                  </p:childTnLst>
                                </p:cTn>
                              </p:par>
                            </p:childTnLst>
                          </p:cTn>
                        </p:par>
                      </p:childTnLst>
                    </p:cTn>
                  </p:par>
                </p:childTnLst>
              </p:cTn>
              <p:nextCondLst>
                <p:cond evt="onClick" delay="0">
                  <p:tgtEl>
                    <p:spTgt spid="1697"/>
                  </p:tgtEl>
                </p:cond>
              </p:nextCondLst>
            </p:seq>
            <p:seq concurrent="1" nextAc="seek">
              <p:cTn id="1609" restart="whenNotActive" fill="hold" evtFilter="cancelBubble" nodeType="interactiveSeq">
                <p:stCondLst>
                  <p:cond evt="onClick" delay="0">
                    <p:tgtEl>
                      <p:spTgt spid="1698"/>
                    </p:tgtEl>
                  </p:cond>
                </p:stCondLst>
                <p:endSync evt="end" delay="0">
                  <p:rtn val="all"/>
                </p:endSync>
                <p:childTnLst>
                  <p:par>
                    <p:cTn id="1610" fill="hold">
                      <p:stCondLst>
                        <p:cond delay="0"/>
                      </p:stCondLst>
                      <p:childTnLst>
                        <p:par>
                          <p:cTn id="1611" fill="hold">
                            <p:stCondLst>
                              <p:cond delay="0"/>
                            </p:stCondLst>
                            <p:childTnLst>
                              <p:par>
                                <p:cTn id="1612" presetID="1" presetClass="exit" presetSubtype="0" fill="hold" grpId="0" nodeType="clickEffect">
                                  <p:stCondLst>
                                    <p:cond delay="0"/>
                                  </p:stCondLst>
                                  <p:childTnLst>
                                    <p:set>
                                      <p:cBhvr>
                                        <p:cTn id="1613" dur="1" fill="hold">
                                          <p:stCondLst>
                                            <p:cond delay="0"/>
                                          </p:stCondLst>
                                        </p:cTn>
                                        <p:tgtEl>
                                          <p:spTgt spid="1698"/>
                                        </p:tgtEl>
                                        <p:attrNameLst>
                                          <p:attrName>style.visibility</p:attrName>
                                        </p:attrNameLst>
                                      </p:cBhvr>
                                      <p:to>
                                        <p:strVal val="hidden"/>
                                      </p:to>
                                    </p:set>
                                  </p:childTnLst>
                                </p:cTn>
                              </p:par>
                            </p:childTnLst>
                          </p:cTn>
                        </p:par>
                      </p:childTnLst>
                    </p:cTn>
                  </p:par>
                </p:childTnLst>
              </p:cTn>
              <p:nextCondLst>
                <p:cond evt="onClick" delay="0">
                  <p:tgtEl>
                    <p:spTgt spid="1698"/>
                  </p:tgtEl>
                </p:cond>
              </p:nextCondLst>
            </p:seq>
            <p:seq concurrent="1" nextAc="seek">
              <p:cTn id="1614" restart="whenNotActive" fill="hold" evtFilter="cancelBubble" nodeType="interactiveSeq">
                <p:stCondLst>
                  <p:cond evt="onClick" delay="0">
                    <p:tgtEl>
                      <p:spTgt spid="1699"/>
                    </p:tgtEl>
                  </p:cond>
                </p:stCondLst>
                <p:endSync evt="end" delay="0">
                  <p:rtn val="all"/>
                </p:endSync>
                <p:childTnLst>
                  <p:par>
                    <p:cTn id="1615" fill="hold">
                      <p:stCondLst>
                        <p:cond delay="0"/>
                      </p:stCondLst>
                      <p:childTnLst>
                        <p:par>
                          <p:cTn id="1616" fill="hold">
                            <p:stCondLst>
                              <p:cond delay="0"/>
                            </p:stCondLst>
                            <p:childTnLst>
                              <p:par>
                                <p:cTn id="1617" presetID="1" presetClass="exit" presetSubtype="0" fill="hold" grpId="0" nodeType="clickEffect">
                                  <p:stCondLst>
                                    <p:cond delay="0"/>
                                  </p:stCondLst>
                                  <p:childTnLst>
                                    <p:set>
                                      <p:cBhvr>
                                        <p:cTn id="1618" dur="1" fill="hold">
                                          <p:stCondLst>
                                            <p:cond delay="0"/>
                                          </p:stCondLst>
                                        </p:cTn>
                                        <p:tgtEl>
                                          <p:spTgt spid="1699"/>
                                        </p:tgtEl>
                                        <p:attrNameLst>
                                          <p:attrName>style.visibility</p:attrName>
                                        </p:attrNameLst>
                                      </p:cBhvr>
                                      <p:to>
                                        <p:strVal val="hidden"/>
                                      </p:to>
                                    </p:set>
                                  </p:childTnLst>
                                </p:cTn>
                              </p:par>
                            </p:childTnLst>
                          </p:cTn>
                        </p:par>
                      </p:childTnLst>
                    </p:cTn>
                  </p:par>
                </p:childTnLst>
              </p:cTn>
              <p:nextCondLst>
                <p:cond evt="onClick" delay="0">
                  <p:tgtEl>
                    <p:spTgt spid="1699"/>
                  </p:tgtEl>
                </p:cond>
              </p:nextCondLst>
            </p:seq>
            <p:seq concurrent="1" nextAc="seek">
              <p:cTn id="1619" restart="whenNotActive" fill="hold" evtFilter="cancelBubble" nodeType="interactiveSeq">
                <p:stCondLst>
                  <p:cond evt="onClick" delay="0">
                    <p:tgtEl>
                      <p:spTgt spid="1700"/>
                    </p:tgtEl>
                  </p:cond>
                </p:stCondLst>
                <p:endSync evt="end" delay="0">
                  <p:rtn val="all"/>
                </p:endSync>
                <p:childTnLst>
                  <p:par>
                    <p:cTn id="1620" fill="hold">
                      <p:stCondLst>
                        <p:cond delay="0"/>
                      </p:stCondLst>
                      <p:childTnLst>
                        <p:par>
                          <p:cTn id="1621" fill="hold">
                            <p:stCondLst>
                              <p:cond delay="0"/>
                            </p:stCondLst>
                            <p:childTnLst>
                              <p:par>
                                <p:cTn id="1622" presetID="1" presetClass="exit" presetSubtype="0" fill="hold" grpId="0" nodeType="clickEffect">
                                  <p:stCondLst>
                                    <p:cond delay="0"/>
                                  </p:stCondLst>
                                  <p:childTnLst>
                                    <p:set>
                                      <p:cBhvr>
                                        <p:cTn id="1623" dur="1" fill="hold">
                                          <p:stCondLst>
                                            <p:cond delay="0"/>
                                          </p:stCondLst>
                                        </p:cTn>
                                        <p:tgtEl>
                                          <p:spTgt spid="1700"/>
                                        </p:tgtEl>
                                        <p:attrNameLst>
                                          <p:attrName>style.visibility</p:attrName>
                                        </p:attrNameLst>
                                      </p:cBhvr>
                                      <p:to>
                                        <p:strVal val="hidden"/>
                                      </p:to>
                                    </p:set>
                                  </p:childTnLst>
                                </p:cTn>
                              </p:par>
                            </p:childTnLst>
                          </p:cTn>
                        </p:par>
                      </p:childTnLst>
                    </p:cTn>
                  </p:par>
                </p:childTnLst>
              </p:cTn>
              <p:nextCondLst>
                <p:cond evt="onClick" delay="0">
                  <p:tgtEl>
                    <p:spTgt spid="1700"/>
                  </p:tgtEl>
                </p:cond>
              </p:nextCondLst>
            </p:seq>
            <p:seq concurrent="1" nextAc="seek">
              <p:cTn id="1624" restart="whenNotActive" fill="hold" evtFilter="cancelBubble" nodeType="interactiveSeq">
                <p:stCondLst>
                  <p:cond evt="onClick" delay="0">
                    <p:tgtEl>
                      <p:spTgt spid="1701"/>
                    </p:tgtEl>
                  </p:cond>
                </p:stCondLst>
                <p:endSync evt="end" delay="0">
                  <p:rtn val="all"/>
                </p:endSync>
                <p:childTnLst>
                  <p:par>
                    <p:cTn id="1625" fill="hold">
                      <p:stCondLst>
                        <p:cond delay="0"/>
                      </p:stCondLst>
                      <p:childTnLst>
                        <p:par>
                          <p:cTn id="1626" fill="hold">
                            <p:stCondLst>
                              <p:cond delay="0"/>
                            </p:stCondLst>
                            <p:childTnLst>
                              <p:par>
                                <p:cTn id="1627" presetID="1" presetClass="exit" presetSubtype="0" fill="hold" grpId="0" nodeType="clickEffect">
                                  <p:stCondLst>
                                    <p:cond delay="0"/>
                                  </p:stCondLst>
                                  <p:childTnLst>
                                    <p:set>
                                      <p:cBhvr>
                                        <p:cTn id="1628" dur="1" fill="hold">
                                          <p:stCondLst>
                                            <p:cond delay="0"/>
                                          </p:stCondLst>
                                        </p:cTn>
                                        <p:tgtEl>
                                          <p:spTgt spid="1701"/>
                                        </p:tgtEl>
                                        <p:attrNameLst>
                                          <p:attrName>style.visibility</p:attrName>
                                        </p:attrNameLst>
                                      </p:cBhvr>
                                      <p:to>
                                        <p:strVal val="hidden"/>
                                      </p:to>
                                    </p:set>
                                  </p:childTnLst>
                                </p:cTn>
                              </p:par>
                            </p:childTnLst>
                          </p:cTn>
                        </p:par>
                      </p:childTnLst>
                    </p:cTn>
                  </p:par>
                </p:childTnLst>
              </p:cTn>
              <p:nextCondLst>
                <p:cond evt="onClick" delay="0">
                  <p:tgtEl>
                    <p:spTgt spid="1701"/>
                  </p:tgtEl>
                </p:cond>
              </p:nextCondLst>
            </p:seq>
            <p:seq concurrent="1" nextAc="seek">
              <p:cTn id="1629" restart="whenNotActive" fill="hold" evtFilter="cancelBubble" nodeType="interactiveSeq">
                <p:stCondLst>
                  <p:cond evt="onClick" delay="0">
                    <p:tgtEl>
                      <p:spTgt spid="1702"/>
                    </p:tgtEl>
                  </p:cond>
                </p:stCondLst>
                <p:endSync evt="end" delay="0">
                  <p:rtn val="all"/>
                </p:endSync>
                <p:childTnLst>
                  <p:par>
                    <p:cTn id="1630" fill="hold">
                      <p:stCondLst>
                        <p:cond delay="0"/>
                      </p:stCondLst>
                      <p:childTnLst>
                        <p:par>
                          <p:cTn id="1631" fill="hold">
                            <p:stCondLst>
                              <p:cond delay="0"/>
                            </p:stCondLst>
                            <p:childTnLst>
                              <p:par>
                                <p:cTn id="1632" presetID="1" presetClass="exit" presetSubtype="0" fill="hold" grpId="0" nodeType="clickEffect">
                                  <p:stCondLst>
                                    <p:cond delay="0"/>
                                  </p:stCondLst>
                                  <p:childTnLst>
                                    <p:set>
                                      <p:cBhvr>
                                        <p:cTn id="1633" dur="1" fill="hold">
                                          <p:stCondLst>
                                            <p:cond delay="0"/>
                                          </p:stCondLst>
                                        </p:cTn>
                                        <p:tgtEl>
                                          <p:spTgt spid="1702"/>
                                        </p:tgtEl>
                                        <p:attrNameLst>
                                          <p:attrName>style.visibility</p:attrName>
                                        </p:attrNameLst>
                                      </p:cBhvr>
                                      <p:to>
                                        <p:strVal val="hidden"/>
                                      </p:to>
                                    </p:set>
                                  </p:childTnLst>
                                </p:cTn>
                              </p:par>
                            </p:childTnLst>
                          </p:cTn>
                        </p:par>
                      </p:childTnLst>
                    </p:cTn>
                  </p:par>
                </p:childTnLst>
              </p:cTn>
              <p:nextCondLst>
                <p:cond evt="onClick" delay="0">
                  <p:tgtEl>
                    <p:spTgt spid="1702"/>
                  </p:tgtEl>
                </p:cond>
              </p:nextCondLst>
            </p:seq>
            <p:seq concurrent="1" nextAc="seek">
              <p:cTn id="1634" restart="whenNotActive" fill="hold" evtFilter="cancelBubble" nodeType="interactiveSeq">
                <p:stCondLst>
                  <p:cond evt="onClick" delay="0">
                    <p:tgtEl>
                      <p:spTgt spid="1703"/>
                    </p:tgtEl>
                  </p:cond>
                </p:stCondLst>
                <p:endSync evt="end" delay="0">
                  <p:rtn val="all"/>
                </p:endSync>
                <p:childTnLst>
                  <p:par>
                    <p:cTn id="1635" fill="hold">
                      <p:stCondLst>
                        <p:cond delay="0"/>
                      </p:stCondLst>
                      <p:childTnLst>
                        <p:par>
                          <p:cTn id="1636" fill="hold">
                            <p:stCondLst>
                              <p:cond delay="0"/>
                            </p:stCondLst>
                            <p:childTnLst>
                              <p:par>
                                <p:cTn id="1637" presetID="1" presetClass="exit" presetSubtype="0" fill="hold" grpId="0" nodeType="clickEffect">
                                  <p:stCondLst>
                                    <p:cond delay="0"/>
                                  </p:stCondLst>
                                  <p:childTnLst>
                                    <p:set>
                                      <p:cBhvr>
                                        <p:cTn id="1638" dur="1" fill="hold">
                                          <p:stCondLst>
                                            <p:cond delay="0"/>
                                          </p:stCondLst>
                                        </p:cTn>
                                        <p:tgtEl>
                                          <p:spTgt spid="1703"/>
                                        </p:tgtEl>
                                        <p:attrNameLst>
                                          <p:attrName>style.visibility</p:attrName>
                                        </p:attrNameLst>
                                      </p:cBhvr>
                                      <p:to>
                                        <p:strVal val="hidden"/>
                                      </p:to>
                                    </p:set>
                                  </p:childTnLst>
                                </p:cTn>
                              </p:par>
                            </p:childTnLst>
                          </p:cTn>
                        </p:par>
                      </p:childTnLst>
                    </p:cTn>
                  </p:par>
                </p:childTnLst>
              </p:cTn>
              <p:nextCondLst>
                <p:cond evt="onClick" delay="0">
                  <p:tgtEl>
                    <p:spTgt spid="1703"/>
                  </p:tgtEl>
                </p:cond>
              </p:nextCondLst>
            </p:seq>
            <p:seq concurrent="1" nextAc="seek">
              <p:cTn id="1639" restart="whenNotActive" fill="hold" evtFilter="cancelBubble" nodeType="interactiveSeq">
                <p:stCondLst>
                  <p:cond evt="onClick" delay="0">
                    <p:tgtEl>
                      <p:spTgt spid="1704"/>
                    </p:tgtEl>
                  </p:cond>
                </p:stCondLst>
                <p:endSync evt="end" delay="0">
                  <p:rtn val="all"/>
                </p:endSync>
                <p:childTnLst>
                  <p:par>
                    <p:cTn id="1640" fill="hold">
                      <p:stCondLst>
                        <p:cond delay="0"/>
                      </p:stCondLst>
                      <p:childTnLst>
                        <p:par>
                          <p:cTn id="1641" fill="hold">
                            <p:stCondLst>
                              <p:cond delay="0"/>
                            </p:stCondLst>
                            <p:childTnLst>
                              <p:par>
                                <p:cTn id="1642" presetID="1" presetClass="exit" presetSubtype="0" fill="hold" grpId="0" nodeType="clickEffect">
                                  <p:stCondLst>
                                    <p:cond delay="0"/>
                                  </p:stCondLst>
                                  <p:childTnLst>
                                    <p:set>
                                      <p:cBhvr>
                                        <p:cTn id="1643" dur="1" fill="hold">
                                          <p:stCondLst>
                                            <p:cond delay="0"/>
                                          </p:stCondLst>
                                        </p:cTn>
                                        <p:tgtEl>
                                          <p:spTgt spid="1704"/>
                                        </p:tgtEl>
                                        <p:attrNameLst>
                                          <p:attrName>style.visibility</p:attrName>
                                        </p:attrNameLst>
                                      </p:cBhvr>
                                      <p:to>
                                        <p:strVal val="hidden"/>
                                      </p:to>
                                    </p:set>
                                  </p:childTnLst>
                                </p:cTn>
                              </p:par>
                            </p:childTnLst>
                          </p:cTn>
                        </p:par>
                      </p:childTnLst>
                    </p:cTn>
                  </p:par>
                </p:childTnLst>
              </p:cTn>
              <p:nextCondLst>
                <p:cond evt="onClick" delay="0">
                  <p:tgtEl>
                    <p:spTgt spid="1704"/>
                  </p:tgtEl>
                </p:cond>
              </p:nextCondLst>
            </p:seq>
            <p:seq concurrent="1" nextAc="seek">
              <p:cTn id="1644" restart="whenNotActive" fill="hold" evtFilter="cancelBubble" nodeType="interactiveSeq">
                <p:stCondLst>
                  <p:cond evt="onClick" delay="0">
                    <p:tgtEl>
                      <p:spTgt spid="1705"/>
                    </p:tgtEl>
                  </p:cond>
                </p:stCondLst>
                <p:endSync evt="end" delay="0">
                  <p:rtn val="all"/>
                </p:endSync>
                <p:childTnLst>
                  <p:par>
                    <p:cTn id="1645" fill="hold">
                      <p:stCondLst>
                        <p:cond delay="0"/>
                      </p:stCondLst>
                      <p:childTnLst>
                        <p:par>
                          <p:cTn id="1646" fill="hold">
                            <p:stCondLst>
                              <p:cond delay="0"/>
                            </p:stCondLst>
                            <p:childTnLst>
                              <p:par>
                                <p:cTn id="1647" presetID="1" presetClass="exit" presetSubtype="0" fill="hold" grpId="0" nodeType="clickEffect">
                                  <p:stCondLst>
                                    <p:cond delay="0"/>
                                  </p:stCondLst>
                                  <p:childTnLst>
                                    <p:set>
                                      <p:cBhvr>
                                        <p:cTn id="1648" dur="1" fill="hold">
                                          <p:stCondLst>
                                            <p:cond delay="0"/>
                                          </p:stCondLst>
                                        </p:cTn>
                                        <p:tgtEl>
                                          <p:spTgt spid="1705"/>
                                        </p:tgtEl>
                                        <p:attrNameLst>
                                          <p:attrName>style.visibility</p:attrName>
                                        </p:attrNameLst>
                                      </p:cBhvr>
                                      <p:to>
                                        <p:strVal val="hidden"/>
                                      </p:to>
                                    </p:set>
                                  </p:childTnLst>
                                </p:cTn>
                              </p:par>
                            </p:childTnLst>
                          </p:cTn>
                        </p:par>
                      </p:childTnLst>
                    </p:cTn>
                  </p:par>
                </p:childTnLst>
              </p:cTn>
              <p:nextCondLst>
                <p:cond evt="onClick" delay="0">
                  <p:tgtEl>
                    <p:spTgt spid="1705"/>
                  </p:tgtEl>
                </p:cond>
              </p:nextCondLst>
            </p:seq>
            <p:seq concurrent="1" nextAc="seek">
              <p:cTn id="1649" restart="whenNotActive" fill="hold" evtFilter="cancelBubble" nodeType="interactiveSeq">
                <p:stCondLst>
                  <p:cond evt="onClick" delay="0">
                    <p:tgtEl>
                      <p:spTgt spid="1706"/>
                    </p:tgtEl>
                  </p:cond>
                </p:stCondLst>
                <p:endSync evt="end" delay="0">
                  <p:rtn val="all"/>
                </p:endSync>
                <p:childTnLst>
                  <p:par>
                    <p:cTn id="1650" fill="hold">
                      <p:stCondLst>
                        <p:cond delay="0"/>
                      </p:stCondLst>
                      <p:childTnLst>
                        <p:par>
                          <p:cTn id="1651" fill="hold">
                            <p:stCondLst>
                              <p:cond delay="0"/>
                            </p:stCondLst>
                            <p:childTnLst>
                              <p:par>
                                <p:cTn id="1652" presetID="1" presetClass="exit" presetSubtype="0" fill="hold" grpId="0" nodeType="clickEffect">
                                  <p:stCondLst>
                                    <p:cond delay="0"/>
                                  </p:stCondLst>
                                  <p:childTnLst>
                                    <p:set>
                                      <p:cBhvr>
                                        <p:cTn id="1653" dur="1" fill="hold">
                                          <p:stCondLst>
                                            <p:cond delay="0"/>
                                          </p:stCondLst>
                                        </p:cTn>
                                        <p:tgtEl>
                                          <p:spTgt spid="1706"/>
                                        </p:tgtEl>
                                        <p:attrNameLst>
                                          <p:attrName>style.visibility</p:attrName>
                                        </p:attrNameLst>
                                      </p:cBhvr>
                                      <p:to>
                                        <p:strVal val="hidden"/>
                                      </p:to>
                                    </p:set>
                                  </p:childTnLst>
                                </p:cTn>
                              </p:par>
                            </p:childTnLst>
                          </p:cTn>
                        </p:par>
                      </p:childTnLst>
                    </p:cTn>
                  </p:par>
                </p:childTnLst>
              </p:cTn>
              <p:nextCondLst>
                <p:cond evt="onClick" delay="0">
                  <p:tgtEl>
                    <p:spTgt spid="1706"/>
                  </p:tgtEl>
                </p:cond>
              </p:nextCondLst>
            </p:seq>
            <p:seq concurrent="1" nextAc="seek">
              <p:cTn id="1654" restart="whenNotActive" fill="hold" evtFilter="cancelBubble" nodeType="interactiveSeq">
                <p:stCondLst>
                  <p:cond evt="onClick" delay="0">
                    <p:tgtEl>
                      <p:spTgt spid="1707"/>
                    </p:tgtEl>
                  </p:cond>
                </p:stCondLst>
                <p:endSync evt="end" delay="0">
                  <p:rtn val="all"/>
                </p:endSync>
                <p:childTnLst>
                  <p:par>
                    <p:cTn id="1655" fill="hold">
                      <p:stCondLst>
                        <p:cond delay="0"/>
                      </p:stCondLst>
                      <p:childTnLst>
                        <p:par>
                          <p:cTn id="1656" fill="hold">
                            <p:stCondLst>
                              <p:cond delay="0"/>
                            </p:stCondLst>
                            <p:childTnLst>
                              <p:par>
                                <p:cTn id="1657" presetID="1" presetClass="exit" presetSubtype="0" fill="hold" grpId="0" nodeType="clickEffect">
                                  <p:stCondLst>
                                    <p:cond delay="0"/>
                                  </p:stCondLst>
                                  <p:childTnLst>
                                    <p:set>
                                      <p:cBhvr>
                                        <p:cTn id="1658" dur="1" fill="hold">
                                          <p:stCondLst>
                                            <p:cond delay="0"/>
                                          </p:stCondLst>
                                        </p:cTn>
                                        <p:tgtEl>
                                          <p:spTgt spid="1707"/>
                                        </p:tgtEl>
                                        <p:attrNameLst>
                                          <p:attrName>style.visibility</p:attrName>
                                        </p:attrNameLst>
                                      </p:cBhvr>
                                      <p:to>
                                        <p:strVal val="hidden"/>
                                      </p:to>
                                    </p:set>
                                  </p:childTnLst>
                                </p:cTn>
                              </p:par>
                            </p:childTnLst>
                          </p:cTn>
                        </p:par>
                      </p:childTnLst>
                    </p:cTn>
                  </p:par>
                </p:childTnLst>
              </p:cTn>
              <p:nextCondLst>
                <p:cond evt="onClick" delay="0">
                  <p:tgtEl>
                    <p:spTgt spid="1707"/>
                  </p:tgtEl>
                </p:cond>
              </p:nextCondLst>
            </p:seq>
            <p:seq concurrent="1" nextAc="seek">
              <p:cTn id="1659" restart="whenNotActive" fill="hold" evtFilter="cancelBubble" nodeType="interactiveSeq">
                <p:stCondLst>
                  <p:cond evt="onClick" delay="0">
                    <p:tgtEl>
                      <p:spTgt spid="1708"/>
                    </p:tgtEl>
                  </p:cond>
                </p:stCondLst>
                <p:endSync evt="end" delay="0">
                  <p:rtn val="all"/>
                </p:endSync>
                <p:childTnLst>
                  <p:par>
                    <p:cTn id="1660" fill="hold">
                      <p:stCondLst>
                        <p:cond delay="0"/>
                      </p:stCondLst>
                      <p:childTnLst>
                        <p:par>
                          <p:cTn id="1661" fill="hold">
                            <p:stCondLst>
                              <p:cond delay="0"/>
                            </p:stCondLst>
                            <p:childTnLst>
                              <p:par>
                                <p:cTn id="1662" presetID="1" presetClass="exit" presetSubtype="0" fill="hold" grpId="0" nodeType="clickEffect">
                                  <p:stCondLst>
                                    <p:cond delay="0"/>
                                  </p:stCondLst>
                                  <p:childTnLst>
                                    <p:set>
                                      <p:cBhvr>
                                        <p:cTn id="1663" dur="1" fill="hold">
                                          <p:stCondLst>
                                            <p:cond delay="0"/>
                                          </p:stCondLst>
                                        </p:cTn>
                                        <p:tgtEl>
                                          <p:spTgt spid="1708"/>
                                        </p:tgtEl>
                                        <p:attrNameLst>
                                          <p:attrName>style.visibility</p:attrName>
                                        </p:attrNameLst>
                                      </p:cBhvr>
                                      <p:to>
                                        <p:strVal val="hidden"/>
                                      </p:to>
                                    </p:set>
                                  </p:childTnLst>
                                </p:cTn>
                              </p:par>
                            </p:childTnLst>
                          </p:cTn>
                        </p:par>
                      </p:childTnLst>
                    </p:cTn>
                  </p:par>
                </p:childTnLst>
              </p:cTn>
              <p:nextCondLst>
                <p:cond evt="onClick" delay="0">
                  <p:tgtEl>
                    <p:spTgt spid="1708"/>
                  </p:tgtEl>
                </p:cond>
              </p:nextCondLst>
            </p:seq>
            <p:seq concurrent="1" nextAc="seek">
              <p:cTn id="1664" restart="whenNotActive" fill="hold" evtFilter="cancelBubble" nodeType="interactiveSeq">
                <p:stCondLst>
                  <p:cond evt="onClick" delay="0">
                    <p:tgtEl>
                      <p:spTgt spid="1709"/>
                    </p:tgtEl>
                  </p:cond>
                </p:stCondLst>
                <p:endSync evt="end" delay="0">
                  <p:rtn val="all"/>
                </p:endSync>
                <p:childTnLst>
                  <p:par>
                    <p:cTn id="1665" fill="hold">
                      <p:stCondLst>
                        <p:cond delay="0"/>
                      </p:stCondLst>
                      <p:childTnLst>
                        <p:par>
                          <p:cTn id="1666" fill="hold">
                            <p:stCondLst>
                              <p:cond delay="0"/>
                            </p:stCondLst>
                            <p:childTnLst>
                              <p:par>
                                <p:cTn id="1667" presetID="1" presetClass="exit" presetSubtype="0" fill="hold" grpId="0" nodeType="clickEffect">
                                  <p:stCondLst>
                                    <p:cond delay="0"/>
                                  </p:stCondLst>
                                  <p:childTnLst>
                                    <p:set>
                                      <p:cBhvr>
                                        <p:cTn id="1668" dur="1" fill="hold">
                                          <p:stCondLst>
                                            <p:cond delay="0"/>
                                          </p:stCondLst>
                                        </p:cTn>
                                        <p:tgtEl>
                                          <p:spTgt spid="1709"/>
                                        </p:tgtEl>
                                        <p:attrNameLst>
                                          <p:attrName>style.visibility</p:attrName>
                                        </p:attrNameLst>
                                      </p:cBhvr>
                                      <p:to>
                                        <p:strVal val="hidden"/>
                                      </p:to>
                                    </p:set>
                                  </p:childTnLst>
                                </p:cTn>
                              </p:par>
                            </p:childTnLst>
                          </p:cTn>
                        </p:par>
                      </p:childTnLst>
                    </p:cTn>
                  </p:par>
                </p:childTnLst>
              </p:cTn>
              <p:nextCondLst>
                <p:cond evt="onClick" delay="0">
                  <p:tgtEl>
                    <p:spTgt spid="1709"/>
                  </p:tgtEl>
                </p:cond>
              </p:nextCondLst>
            </p:seq>
            <p:seq concurrent="1" nextAc="seek">
              <p:cTn id="1669" restart="whenNotActive" fill="hold" evtFilter="cancelBubble" nodeType="interactiveSeq">
                <p:stCondLst>
                  <p:cond evt="onClick" delay="0">
                    <p:tgtEl>
                      <p:spTgt spid="1710"/>
                    </p:tgtEl>
                  </p:cond>
                </p:stCondLst>
                <p:endSync evt="end" delay="0">
                  <p:rtn val="all"/>
                </p:endSync>
                <p:childTnLst>
                  <p:par>
                    <p:cTn id="1670" fill="hold">
                      <p:stCondLst>
                        <p:cond delay="0"/>
                      </p:stCondLst>
                      <p:childTnLst>
                        <p:par>
                          <p:cTn id="1671" fill="hold">
                            <p:stCondLst>
                              <p:cond delay="0"/>
                            </p:stCondLst>
                            <p:childTnLst>
                              <p:par>
                                <p:cTn id="1672" presetID="1" presetClass="exit" presetSubtype="0" fill="hold" grpId="0" nodeType="clickEffect">
                                  <p:stCondLst>
                                    <p:cond delay="0"/>
                                  </p:stCondLst>
                                  <p:childTnLst>
                                    <p:set>
                                      <p:cBhvr>
                                        <p:cTn id="1673" dur="1" fill="hold">
                                          <p:stCondLst>
                                            <p:cond delay="0"/>
                                          </p:stCondLst>
                                        </p:cTn>
                                        <p:tgtEl>
                                          <p:spTgt spid="1710"/>
                                        </p:tgtEl>
                                        <p:attrNameLst>
                                          <p:attrName>style.visibility</p:attrName>
                                        </p:attrNameLst>
                                      </p:cBhvr>
                                      <p:to>
                                        <p:strVal val="hidden"/>
                                      </p:to>
                                    </p:set>
                                  </p:childTnLst>
                                </p:cTn>
                              </p:par>
                            </p:childTnLst>
                          </p:cTn>
                        </p:par>
                      </p:childTnLst>
                    </p:cTn>
                  </p:par>
                </p:childTnLst>
              </p:cTn>
              <p:nextCondLst>
                <p:cond evt="onClick" delay="0">
                  <p:tgtEl>
                    <p:spTgt spid="1710"/>
                  </p:tgtEl>
                </p:cond>
              </p:nextCondLst>
            </p:seq>
            <p:seq concurrent="1" nextAc="seek">
              <p:cTn id="1674" restart="whenNotActive" fill="hold" evtFilter="cancelBubble" nodeType="interactiveSeq">
                <p:stCondLst>
                  <p:cond evt="onClick" delay="0">
                    <p:tgtEl>
                      <p:spTgt spid="1711"/>
                    </p:tgtEl>
                  </p:cond>
                </p:stCondLst>
                <p:endSync evt="end" delay="0">
                  <p:rtn val="all"/>
                </p:endSync>
                <p:childTnLst>
                  <p:par>
                    <p:cTn id="1675" fill="hold">
                      <p:stCondLst>
                        <p:cond delay="0"/>
                      </p:stCondLst>
                      <p:childTnLst>
                        <p:par>
                          <p:cTn id="1676" fill="hold">
                            <p:stCondLst>
                              <p:cond delay="0"/>
                            </p:stCondLst>
                            <p:childTnLst>
                              <p:par>
                                <p:cTn id="1677" presetID="1" presetClass="exit" presetSubtype="0" fill="hold" grpId="0" nodeType="clickEffect">
                                  <p:stCondLst>
                                    <p:cond delay="0"/>
                                  </p:stCondLst>
                                  <p:childTnLst>
                                    <p:set>
                                      <p:cBhvr>
                                        <p:cTn id="1678" dur="1" fill="hold">
                                          <p:stCondLst>
                                            <p:cond delay="0"/>
                                          </p:stCondLst>
                                        </p:cTn>
                                        <p:tgtEl>
                                          <p:spTgt spid="1711"/>
                                        </p:tgtEl>
                                        <p:attrNameLst>
                                          <p:attrName>style.visibility</p:attrName>
                                        </p:attrNameLst>
                                      </p:cBhvr>
                                      <p:to>
                                        <p:strVal val="hidden"/>
                                      </p:to>
                                    </p:set>
                                  </p:childTnLst>
                                </p:cTn>
                              </p:par>
                            </p:childTnLst>
                          </p:cTn>
                        </p:par>
                      </p:childTnLst>
                    </p:cTn>
                  </p:par>
                </p:childTnLst>
              </p:cTn>
              <p:nextCondLst>
                <p:cond evt="onClick" delay="0">
                  <p:tgtEl>
                    <p:spTgt spid="1711"/>
                  </p:tgtEl>
                </p:cond>
              </p:nextCondLst>
            </p:seq>
            <p:seq concurrent="1" nextAc="seek">
              <p:cTn id="1679" restart="whenNotActive" fill="hold" evtFilter="cancelBubble" nodeType="interactiveSeq">
                <p:stCondLst>
                  <p:cond evt="onClick" delay="0">
                    <p:tgtEl>
                      <p:spTgt spid="1712"/>
                    </p:tgtEl>
                  </p:cond>
                </p:stCondLst>
                <p:endSync evt="end" delay="0">
                  <p:rtn val="all"/>
                </p:endSync>
                <p:childTnLst>
                  <p:par>
                    <p:cTn id="1680" fill="hold">
                      <p:stCondLst>
                        <p:cond delay="0"/>
                      </p:stCondLst>
                      <p:childTnLst>
                        <p:par>
                          <p:cTn id="1681" fill="hold">
                            <p:stCondLst>
                              <p:cond delay="0"/>
                            </p:stCondLst>
                            <p:childTnLst>
                              <p:par>
                                <p:cTn id="1682" presetID="1" presetClass="exit" presetSubtype="0" fill="hold" grpId="0" nodeType="clickEffect">
                                  <p:stCondLst>
                                    <p:cond delay="0"/>
                                  </p:stCondLst>
                                  <p:childTnLst>
                                    <p:set>
                                      <p:cBhvr>
                                        <p:cTn id="1683" dur="1" fill="hold">
                                          <p:stCondLst>
                                            <p:cond delay="0"/>
                                          </p:stCondLst>
                                        </p:cTn>
                                        <p:tgtEl>
                                          <p:spTgt spid="1712"/>
                                        </p:tgtEl>
                                        <p:attrNameLst>
                                          <p:attrName>style.visibility</p:attrName>
                                        </p:attrNameLst>
                                      </p:cBhvr>
                                      <p:to>
                                        <p:strVal val="hidden"/>
                                      </p:to>
                                    </p:set>
                                  </p:childTnLst>
                                </p:cTn>
                              </p:par>
                            </p:childTnLst>
                          </p:cTn>
                        </p:par>
                      </p:childTnLst>
                    </p:cTn>
                  </p:par>
                </p:childTnLst>
              </p:cTn>
              <p:nextCondLst>
                <p:cond evt="onClick" delay="0">
                  <p:tgtEl>
                    <p:spTgt spid="1712"/>
                  </p:tgtEl>
                </p:cond>
              </p:nextCondLst>
            </p:seq>
            <p:seq concurrent="1" nextAc="seek">
              <p:cTn id="1684" restart="whenNotActive" fill="hold" evtFilter="cancelBubble" nodeType="interactiveSeq">
                <p:stCondLst>
                  <p:cond evt="onClick" delay="0">
                    <p:tgtEl>
                      <p:spTgt spid="1713"/>
                    </p:tgtEl>
                  </p:cond>
                </p:stCondLst>
                <p:endSync evt="end" delay="0">
                  <p:rtn val="all"/>
                </p:endSync>
                <p:childTnLst>
                  <p:par>
                    <p:cTn id="1685" fill="hold">
                      <p:stCondLst>
                        <p:cond delay="0"/>
                      </p:stCondLst>
                      <p:childTnLst>
                        <p:par>
                          <p:cTn id="1686" fill="hold">
                            <p:stCondLst>
                              <p:cond delay="0"/>
                            </p:stCondLst>
                            <p:childTnLst>
                              <p:par>
                                <p:cTn id="1687" presetID="1" presetClass="exit" presetSubtype="0" fill="hold" grpId="0" nodeType="clickEffect">
                                  <p:stCondLst>
                                    <p:cond delay="0"/>
                                  </p:stCondLst>
                                  <p:childTnLst>
                                    <p:set>
                                      <p:cBhvr>
                                        <p:cTn id="1688" dur="1" fill="hold">
                                          <p:stCondLst>
                                            <p:cond delay="0"/>
                                          </p:stCondLst>
                                        </p:cTn>
                                        <p:tgtEl>
                                          <p:spTgt spid="1713"/>
                                        </p:tgtEl>
                                        <p:attrNameLst>
                                          <p:attrName>style.visibility</p:attrName>
                                        </p:attrNameLst>
                                      </p:cBhvr>
                                      <p:to>
                                        <p:strVal val="hidden"/>
                                      </p:to>
                                    </p:set>
                                  </p:childTnLst>
                                </p:cTn>
                              </p:par>
                            </p:childTnLst>
                          </p:cTn>
                        </p:par>
                      </p:childTnLst>
                    </p:cTn>
                  </p:par>
                </p:childTnLst>
              </p:cTn>
              <p:nextCondLst>
                <p:cond evt="onClick" delay="0">
                  <p:tgtEl>
                    <p:spTgt spid="1713"/>
                  </p:tgtEl>
                </p:cond>
              </p:nextCondLst>
            </p:seq>
            <p:seq concurrent="1" nextAc="seek">
              <p:cTn id="1689" restart="whenNotActive" fill="hold" evtFilter="cancelBubble" nodeType="interactiveSeq">
                <p:stCondLst>
                  <p:cond evt="onClick" delay="0">
                    <p:tgtEl>
                      <p:spTgt spid="1714"/>
                    </p:tgtEl>
                  </p:cond>
                </p:stCondLst>
                <p:endSync evt="end" delay="0">
                  <p:rtn val="all"/>
                </p:endSync>
                <p:childTnLst>
                  <p:par>
                    <p:cTn id="1690" fill="hold">
                      <p:stCondLst>
                        <p:cond delay="0"/>
                      </p:stCondLst>
                      <p:childTnLst>
                        <p:par>
                          <p:cTn id="1691" fill="hold">
                            <p:stCondLst>
                              <p:cond delay="0"/>
                            </p:stCondLst>
                            <p:childTnLst>
                              <p:par>
                                <p:cTn id="1692" presetID="1" presetClass="exit" presetSubtype="0" fill="hold" grpId="0" nodeType="clickEffect">
                                  <p:stCondLst>
                                    <p:cond delay="0"/>
                                  </p:stCondLst>
                                  <p:childTnLst>
                                    <p:set>
                                      <p:cBhvr>
                                        <p:cTn id="1693" dur="1" fill="hold">
                                          <p:stCondLst>
                                            <p:cond delay="0"/>
                                          </p:stCondLst>
                                        </p:cTn>
                                        <p:tgtEl>
                                          <p:spTgt spid="1714"/>
                                        </p:tgtEl>
                                        <p:attrNameLst>
                                          <p:attrName>style.visibility</p:attrName>
                                        </p:attrNameLst>
                                      </p:cBhvr>
                                      <p:to>
                                        <p:strVal val="hidden"/>
                                      </p:to>
                                    </p:set>
                                  </p:childTnLst>
                                </p:cTn>
                              </p:par>
                            </p:childTnLst>
                          </p:cTn>
                        </p:par>
                      </p:childTnLst>
                    </p:cTn>
                  </p:par>
                </p:childTnLst>
              </p:cTn>
              <p:nextCondLst>
                <p:cond evt="onClick" delay="0">
                  <p:tgtEl>
                    <p:spTgt spid="1714"/>
                  </p:tgtEl>
                </p:cond>
              </p:nextCondLst>
            </p:seq>
            <p:seq concurrent="1" nextAc="seek">
              <p:cTn id="1694" restart="whenNotActive" fill="hold" evtFilter="cancelBubble" nodeType="interactiveSeq">
                <p:stCondLst>
                  <p:cond evt="onClick" delay="0">
                    <p:tgtEl>
                      <p:spTgt spid="1715"/>
                    </p:tgtEl>
                  </p:cond>
                </p:stCondLst>
                <p:endSync evt="end" delay="0">
                  <p:rtn val="all"/>
                </p:endSync>
                <p:childTnLst>
                  <p:par>
                    <p:cTn id="1695" fill="hold">
                      <p:stCondLst>
                        <p:cond delay="0"/>
                      </p:stCondLst>
                      <p:childTnLst>
                        <p:par>
                          <p:cTn id="1696" fill="hold">
                            <p:stCondLst>
                              <p:cond delay="0"/>
                            </p:stCondLst>
                            <p:childTnLst>
                              <p:par>
                                <p:cTn id="1697" presetID="1" presetClass="exit" presetSubtype="0" fill="hold" grpId="0" nodeType="clickEffect">
                                  <p:stCondLst>
                                    <p:cond delay="0"/>
                                  </p:stCondLst>
                                  <p:childTnLst>
                                    <p:set>
                                      <p:cBhvr>
                                        <p:cTn id="1698" dur="1" fill="hold">
                                          <p:stCondLst>
                                            <p:cond delay="0"/>
                                          </p:stCondLst>
                                        </p:cTn>
                                        <p:tgtEl>
                                          <p:spTgt spid="1715"/>
                                        </p:tgtEl>
                                        <p:attrNameLst>
                                          <p:attrName>style.visibility</p:attrName>
                                        </p:attrNameLst>
                                      </p:cBhvr>
                                      <p:to>
                                        <p:strVal val="hidden"/>
                                      </p:to>
                                    </p:set>
                                  </p:childTnLst>
                                </p:cTn>
                              </p:par>
                            </p:childTnLst>
                          </p:cTn>
                        </p:par>
                      </p:childTnLst>
                    </p:cTn>
                  </p:par>
                </p:childTnLst>
              </p:cTn>
              <p:nextCondLst>
                <p:cond evt="onClick" delay="0">
                  <p:tgtEl>
                    <p:spTgt spid="1715"/>
                  </p:tgtEl>
                </p:cond>
              </p:nextCondLst>
            </p:seq>
            <p:seq concurrent="1" nextAc="seek">
              <p:cTn id="1699" restart="whenNotActive" fill="hold" evtFilter="cancelBubble" nodeType="interactiveSeq">
                <p:stCondLst>
                  <p:cond evt="onClick" delay="0">
                    <p:tgtEl>
                      <p:spTgt spid="1716"/>
                    </p:tgtEl>
                  </p:cond>
                </p:stCondLst>
                <p:endSync evt="end" delay="0">
                  <p:rtn val="all"/>
                </p:endSync>
                <p:childTnLst>
                  <p:par>
                    <p:cTn id="1700" fill="hold">
                      <p:stCondLst>
                        <p:cond delay="0"/>
                      </p:stCondLst>
                      <p:childTnLst>
                        <p:par>
                          <p:cTn id="1701" fill="hold">
                            <p:stCondLst>
                              <p:cond delay="0"/>
                            </p:stCondLst>
                            <p:childTnLst>
                              <p:par>
                                <p:cTn id="1702" presetID="1" presetClass="exit" presetSubtype="0" fill="hold" grpId="0" nodeType="clickEffect">
                                  <p:stCondLst>
                                    <p:cond delay="0"/>
                                  </p:stCondLst>
                                  <p:childTnLst>
                                    <p:set>
                                      <p:cBhvr>
                                        <p:cTn id="1703" dur="1" fill="hold">
                                          <p:stCondLst>
                                            <p:cond delay="0"/>
                                          </p:stCondLst>
                                        </p:cTn>
                                        <p:tgtEl>
                                          <p:spTgt spid="1716"/>
                                        </p:tgtEl>
                                        <p:attrNameLst>
                                          <p:attrName>style.visibility</p:attrName>
                                        </p:attrNameLst>
                                      </p:cBhvr>
                                      <p:to>
                                        <p:strVal val="hidden"/>
                                      </p:to>
                                    </p:set>
                                  </p:childTnLst>
                                </p:cTn>
                              </p:par>
                            </p:childTnLst>
                          </p:cTn>
                        </p:par>
                      </p:childTnLst>
                    </p:cTn>
                  </p:par>
                </p:childTnLst>
              </p:cTn>
              <p:nextCondLst>
                <p:cond evt="onClick" delay="0">
                  <p:tgtEl>
                    <p:spTgt spid="1716"/>
                  </p:tgtEl>
                </p:cond>
              </p:nextCondLst>
            </p:seq>
            <p:seq concurrent="1" nextAc="seek">
              <p:cTn id="1704" restart="whenNotActive" fill="hold" evtFilter="cancelBubble" nodeType="interactiveSeq">
                <p:stCondLst>
                  <p:cond evt="onClick" delay="0">
                    <p:tgtEl>
                      <p:spTgt spid="1717"/>
                    </p:tgtEl>
                  </p:cond>
                </p:stCondLst>
                <p:endSync evt="end" delay="0">
                  <p:rtn val="all"/>
                </p:endSync>
                <p:childTnLst>
                  <p:par>
                    <p:cTn id="1705" fill="hold">
                      <p:stCondLst>
                        <p:cond delay="0"/>
                      </p:stCondLst>
                      <p:childTnLst>
                        <p:par>
                          <p:cTn id="1706" fill="hold">
                            <p:stCondLst>
                              <p:cond delay="0"/>
                            </p:stCondLst>
                            <p:childTnLst>
                              <p:par>
                                <p:cTn id="1707" presetID="1" presetClass="exit" presetSubtype="0" fill="hold" grpId="0" nodeType="clickEffect">
                                  <p:stCondLst>
                                    <p:cond delay="0"/>
                                  </p:stCondLst>
                                  <p:childTnLst>
                                    <p:set>
                                      <p:cBhvr>
                                        <p:cTn id="1708" dur="1" fill="hold">
                                          <p:stCondLst>
                                            <p:cond delay="0"/>
                                          </p:stCondLst>
                                        </p:cTn>
                                        <p:tgtEl>
                                          <p:spTgt spid="1717"/>
                                        </p:tgtEl>
                                        <p:attrNameLst>
                                          <p:attrName>style.visibility</p:attrName>
                                        </p:attrNameLst>
                                      </p:cBhvr>
                                      <p:to>
                                        <p:strVal val="hidden"/>
                                      </p:to>
                                    </p:set>
                                  </p:childTnLst>
                                </p:cTn>
                              </p:par>
                            </p:childTnLst>
                          </p:cTn>
                        </p:par>
                      </p:childTnLst>
                    </p:cTn>
                  </p:par>
                </p:childTnLst>
              </p:cTn>
              <p:nextCondLst>
                <p:cond evt="onClick" delay="0">
                  <p:tgtEl>
                    <p:spTgt spid="1717"/>
                  </p:tgtEl>
                </p:cond>
              </p:nextCondLst>
            </p:seq>
            <p:seq concurrent="1" nextAc="seek">
              <p:cTn id="1709" restart="whenNotActive" fill="hold" evtFilter="cancelBubble" nodeType="interactiveSeq">
                <p:stCondLst>
                  <p:cond evt="onClick" delay="0">
                    <p:tgtEl>
                      <p:spTgt spid="1718"/>
                    </p:tgtEl>
                  </p:cond>
                </p:stCondLst>
                <p:endSync evt="end" delay="0">
                  <p:rtn val="all"/>
                </p:endSync>
                <p:childTnLst>
                  <p:par>
                    <p:cTn id="1710" fill="hold">
                      <p:stCondLst>
                        <p:cond delay="0"/>
                      </p:stCondLst>
                      <p:childTnLst>
                        <p:par>
                          <p:cTn id="1711" fill="hold">
                            <p:stCondLst>
                              <p:cond delay="0"/>
                            </p:stCondLst>
                            <p:childTnLst>
                              <p:par>
                                <p:cTn id="1712" presetID="1" presetClass="exit" presetSubtype="0" fill="hold" grpId="0" nodeType="clickEffect">
                                  <p:stCondLst>
                                    <p:cond delay="0"/>
                                  </p:stCondLst>
                                  <p:childTnLst>
                                    <p:set>
                                      <p:cBhvr>
                                        <p:cTn id="1713" dur="1" fill="hold">
                                          <p:stCondLst>
                                            <p:cond delay="0"/>
                                          </p:stCondLst>
                                        </p:cTn>
                                        <p:tgtEl>
                                          <p:spTgt spid="1718"/>
                                        </p:tgtEl>
                                        <p:attrNameLst>
                                          <p:attrName>style.visibility</p:attrName>
                                        </p:attrNameLst>
                                      </p:cBhvr>
                                      <p:to>
                                        <p:strVal val="hidden"/>
                                      </p:to>
                                    </p:set>
                                  </p:childTnLst>
                                </p:cTn>
                              </p:par>
                            </p:childTnLst>
                          </p:cTn>
                        </p:par>
                      </p:childTnLst>
                    </p:cTn>
                  </p:par>
                </p:childTnLst>
              </p:cTn>
              <p:nextCondLst>
                <p:cond evt="onClick" delay="0">
                  <p:tgtEl>
                    <p:spTgt spid="1718"/>
                  </p:tgtEl>
                </p:cond>
              </p:nextCondLst>
            </p:seq>
            <p:seq concurrent="1" nextAc="seek">
              <p:cTn id="1714" restart="whenNotActive" fill="hold" evtFilter="cancelBubble" nodeType="interactiveSeq">
                <p:stCondLst>
                  <p:cond evt="onClick" delay="0">
                    <p:tgtEl>
                      <p:spTgt spid="1719"/>
                    </p:tgtEl>
                  </p:cond>
                </p:stCondLst>
                <p:endSync evt="end" delay="0">
                  <p:rtn val="all"/>
                </p:endSync>
                <p:childTnLst>
                  <p:par>
                    <p:cTn id="1715" fill="hold">
                      <p:stCondLst>
                        <p:cond delay="0"/>
                      </p:stCondLst>
                      <p:childTnLst>
                        <p:par>
                          <p:cTn id="1716" fill="hold">
                            <p:stCondLst>
                              <p:cond delay="0"/>
                            </p:stCondLst>
                            <p:childTnLst>
                              <p:par>
                                <p:cTn id="1717" presetID="1" presetClass="exit" presetSubtype="0" fill="hold" grpId="0" nodeType="clickEffect">
                                  <p:stCondLst>
                                    <p:cond delay="0"/>
                                  </p:stCondLst>
                                  <p:childTnLst>
                                    <p:set>
                                      <p:cBhvr>
                                        <p:cTn id="1718" dur="1" fill="hold">
                                          <p:stCondLst>
                                            <p:cond delay="0"/>
                                          </p:stCondLst>
                                        </p:cTn>
                                        <p:tgtEl>
                                          <p:spTgt spid="1719"/>
                                        </p:tgtEl>
                                        <p:attrNameLst>
                                          <p:attrName>style.visibility</p:attrName>
                                        </p:attrNameLst>
                                      </p:cBhvr>
                                      <p:to>
                                        <p:strVal val="hidden"/>
                                      </p:to>
                                    </p:set>
                                  </p:childTnLst>
                                </p:cTn>
                              </p:par>
                            </p:childTnLst>
                          </p:cTn>
                        </p:par>
                      </p:childTnLst>
                    </p:cTn>
                  </p:par>
                </p:childTnLst>
              </p:cTn>
              <p:nextCondLst>
                <p:cond evt="onClick" delay="0">
                  <p:tgtEl>
                    <p:spTgt spid="1719"/>
                  </p:tgtEl>
                </p:cond>
              </p:nextCondLst>
            </p:seq>
            <p:seq concurrent="1" nextAc="seek">
              <p:cTn id="1719" restart="whenNotActive" fill="hold" evtFilter="cancelBubble" nodeType="interactiveSeq">
                <p:stCondLst>
                  <p:cond evt="onClick" delay="0">
                    <p:tgtEl>
                      <p:spTgt spid="1720"/>
                    </p:tgtEl>
                  </p:cond>
                </p:stCondLst>
                <p:endSync evt="end" delay="0">
                  <p:rtn val="all"/>
                </p:endSync>
                <p:childTnLst>
                  <p:par>
                    <p:cTn id="1720" fill="hold">
                      <p:stCondLst>
                        <p:cond delay="0"/>
                      </p:stCondLst>
                      <p:childTnLst>
                        <p:par>
                          <p:cTn id="1721" fill="hold">
                            <p:stCondLst>
                              <p:cond delay="0"/>
                            </p:stCondLst>
                            <p:childTnLst>
                              <p:par>
                                <p:cTn id="1722" presetID="1" presetClass="exit" presetSubtype="0" fill="hold" grpId="0" nodeType="clickEffect">
                                  <p:stCondLst>
                                    <p:cond delay="0"/>
                                  </p:stCondLst>
                                  <p:childTnLst>
                                    <p:set>
                                      <p:cBhvr>
                                        <p:cTn id="1723" dur="1" fill="hold">
                                          <p:stCondLst>
                                            <p:cond delay="0"/>
                                          </p:stCondLst>
                                        </p:cTn>
                                        <p:tgtEl>
                                          <p:spTgt spid="1720"/>
                                        </p:tgtEl>
                                        <p:attrNameLst>
                                          <p:attrName>style.visibility</p:attrName>
                                        </p:attrNameLst>
                                      </p:cBhvr>
                                      <p:to>
                                        <p:strVal val="hidden"/>
                                      </p:to>
                                    </p:set>
                                  </p:childTnLst>
                                </p:cTn>
                              </p:par>
                            </p:childTnLst>
                          </p:cTn>
                        </p:par>
                      </p:childTnLst>
                    </p:cTn>
                  </p:par>
                </p:childTnLst>
              </p:cTn>
              <p:nextCondLst>
                <p:cond evt="onClick" delay="0">
                  <p:tgtEl>
                    <p:spTgt spid="1720"/>
                  </p:tgtEl>
                </p:cond>
              </p:nextCondLst>
            </p:seq>
            <p:seq concurrent="1" nextAc="seek">
              <p:cTn id="1724" restart="whenNotActive" fill="hold" evtFilter="cancelBubble" nodeType="interactiveSeq">
                <p:stCondLst>
                  <p:cond evt="onClick" delay="0">
                    <p:tgtEl>
                      <p:spTgt spid="1721"/>
                    </p:tgtEl>
                  </p:cond>
                </p:stCondLst>
                <p:endSync evt="end" delay="0">
                  <p:rtn val="all"/>
                </p:endSync>
                <p:childTnLst>
                  <p:par>
                    <p:cTn id="1725" fill="hold">
                      <p:stCondLst>
                        <p:cond delay="0"/>
                      </p:stCondLst>
                      <p:childTnLst>
                        <p:par>
                          <p:cTn id="1726" fill="hold">
                            <p:stCondLst>
                              <p:cond delay="0"/>
                            </p:stCondLst>
                            <p:childTnLst>
                              <p:par>
                                <p:cTn id="1727" presetID="1" presetClass="exit" presetSubtype="0" fill="hold" grpId="0" nodeType="clickEffect">
                                  <p:stCondLst>
                                    <p:cond delay="0"/>
                                  </p:stCondLst>
                                  <p:childTnLst>
                                    <p:set>
                                      <p:cBhvr>
                                        <p:cTn id="1728" dur="1" fill="hold">
                                          <p:stCondLst>
                                            <p:cond delay="0"/>
                                          </p:stCondLst>
                                        </p:cTn>
                                        <p:tgtEl>
                                          <p:spTgt spid="1721"/>
                                        </p:tgtEl>
                                        <p:attrNameLst>
                                          <p:attrName>style.visibility</p:attrName>
                                        </p:attrNameLst>
                                      </p:cBhvr>
                                      <p:to>
                                        <p:strVal val="hidden"/>
                                      </p:to>
                                    </p:set>
                                  </p:childTnLst>
                                </p:cTn>
                              </p:par>
                            </p:childTnLst>
                          </p:cTn>
                        </p:par>
                      </p:childTnLst>
                    </p:cTn>
                  </p:par>
                </p:childTnLst>
              </p:cTn>
              <p:nextCondLst>
                <p:cond evt="onClick" delay="0">
                  <p:tgtEl>
                    <p:spTgt spid="1721"/>
                  </p:tgtEl>
                </p:cond>
              </p:nextCondLst>
            </p:seq>
            <p:seq concurrent="1" nextAc="seek">
              <p:cTn id="1729" restart="whenNotActive" fill="hold" evtFilter="cancelBubble" nodeType="interactiveSeq">
                <p:stCondLst>
                  <p:cond evt="onClick" delay="0">
                    <p:tgtEl>
                      <p:spTgt spid="1722"/>
                    </p:tgtEl>
                  </p:cond>
                </p:stCondLst>
                <p:endSync evt="end" delay="0">
                  <p:rtn val="all"/>
                </p:endSync>
                <p:childTnLst>
                  <p:par>
                    <p:cTn id="1730" fill="hold">
                      <p:stCondLst>
                        <p:cond delay="0"/>
                      </p:stCondLst>
                      <p:childTnLst>
                        <p:par>
                          <p:cTn id="1731" fill="hold">
                            <p:stCondLst>
                              <p:cond delay="0"/>
                            </p:stCondLst>
                            <p:childTnLst>
                              <p:par>
                                <p:cTn id="1732" presetID="1" presetClass="exit" presetSubtype="0" fill="hold" grpId="0" nodeType="clickEffect">
                                  <p:stCondLst>
                                    <p:cond delay="0"/>
                                  </p:stCondLst>
                                  <p:childTnLst>
                                    <p:set>
                                      <p:cBhvr>
                                        <p:cTn id="1733" dur="1" fill="hold">
                                          <p:stCondLst>
                                            <p:cond delay="0"/>
                                          </p:stCondLst>
                                        </p:cTn>
                                        <p:tgtEl>
                                          <p:spTgt spid="1722"/>
                                        </p:tgtEl>
                                        <p:attrNameLst>
                                          <p:attrName>style.visibility</p:attrName>
                                        </p:attrNameLst>
                                      </p:cBhvr>
                                      <p:to>
                                        <p:strVal val="hidden"/>
                                      </p:to>
                                    </p:set>
                                  </p:childTnLst>
                                </p:cTn>
                              </p:par>
                            </p:childTnLst>
                          </p:cTn>
                        </p:par>
                      </p:childTnLst>
                    </p:cTn>
                  </p:par>
                </p:childTnLst>
              </p:cTn>
              <p:nextCondLst>
                <p:cond evt="onClick" delay="0">
                  <p:tgtEl>
                    <p:spTgt spid="1722"/>
                  </p:tgtEl>
                </p:cond>
              </p:nextCondLst>
            </p:seq>
            <p:seq concurrent="1" nextAc="seek">
              <p:cTn id="1734" restart="whenNotActive" fill="hold" evtFilter="cancelBubble" nodeType="interactiveSeq">
                <p:stCondLst>
                  <p:cond evt="onClick" delay="0">
                    <p:tgtEl>
                      <p:spTgt spid="1723"/>
                    </p:tgtEl>
                  </p:cond>
                </p:stCondLst>
                <p:endSync evt="end" delay="0">
                  <p:rtn val="all"/>
                </p:endSync>
                <p:childTnLst>
                  <p:par>
                    <p:cTn id="1735" fill="hold">
                      <p:stCondLst>
                        <p:cond delay="0"/>
                      </p:stCondLst>
                      <p:childTnLst>
                        <p:par>
                          <p:cTn id="1736" fill="hold">
                            <p:stCondLst>
                              <p:cond delay="0"/>
                            </p:stCondLst>
                            <p:childTnLst>
                              <p:par>
                                <p:cTn id="1737" presetID="1" presetClass="exit" presetSubtype="0" fill="hold" grpId="0" nodeType="clickEffect">
                                  <p:stCondLst>
                                    <p:cond delay="0"/>
                                  </p:stCondLst>
                                  <p:childTnLst>
                                    <p:set>
                                      <p:cBhvr>
                                        <p:cTn id="1738" dur="1" fill="hold">
                                          <p:stCondLst>
                                            <p:cond delay="0"/>
                                          </p:stCondLst>
                                        </p:cTn>
                                        <p:tgtEl>
                                          <p:spTgt spid="1723"/>
                                        </p:tgtEl>
                                        <p:attrNameLst>
                                          <p:attrName>style.visibility</p:attrName>
                                        </p:attrNameLst>
                                      </p:cBhvr>
                                      <p:to>
                                        <p:strVal val="hidden"/>
                                      </p:to>
                                    </p:set>
                                  </p:childTnLst>
                                </p:cTn>
                              </p:par>
                            </p:childTnLst>
                          </p:cTn>
                        </p:par>
                      </p:childTnLst>
                    </p:cTn>
                  </p:par>
                </p:childTnLst>
              </p:cTn>
              <p:nextCondLst>
                <p:cond evt="onClick" delay="0">
                  <p:tgtEl>
                    <p:spTgt spid="1723"/>
                  </p:tgtEl>
                </p:cond>
              </p:nextCondLst>
            </p:seq>
            <p:seq concurrent="1" nextAc="seek">
              <p:cTn id="1739" restart="whenNotActive" fill="hold" evtFilter="cancelBubble" nodeType="interactiveSeq">
                <p:stCondLst>
                  <p:cond evt="onClick" delay="0">
                    <p:tgtEl>
                      <p:spTgt spid="1724"/>
                    </p:tgtEl>
                  </p:cond>
                </p:stCondLst>
                <p:endSync evt="end" delay="0">
                  <p:rtn val="all"/>
                </p:endSync>
                <p:childTnLst>
                  <p:par>
                    <p:cTn id="1740" fill="hold">
                      <p:stCondLst>
                        <p:cond delay="0"/>
                      </p:stCondLst>
                      <p:childTnLst>
                        <p:par>
                          <p:cTn id="1741" fill="hold">
                            <p:stCondLst>
                              <p:cond delay="0"/>
                            </p:stCondLst>
                            <p:childTnLst>
                              <p:par>
                                <p:cTn id="1742" presetID="1" presetClass="exit" presetSubtype="0" fill="hold" grpId="0" nodeType="clickEffect">
                                  <p:stCondLst>
                                    <p:cond delay="0"/>
                                  </p:stCondLst>
                                  <p:childTnLst>
                                    <p:set>
                                      <p:cBhvr>
                                        <p:cTn id="1743" dur="1" fill="hold">
                                          <p:stCondLst>
                                            <p:cond delay="0"/>
                                          </p:stCondLst>
                                        </p:cTn>
                                        <p:tgtEl>
                                          <p:spTgt spid="1724"/>
                                        </p:tgtEl>
                                        <p:attrNameLst>
                                          <p:attrName>style.visibility</p:attrName>
                                        </p:attrNameLst>
                                      </p:cBhvr>
                                      <p:to>
                                        <p:strVal val="hidden"/>
                                      </p:to>
                                    </p:set>
                                  </p:childTnLst>
                                </p:cTn>
                              </p:par>
                            </p:childTnLst>
                          </p:cTn>
                        </p:par>
                      </p:childTnLst>
                    </p:cTn>
                  </p:par>
                </p:childTnLst>
              </p:cTn>
              <p:nextCondLst>
                <p:cond evt="onClick" delay="0">
                  <p:tgtEl>
                    <p:spTgt spid="1724"/>
                  </p:tgtEl>
                </p:cond>
              </p:nextCondLst>
            </p:seq>
            <p:seq concurrent="1" nextAc="seek">
              <p:cTn id="1744" restart="whenNotActive" fill="hold" evtFilter="cancelBubble" nodeType="interactiveSeq">
                <p:stCondLst>
                  <p:cond evt="onClick" delay="0">
                    <p:tgtEl>
                      <p:spTgt spid="1725"/>
                    </p:tgtEl>
                  </p:cond>
                </p:stCondLst>
                <p:endSync evt="end" delay="0">
                  <p:rtn val="all"/>
                </p:endSync>
                <p:childTnLst>
                  <p:par>
                    <p:cTn id="1745" fill="hold">
                      <p:stCondLst>
                        <p:cond delay="0"/>
                      </p:stCondLst>
                      <p:childTnLst>
                        <p:par>
                          <p:cTn id="1746" fill="hold">
                            <p:stCondLst>
                              <p:cond delay="0"/>
                            </p:stCondLst>
                            <p:childTnLst>
                              <p:par>
                                <p:cTn id="1747" presetID="1" presetClass="exit" presetSubtype="0" fill="hold" grpId="0" nodeType="clickEffect">
                                  <p:stCondLst>
                                    <p:cond delay="0"/>
                                  </p:stCondLst>
                                  <p:childTnLst>
                                    <p:set>
                                      <p:cBhvr>
                                        <p:cTn id="1748" dur="1" fill="hold">
                                          <p:stCondLst>
                                            <p:cond delay="0"/>
                                          </p:stCondLst>
                                        </p:cTn>
                                        <p:tgtEl>
                                          <p:spTgt spid="1725"/>
                                        </p:tgtEl>
                                        <p:attrNameLst>
                                          <p:attrName>style.visibility</p:attrName>
                                        </p:attrNameLst>
                                      </p:cBhvr>
                                      <p:to>
                                        <p:strVal val="hidden"/>
                                      </p:to>
                                    </p:set>
                                  </p:childTnLst>
                                </p:cTn>
                              </p:par>
                            </p:childTnLst>
                          </p:cTn>
                        </p:par>
                      </p:childTnLst>
                    </p:cTn>
                  </p:par>
                </p:childTnLst>
              </p:cTn>
              <p:nextCondLst>
                <p:cond evt="onClick" delay="0">
                  <p:tgtEl>
                    <p:spTgt spid="1725"/>
                  </p:tgtEl>
                </p:cond>
              </p:nextCondLst>
            </p:seq>
            <p:seq concurrent="1" nextAc="seek">
              <p:cTn id="1749" restart="whenNotActive" fill="hold" evtFilter="cancelBubble" nodeType="interactiveSeq">
                <p:stCondLst>
                  <p:cond evt="onClick" delay="0">
                    <p:tgtEl>
                      <p:spTgt spid="1726"/>
                    </p:tgtEl>
                  </p:cond>
                </p:stCondLst>
                <p:endSync evt="end" delay="0">
                  <p:rtn val="all"/>
                </p:endSync>
                <p:childTnLst>
                  <p:par>
                    <p:cTn id="1750" fill="hold">
                      <p:stCondLst>
                        <p:cond delay="0"/>
                      </p:stCondLst>
                      <p:childTnLst>
                        <p:par>
                          <p:cTn id="1751" fill="hold">
                            <p:stCondLst>
                              <p:cond delay="0"/>
                            </p:stCondLst>
                            <p:childTnLst>
                              <p:par>
                                <p:cTn id="1752" presetID="1" presetClass="exit" presetSubtype="0" fill="hold" grpId="0" nodeType="clickEffect">
                                  <p:stCondLst>
                                    <p:cond delay="0"/>
                                  </p:stCondLst>
                                  <p:childTnLst>
                                    <p:set>
                                      <p:cBhvr>
                                        <p:cTn id="1753" dur="1" fill="hold">
                                          <p:stCondLst>
                                            <p:cond delay="0"/>
                                          </p:stCondLst>
                                        </p:cTn>
                                        <p:tgtEl>
                                          <p:spTgt spid="1726"/>
                                        </p:tgtEl>
                                        <p:attrNameLst>
                                          <p:attrName>style.visibility</p:attrName>
                                        </p:attrNameLst>
                                      </p:cBhvr>
                                      <p:to>
                                        <p:strVal val="hidden"/>
                                      </p:to>
                                    </p:set>
                                  </p:childTnLst>
                                </p:cTn>
                              </p:par>
                            </p:childTnLst>
                          </p:cTn>
                        </p:par>
                      </p:childTnLst>
                    </p:cTn>
                  </p:par>
                </p:childTnLst>
              </p:cTn>
              <p:nextCondLst>
                <p:cond evt="onClick" delay="0">
                  <p:tgtEl>
                    <p:spTgt spid="1726"/>
                  </p:tgtEl>
                </p:cond>
              </p:nextCondLst>
            </p:seq>
            <p:seq concurrent="1" nextAc="seek">
              <p:cTn id="1754" restart="whenNotActive" fill="hold" evtFilter="cancelBubble" nodeType="interactiveSeq">
                <p:stCondLst>
                  <p:cond evt="onClick" delay="0">
                    <p:tgtEl>
                      <p:spTgt spid="1727"/>
                    </p:tgtEl>
                  </p:cond>
                </p:stCondLst>
                <p:endSync evt="end" delay="0">
                  <p:rtn val="all"/>
                </p:endSync>
                <p:childTnLst>
                  <p:par>
                    <p:cTn id="1755" fill="hold">
                      <p:stCondLst>
                        <p:cond delay="0"/>
                      </p:stCondLst>
                      <p:childTnLst>
                        <p:par>
                          <p:cTn id="1756" fill="hold">
                            <p:stCondLst>
                              <p:cond delay="0"/>
                            </p:stCondLst>
                            <p:childTnLst>
                              <p:par>
                                <p:cTn id="1757" presetID="1" presetClass="exit" presetSubtype="0" fill="hold" grpId="0" nodeType="clickEffect">
                                  <p:stCondLst>
                                    <p:cond delay="0"/>
                                  </p:stCondLst>
                                  <p:childTnLst>
                                    <p:set>
                                      <p:cBhvr>
                                        <p:cTn id="1758" dur="1" fill="hold">
                                          <p:stCondLst>
                                            <p:cond delay="0"/>
                                          </p:stCondLst>
                                        </p:cTn>
                                        <p:tgtEl>
                                          <p:spTgt spid="1727"/>
                                        </p:tgtEl>
                                        <p:attrNameLst>
                                          <p:attrName>style.visibility</p:attrName>
                                        </p:attrNameLst>
                                      </p:cBhvr>
                                      <p:to>
                                        <p:strVal val="hidden"/>
                                      </p:to>
                                    </p:set>
                                  </p:childTnLst>
                                </p:cTn>
                              </p:par>
                            </p:childTnLst>
                          </p:cTn>
                        </p:par>
                      </p:childTnLst>
                    </p:cTn>
                  </p:par>
                </p:childTnLst>
              </p:cTn>
              <p:nextCondLst>
                <p:cond evt="onClick" delay="0">
                  <p:tgtEl>
                    <p:spTgt spid="1727"/>
                  </p:tgtEl>
                </p:cond>
              </p:nextCondLst>
            </p:seq>
            <p:seq concurrent="1" nextAc="seek">
              <p:cTn id="1759" restart="whenNotActive" fill="hold" evtFilter="cancelBubble" nodeType="interactiveSeq">
                <p:stCondLst>
                  <p:cond evt="onClick" delay="0">
                    <p:tgtEl>
                      <p:spTgt spid="1728"/>
                    </p:tgtEl>
                  </p:cond>
                </p:stCondLst>
                <p:endSync evt="end" delay="0">
                  <p:rtn val="all"/>
                </p:endSync>
                <p:childTnLst>
                  <p:par>
                    <p:cTn id="1760" fill="hold">
                      <p:stCondLst>
                        <p:cond delay="0"/>
                      </p:stCondLst>
                      <p:childTnLst>
                        <p:par>
                          <p:cTn id="1761" fill="hold">
                            <p:stCondLst>
                              <p:cond delay="0"/>
                            </p:stCondLst>
                            <p:childTnLst>
                              <p:par>
                                <p:cTn id="1762" presetID="1" presetClass="exit" presetSubtype="0" fill="hold" grpId="0" nodeType="clickEffect">
                                  <p:stCondLst>
                                    <p:cond delay="0"/>
                                  </p:stCondLst>
                                  <p:childTnLst>
                                    <p:set>
                                      <p:cBhvr>
                                        <p:cTn id="1763" dur="1" fill="hold">
                                          <p:stCondLst>
                                            <p:cond delay="0"/>
                                          </p:stCondLst>
                                        </p:cTn>
                                        <p:tgtEl>
                                          <p:spTgt spid="1728"/>
                                        </p:tgtEl>
                                        <p:attrNameLst>
                                          <p:attrName>style.visibility</p:attrName>
                                        </p:attrNameLst>
                                      </p:cBhvr>
                                      <p:to>
                                        <p:strVal val="hidden"/>
                                      </p:to>
                                    </p:set>
                                  </p:childTnLst>
                                </p:cTn>
                              </p:par>
                            </p:childTnLst>
                          </p:cTn>
                        </p:par>
                      </p:childTnLst>
                    </p:cTn>
                  </p:par>
                </p:childTnLst>
              </p:cTn>
              <p:nextCondLst>
                <p:cond evt="onClick" delay="0">
                  <p:tgtEl>
                    <p:spTgt spid="1728"/>
                  </p:tgtEl>
                </p:cond>
              </p:nextCondLst>
            </p:seq>
            <p:seq concurrent="1" nextAc="seek">
              <p:cTn id="1764" restart="whenNotActive" fill="hold" evtFilter="cancelBubble" nodeType="interactiveSeq">
                <p:stCondLst>
                  <p:cond evt="onClick" delay="0">
                    <p:tgtEl>
                      <p:spTgt spid="1729"/>
                    </p:tgtEl>
                  </p:cond>
                </p:stCondLst>
                <p:endSync evt="end" delay="0">
                  <p:rtn val="all"/>
                </p:endSync>
                <p:childTnLst>
                  <p:par>
                    <p:cTn id="1765" fill="hold">
                      <p:stCondLst>
                        <p:cond delay="0"/>
                      </p:stCondLst>
                      <p:childTnLst>
                        <p:par>
                          <p:cTn id="1766" fill="hold">
                            <p:stCondLst>
                              <p:cond delay="0"/>
                            </p:stCondLst>
                            <p:childTnLst>
                              <p:par>
                                <p:cTn id="1767" presetID="1" presetClass="exit" presetSubtype="0" fill="hold" grpId="0" nodeType="clickEffect">
                                  <p:stCondLst>
                                    <p:cond delay="0"/>
                                  </p:stCondLst>
                                  <p:childTnLst>
                                    <p:set>
                                      <p:cBhvr>
                                        <p:cTn id="1768" dur="1" fill="hold">
                                          <p:stCondLst>
                                            <p:cond delay="0"/>
                                          </p:stCondLst>
                                        </p:cTn>
                                        <p:tgtEl>
                                          <p:spTgt spid="1729"/>
                                        </p:tgtEl>
                                        <p:attrNameLst>
                                          <p:attrName>style.visibility</p:attrName>
                                        </p:attrNameLst>
                                      </p:cBhvr>
                                      <p:to>
                                        <p:strVal val="hidden"/>
                                      </p:to>
                                    </p:set>
                                  </p:childTnLst>
                                </p:cTn>
                              </p:par>
                            </p:childTnLst>
                          </p:cTn>
                        </p:par>
                      </p:childTnLst>
                    </p:cTn>
                  </p:par>
                </p:childTnLst>
              </p:cTn>
              <p:nextCondLst>
                <p:cond evt="onClick" delay="0">
                  <p:tgtEl>
                    <p:spTgt spid="1729"/>
                  </p:tgtEl>
                </p:cond>
              </p:nextCondLst>
            </p:seq>
            <p:seq concurrent="1" nextAc="seek">
              <p:cTn id="1769" restart="whenNotActive" fill="hold" evtFilter="cancelBubble" nodeType="interactiveSeq">
                <p:stCondLst>
                  <p:cond evt="onClick" delay="0">
                    <p:tgtEl>
                      <p:spTgt spid="1730"/>
                    </p:tgtEl>
                  </p:cond>
                </p:stCondLst>
                <p:endSync evt="end" delay="0">
                  <p:rtn val="all"/>
                </p:endSync>
                <p:childTnLst>
                  <p:par>
                    <p:cTn id="1770" fill="hold">
                      <p:stCondLst>
                        <p:cond delay="0"/>
                      </p:stCondLst>
                      <p:childTnLst>
                        <p:par>
                          <p:cTn id="1771" fill="hold">
                            <p:stCondLst>
                              <p:cond delay="0"/>
                            </p:stCondLst>
                            <p:childTnLst>
                              <p:par>
                                <p:cTn id="1772" presetID="1" presetClass="exit" presetSubtype="0" fill="hold" grpId="0" nodeType="clickEffect">
                                  <p:stCondLst>
                                    <p:cond delay="0"/>
                                  </p:stCondLst>
                                  <p:childTnLst>
                                    <p:set>
                                      <p:cBhvr>
                                        <p:cTn id="1773" dur="1" fill="hold">
                                          <p:stCondLst>
                                            <p:cond delay="0"/>
                                          </p:stCondLst>
                                        </p:cTn>
                                        <p:tgtEl>
                                          <p:spTgt spid="1730"/>
                                        </p:tgtEl>
                                        <p:attrNameLst>
                                          <p:attrName>style.visibility</p:attrName>
                                        </p:attrNameLst>
                                      </p:cBhvr>
                                      <p:to>
                                        <p:strVal val="hidden"/>
                                      </p:to>
                                    </p:set>
                                  </p:childTnLst>
                                </p:cTn>
                              </p:par>
                            </p:childTnLst>
                          </p:cTn>
                        </p:par>
                      </p:childTnLst>
                    </p:cTn>
                  </p:par>
                </p:childTnLst>
              </p:cTn>
              <p:nextCondLst>
                <p:cond evt="onClick" delay="0">
                  <p:tgtEl>
                    <p:spTgt spid="1730"/>
                  </p:tgtEl>
                </p:cond>
              </p:nextCondLst>
            </p:seq>
            <p:seq concurrent="1" nextAc="seek">
              <p:cTn id="1774" restart="whenNotActive" fill="hold" evtFilter="cancelBubble" nodeType="interactiveSeq">
                <p:stCondLst>
                  <p:cond evt="onClick" delay="0">
                    <p:tgtEl>
                      <p:spTgt spid="1731"/>
                    </p:tgtEl>
                  </p:cond>
                </p:stCondLst>
                <p:endSync evt="end" delay="0">
                  <p:rtn val="all"/>
                </p:endSync>
                <p:childTnLst>
                  <p:par>
                    <p:cTn id="1775" fill="hold">
                      <p:stCondLst>
                        <p:cond delay="0"/>
                      </p:stCondLst>
                      <p:childTnLst>
                        <p:par>
                          <p:cTn id="1776" fill="hold">
                            <p:stCondLst>
                              <p:cond delay="0"/>
                            </p:stCondLst>
                            <p:childTnLst>
                              <p:par>
                                <p:cTn id="1777" presetID="1" presetClass="exit" presetSubtype="0" fill="hold" grpId="0" nodeType="clickEffect">
                                  <p:stCondLst>
                                    <p:cond delay="0"/>
                                  </p:stCondLst>
                                  <p:childTnLst>
                                    <p:set>
                                      <p:cBhvr>
                                        <p:cTn id="1778" dur="1" fill="hold">
                                          <p:stCondLst>
                                            <p:cond delay="0"/>
                                          </p:stCondLst>
                                        </p:cTn>
                                        <p:tgtEl>
                                          <p:spTgt spid="1731"/>
                                        </p:tgtEl>
                                        <p:attrNameLst>
                                          <p:attrName>style.visibility</p:attrName>
                                        </p:attrNameLst>
                                      </p:cBhvr>
                                      <p:to>
                                        <p:strVal val="hidden"/>
                                      </p:to>
                                    </p:set>
                                  </p:childTnLst>
                                </p:cTn>
                              </p:par>
                            </p:childTnLst>
                          </p:cTn>
                        </p:par>
                      </p:childTnLst>
                    </p:cTn>
                  </p:par>
                </p:childTnLst>
              </p:cTn>
              <p:nextCondLst>
                <p:cond evt="onClick" delay="0">
                  <p:tgtEl>
                    <p:spTgt spid="1731"/>
                  </p:tgtEl>
                </p:cond>
              </p:nextCondLst>
            </p:seq>
            <p:seq concurrent="1" nextAc="seek">
              <p:cTn id="1779" restart="whenNotActive" fill="hold" evtFilter="cancelBubble" nodeType="interactiveSeq">
                <p:stCondLst>
                  <p:cond evt="onClick" delay="0">
                    <p:tgtEl>
                      <p:spTgt spid="1732"/>
                    </p:tgtEl>
                  </p:cond>
                </p:stCondLst>
                <p:endSync evt="end" delay="0">
                  <p:rtn val="all"/>
                </p:endSync>
                <p:childTnLst>
                  <p:par>
                    <p:cTn id="1780" fill="hold">
                      <p:stCondLst>
                        <p:cond delay="0"/>
                      </p:stCondLst>
                      <p:childTnLst>
                        <p:par>
                          <p:cTn id="1781" fill="hold">
                            <p:stCondLst>
                              <p:cond delay="0"/>
                            </p:stCondLst>
                            <p:childTnLst>
                              <p:par>
                                <p:cTn id="1782" presetID="1" presetClass="exit" presetSubtype="0" fill="hold" grpId="0" nodeType="clickEffect">
                                  <p:stCondLst>
                                    <p:cond delay="0"/>
                                  </p:stCondLst>
                                  <p:childTnLst>
                                    <p:set>
                                      <p:cBhvr>
                                        <p:cTn id="1783" dur="1" fill="hold">
                                          <p:stCondLst>
                                            <p:cond delay="0"/>
                                          </p:stCondLst>
                                        </p:cTn>
                                        <p:tgtEl>
                                          <p:spTgt spid="1732"/>
                                        </p:tgtEl>
                                        <p:attrNameLst>
                                          <p:attrName>style.visibility</p:attrName>
                                        </p:attrNameLst>
                                      </p:cBhvr>
                                      <p:to>
                                        <p:strVal val="hidden"/>
                                      </p:to>
                                    </p:set>
                                  </p:childTnLst>
                                </p:cTn>
                              </p:par>
                            </p:childTnLst>
                          </p:cTn>
                        </p:par>
                      </p:childTnLst>
                    </p:cTn>
                  </p:par>
                </p:childTnLst>
              </p:cTn>
              <p:nextCondLst>
                <p:cond evt="onClick" delay="0">
                  <p:tgtEl>
                    <p:spTgt spid="1732"/>
                  </p:tgtEl>
                </p:cond>
              </p:nextCondLst>
            </p:seq>
            <p:seq concurrent="1" nextAc="seek">
              <p:cTn id="1784" restart="whenNotActive" fill="hold" evtFilter="cancelBubble" nodeType="interactiveSeq">
                <p:stCondLst>
                  <p:cond evt="onClick" delay="0">
                    <p:tgtEl>
                      <p:spTgt spid="1733"/>
                    </p:tgtEl>
                  </p:cond>
                </p:stCondLst>
                <p:endSync evt="end" delay="0">
                  <p:rtn val="all"/>
                </p:endSync>
                <p:childTnLst>
                  <p:par>
                    <p:cTn id="1785" fill="hold">
                      <p:stCondLst>
                        <p:cond delay="0"/>
                      </p:stCondLst>
                      <p:childTnLst>
                        <p:par>
                          <p:cTn id="1786" fill="hold">
                            <p:stCondLst>
                              <p:cond delay="0"/>
                            </p:stCondLst>
                            <p:childTnLst>
                              <p:par>
                                <p:cTn id="1787" presetID="1" presetClass="exit" presetSubtype="0" fill="hold" grpId="0" nodeType="clickEffect">
                                  <p:stCondLst>
                                    <p:cond delay="0"/>
                                  </p:stCondLst>
                                  <p:childTnLst>
                                    <p:set>
                                      <p:cBhvr>
                                        <p:cTn id="1788" dur="1" fill="hold">
                                          <p:stCondLst>
                                            <p:cond delay="0"/>
                                          </p:stCondLst>
                                        </p:cTn>
                                        <p:tgtEl>
                                          <p:spTgt spid="1733"/>
                                        </p:tgtEl>
                                        <p:attrNameLst>
                                          <p:attrName>style.visibility</p:attrName>
                                        </p:attrNameLst>
                                      </p:cBhvr>
                                      <p:to>
                                        <p:strVal val="hidden"/>
                                      </p:to>
                                    </p:set>
                                  </p:childTnLst>
                                </p:cTn>
                              </p:par>
                            </p:childTnLst>
                          </p:cTn>
                        </p:par>
                      </p:childTnLst>
                    </p:cTn>
                  </p:par>
                </p:childTnLst>
              </p:cTn>
              <p:nextCondLst>
                <p:cond evt="onClick" delay="0">
                  <p:tgtEl>
                    <p:spTgt spid="1733"/>
                  </p:tgtEl>
                </p:cond>
              </p:nextCondLst>
            </p:seq>
            <p:seq concurrent="1" nextAc="seek">
              <p:cTn id="1789" restart="whenNotActive" fill="hold" evtFilter="cancelBubble" nodeType="interactiveSeq">
                <p:stCondLst>
                  <p:cond evt="onClick" delay="0">
                    <p:tgtEl>
                      <p:spTgt spid="1734"/>
                    </p:tgtEl>
                  </p:cond>
                </p:stCondLst>
                <p:endSync evt="end" delay="0">
                  <p:rtn val="all"/>
                </p:endSync>
                <p:childTnLst>
                  <p:par>
                    <p:cTn id="1790" fill="hold">
                      <p:stCondLst>
                        <p:cond delay="0"/>
                      </p:stCondLst>
                      <p:childTnLst>
                        <p:par>
                          <p:cTn id="1791" fill="hold">
                            <p:stCondLst>
                              <p:cond delay="0"/>
                            </p:stCondLst>
                            <p:childTnLst>
                              <p:par>
                                <p:cTn id="1792" presetID="1" presetClass="exit" presetSubtype="0" fill="hold" grpId="0" nodeType="clickEffect">
                                  <p:stCondLst>
                                    <p:cond delay="0"/>
                                  </p:stCondLst>
                                  <p:childTnLst>
                                    <p:set>
                                      <p:cBhvr>
                                        <p:cTn id="1793" dur="1" fill="hold">
                                          <p:stCondLst>
                                            <p:cond delay="0"/>
                                          </p:stCondLst>
                                        </p:cTn>
                                        <p:tgtEl>
                                          <p:spTgt spid="1734"/>
                                        </p:tgtEl>
                                        <p:attrNameLst>
                                          <p:attrName>style.visibility</p:attrName>
                                        </p:attrNameLst>
                                      </p:cBhvr>
                                      <p:to>
                                        <p:strVal val="hidden"/>
                                      </p:to>
                                    </p:set>
                                  </p:childTnLst>
                                </p:cTn>
                              </p:par>
                            </p:childTnLst>
                          </p:cTn>
                        </p:par>
                      </p:childTnLst>
                    </p:cTn>
                  </p:par>
                </p:childTnLst>
              </p:cTn>
              <p:nextCondLst>
                <p:cond evt="onClick" delay="0">
                  <p:tgtEl>
                    <p:spTgt spid="1734"/>
                  </p:tgtEl>
                </p:cond>
              </p:nextCondLst>
            </p:seq>
            <p:seq concurrent="1" nextAc="seek">
              <p:cTn id="1794" restart="whenNotActive" fill="hold" evtFilter="cancelBubble" nodeType="interactiveSeq">
                <p:stCondLst>
                  <p:cond evt="onClick" delay="0">
                    <p:tgtEl>
                      <p:spTgt spid="1735"/>
                    </p:tgtEl>
                  </p:cond>
                </p:stCondLst>
                <p:endSync evt="end" delay="0">
                  <p:rtn val="all"/>
                </p:endSync>
                <p:childTnLst>
                  <p:par>
                    <p:cTn id="1795" fill="hold">
                      <p:stCondLst>
                        <p:cond delay="0"/>
                      </p:stCondLst>
                      <p:childTnLst>
                        <p:par>
                          <p:cTn id="1796" fill="hold">
                            <p:stCondLst>
                              <p:cond delay="0"/>
                            </p:stCondLst>
                            <p:childTnLst>
                              <p:par>
                                <p:cTn id="1797" presetID="1" presetClass="exit" presetSubtype="0" fill="hold" grpId="0" nodeType="clickEffect">
                                  <p:stCondLst>
                                    <p:cond delay="0"/>
                                  </p:stCondLst>
                                  <p:childTnLst>
                                    <p:set>
                                      <p:cBhvr>
                                        <p:cTn id="1798" dur="1" fill="hold">
                                          <p:stCondLst>
                                            <p:cond delay="0"/>
                                          </p:stCondLst>
                                        </p:cTn>
                                        <p:tgtEl>
                                          <p:spTgt spid="1735"/>
                                        </p:tgtEl>
                                        <p:attrNameLst>
                                          <p:attrName>style.visibility</p:attrName>
                                        </p:attrNameLst>
                                      </p:cBhvr>
                                      <p:to>
                                        <p:strVal val="hidden"/>
                                      </p:to>
                                    </p:set>
                                  </p:childTnLst>
                                </p:cTn>
                              </p:par>
                            </p:childTnLst>
                          </p:cTn>
                        </p:par>
                      </p:childTnLst>
                    </p:cTn>
                  </p:par>
                </p:childTnLst>
              </p:cTn>
              <p:nextCondLst>
                <p:cond evt="onClick" delay="0">
                  <p:tgtEl>
                    <p:spTgt spid="1735"/>
                  </p:tgtEl>
                </p:cond>
              </p:nextCondLst>
            </p:seq>
            <p:seq concurrent="1" nextAc="seek">
              <p:cTn id="1799" restart="whenNotActive" fill="hold" evtFilter="cancelBubble" nodeType="interactiveSeq">
                <p:stCondLst>
                  <p:cond evt="onClick" delay="0">
                    <p:tgtEl>
                      <p:spTgt spid="1736"/>
                    </p:tgtEl>
                  </p:cond>
                </p:stCondLst>
                <p:endSync evt="end" delay="0">
                  <p:rtn val="all"/>
                </p:endSync>
                <p:childTnLst>
                  <p:par>
                    <p:cTn id="1800" fill="hold">
                      <p:stCondLst>
                        <p:cond delay="0"/>
                      </p:stCondLst>
                      <p:childTnLst>
                        <p:par>
                          <p:cTn id="1801" fill="hold">
                            <p:stCondLst>
                              <p:cond delay="0"/>
                            </p:stCondLst>
                            <p:childTnLst>
                              <p:par>
                                <p:cTn id="1802" presetID="1" presetClass="exit" presetSubtype="0" fill="hold" grpId="0" nodeType="clickEffect">
                                  <p:stCondLst>
                                    <p:cond delay="0"/>
                                  </p:stCondLst>
                                  <p:childTnLst>
                                    <p:set>
                                      <p:cBhvr>
                                        <p:cTn id="1803" dur="1" fill="hold">
                                          <p:stCondLst>
                                            <p:cond delay="0"/>
                                          </p:stCondLst>
                                        </p:cTn>
                                        <p:tgtEl>
                                          <p:spTgt spid="1736"/>
                                        </p:tgtEl>
                                        <p:attrNameLst>
                                          <p:attrName>style.visibility</p:attrName>
                                        </p:attrNameLst>
                                      </p:cBhvr>
                                      <p:to>
                                        <p:strVal val="hidden"/>
                                      </p:to>
                                    </p:set>
                                  </p:childTnLst>
                                </p:cTn>
                              </p:par>
                            </p:childTnLst>
                          </p:cTn>
                        </p:par>
                      </p:childTnLst>
                    </p:cTn>
                  </p:par>
                </p:childTnLst>
              </p:cTn>
              <p:nextCondLst>
                <p:cond evt="onClick" delay="0">
                  <p:tgtEl>
                    <p:spTgt spid="1736"/>
                  </p:tgtEl>
                </p:cond>
              </p:nextCondLst>
            </p:seq>
            <p:seq concurrent="1" nextAc="seek">
              <p:cTn id="1804" restart="whenNotActive" fill="hold" evtFilter="cancelBubble" nodeType="interactiveSeq">
                <p:stCondLst>
                  <p:cond evt="onClick" delay="0">
                    <p:tgtEl>
                      <p:spTgt spid="1737"/>
                    </p:tgtEl>
                  </p:cond>
                </p:stCondLst>
                <p:endSync evt="end" delay="0">
                  <p:rtn val="all"/>
                </p:endSync>
                <p:childTnLst>
                  <p:par>
                    <p:cTn id="1805" fill="hold">
                      <p:stCondLst>
                        <p:cond delay="0"/>
                      </p:stCondLst>
                      <p:childTnLst>
                        <p:par>
                          <p:cTn id="1806" fill="hold">
                            <p:stCondLst>
                              <p:cond delay="0"/>
                            </p:stCondLst>
                            <p:childTnLst>
                              <p:par>
                                <p:cTn id="1807" presetID="1" presetClass="exit" presetSubtype="0" fill="hold" grpId="0" nodeType="clickEffect">
                                  <p:stCondLst>
                                    <p:cond delay="0"/>
                                  </p:stCondLst>
                                  <p:childTnLst>
                                    <p:set>
                                      <p:cBhvr>
                                        <p:cTn id="1808" dur="1" fill="hold">
                                          <p:stCondLst>
                                            <p:cond delay="0"/>
                                          </p:stCondLst>
                                        </p:cTn>
                                        <p:tgtEl>
                                          <p:spTgt spid="1737"/>
                                        </p:tgtEl>
                                        <p:attrNameLst>
                                          <p:attrName>style.visibility</p:attrName>
                                        </p:attrNameLst>
                                      </p:cBhvr>
                                      <p:to>
                                        <p:strVal val="hidden"/>
                                      </p:to>
                                    </p:set>
                                  </p:childTnLst>
                                </p:cTn>
                              </p:par>
                            </p:childTnLst>
                          </p:cTn>
                        </p:par>
                      </p:childTnLst>
                    </p:cTn>
                  </p:par>
                </p:childTnLst>
              </p:cTn>
              <p:nextCondLst>
                <p:cond evt="onClick" delay="0">
                  <p:tgtEl>
                    <p:spTgt spid="1737"/>
                  </p:tgtEl>
                </p:cond>
              </p:nextCondLst>
            </p:seq>
            <p:seq concurrent="1" nextAc="seek">
              <p:cTn id="1809" restart="whenNotActive" fill="hold" evtFilter="cancelBubble" nodeType="interactiveSeq">
                <p:stCondLst>
                  <p:cond evt="onClick" delay="0">
                    <p:tgtEl>
                      <p:spTgt spid="1738"/>
                    </p:tgtEl>
                  </p:cond>
                </p:stCondLst>
                <p:endSync evt="end" delay="0">
                  <p:rtn val="all"/>
                </p:endSync>
                <p:childTnLst>
                  <p:par>
                    <p:cTn id="1810" fill="hold">
                      <p:stCondLst>
                        <p:cond delay="0"/>
                      </p:stCondLst>
                      <p:childTnLst>
                        <p:par>
                          <p:cTn id="1811" fill="hold">
                            <p:stCondLst>
                              <p:cond delay="0"/>
                            </p:stCondLst>
                            <p:childTnLst>
                              <p:par>
                                <p:cTn id="1812" presetID="1" presetClass="exit" presetSubtype="0" fill="hold" grpId="0" nodeType="clickEffect">
                                  <p:stCondLst>
                                    <p:cond delay="0"/>
                                  </p:stCondLst>
                                  <p:childTnLst>
                                    <p:set>
                                      <p:cBhvr>
                                        <p:cTn id="1813" dur="1" fill="hold">
                                          <p:stCondLst>
                                            <p:cond delay="0"/>
                                          </p:stCondLst>
                                        </p:cTn>
                                        <p:tgtEl>
                                          <p:spTgt spid="1738"/>
                                        </p:tgtEl>
                                        <p:attrNameLst>
                                          <p:attrName>style.visibility</p:attrName>
                                        </p:attrNameLst>
                                      </p:cBhvr>
                                      <p:to>
                                        <p:strVal val="hidden"/>
                                      </p:to>
                                    </p:set>
                                  </p:childTnLst>
                                </p:cTn>
                              </p:par>
                            </p:childTnLst>
                          </p:cTn>
                        </p:par>
                      </p:childTnLst>
                    </p:cTn>
                  </p:par>
                </p:childTnLst>
              </p:cTn>
              <p:nextCondLst>
                <p:cond evt="onClick" delay="0">
                  <p:tgtEl>
                    <p:spTgt spid="1738"/>
                  </p:tgtEl>
                </p:cond>
              </p:nextCondLst>
            </p:seq>
            <p:seq concurrent="1" nextAc="seek">
              <p:cTn id="1814" restart="whenNotActive" fill="hold" evtFilter="cancelBubble" nodeType="interactiveSeq">
                <p:stCondLst>
                  <p:cond evt="onClick" delay="0">
                    <p:tgtEl>
                      <p:spTgt spid="1739"/>
                    </p:tgtEl>
                  </p:cond>
                </p:stCondLst>
                <p:endSync evt="end" delay="0">
                  <p:rtn val="all"/>
                </p:endSync>
                <p:childTnLst>
                  <p:par>
                    <p:cTn id="1815" fill="hold">
                      <p:stCondLst>
                        <p:cond delay="0"/>
                      </p:stCondLst>
                      <p:childTnLst>
                        <p:par>
                          <p:cTn id="1816" fill="hold">
                            <p:stCondLst>
                              <p:cond delay="0"/>
                            </p:stCondLst>
                            <p:childTnLst>
                              <p:par>
                                <p:cTn id="1817" presetID="1" presetClass="exit" presetSubtype="0" fill="hold" grpId="0" nodeType="clickEffect">
                                  <p:stCondLst>
                                    <p:cond delay="0"/>
                                  </p:stCondLst>
                                  <p:childTnLst>
                                    <p:set>
                                      <p:cBhvr>
                                        <p:cTn id="1818" dur="1" fill="hold">
                                          <p:stCondLst>
                                            <p:cond delay="0"/>
                                          </p:stCondLst>
                                        </p:cTn>
                                        <p:tgtEl>
                                          <p:spTgt spid="1739"/>
                                        </p:tgtEl>
                                        <p:attrNameLst>
                                          <p:attrName>style.visibility</p:attrName>
                                        </p:attrNameLst>
                                      </p:cBhvr>
                                      <p:to>
                                        <p:strVal val="hidden"/>
                                      </p:to>
                                    </p:set>
                                  </p:childTnLst>
                                </p:cTn>
                              </p:par>
                            </p:childTnLst>
                          </p:cTn>
                        </p:par>
                      </p:childTnLst>
                    </p:cTn>
                  </p:par>
                </p:childTnLst>
              </p:cTn>
              <p:nextCondLst>
                <p:cond evt="onClick" delay="0">
                  <p:tgtEl>
                    <p:spTgt spid="1739"/>
                  </p:tgtEl>
                </p:cond>
              </p:nextCondLst>
            </p:seq>
            <p:seq concurrent="1" nextAc="seek">
              <p:cTn id="1819" restart="whenNotActive" fill="hold" evtFilter="cancelBubble" nodeType="interactiveSeq">
                <p:stCondLst>
                  <p:cond evt="onClick" delay="0">
                    <p:tgtEl>
                      <p:spTgt spid="1741"/>
                    </p:tgtEl>
                  </p:cond>
                </p:stCondLst>
                <p:endSync evt="end" delay="0">
                  <p:rtn val="all"/>
                </p:endSync>
                <p:childTnLst>
                  <p:par>
                    <p:cTn id="1820" fill="hold">
                      <p:stCondLst>
                        <p:cond delay="0"/>
                      </p:stCondLst>
                      <p:childTnLst>
                        <p:par>
                          <p:cTn id="1821" fill="hold">
                            <p:stCondLst>
                              <p:cond delay="0"/>
                            </p:stCondLst>
                            <p:childTnLst>
                              <p:par>
                                <p:cTn id="1822" presetID="1" presetClass="exit" presetSubtype="0" fill="hold" grpId="0" nodeType="clickEffect">
                                  <p:stCondLst>
                                    <p:cond delay="0"/>
                                  </p:stCondLst>
                                  <p:childTnLst>
                                    <p:set>
                                      <p:cBhvr>
                                        <p:cTn id="1823" dur="1" fill="hold">
                                          <p:stCondLst>
                                            <p:cond delay="0"/>
                                          </p:stCondLst>
                                        </p:cTn>
                                        <p:tgtEl>
                                          <p:spTgt spid="1741"/>
                                        </p:tgtEl>
                                        <p:attrNameLst>
                                          <p:attrName>style.visibility</p:attrName>
                                        </p:attrNameLst>
                                      </p:cBhvr>
                                      <p:to>
                                        <p:strVal val="hidden"/>
                                      </p:to>
                                    </p:set>
                                  </p:childTnLst>
                                </p:cTn>
                              </p:par>
                            </p:childTnLst>
                          </p:cTn>
                        </p:par>
                      </p:childTnLst>
                    </p:cTn>
                  </p:par>
                </p:childTnLst>
              </p:cTn>
              <p:nextCondLst>
                <p:cond evt="onClick" delay="0">
                  <p:tgtEl>
                    <p:spTgt spid="1741"/>
                  </p:tgtEl>
                </p:cond>
              </p:nextCondLst>
            </p:seq>
            <p:seq concurrent="1" nextAc="seek">
              <p:cTn id="1824" restart="whenNotActive" fill="hold" evtFilter="cancelBubble" nodeType="interactiveSeq">
                <p:stCondLst>
                  <p:cond evt="onClick" delay="0">
                    <p:tgtEl>
                      <p:spTgt spid="1742"/>
                    </p:tgtEl>
                  </p:cond>
                </p:stCondLst>
                <p:endSync evt="end" delay="0">
                  <p:rtn val="all"/>
                </p:endSync>
                <p:childTnLst>
                  <p:par>
                    <p:cTn id="1825" fill="hold">
                      <p:stCondLst>
                        <p:cond delay="0"/>
                      </p:stCondLst>
                      <p:childTnLst>
                        <p:par>
                          <p:cTn id="1826" fill="hold">
                            <p:stCondLst>
                              <p:cond delay="0"/>
                            </p:stCondLst>
                            <p:childTnLst>
                              <p:par>
                                <p:cTn id="1827" presetID="1" presetClass="exit" presetSubtype="0" fill="hold" grpId="0" nodeType="clickEffect">
                                  <p:stCondLst>
                                    <p:cond delay="0"/>
                                  </p:stCondLst>
                                  <p:childTnLst>
                                    <p:set>
                                      <p:cBhvr>
                                        <p:cTn id="1828" dur="1" fill="hold">
                                          <p:stCondLst>
                                            <p:cond delay="0"/>
                                          </p:stCondLst>
                                        </p:cTn>
                                        <p:tgtEl>
                                          <p:spTgt spid="1742"/>
                                        </p:tgtEl>
                                        <p:attrNameLst>
                                          <p:attrName>style.visibility</p:attrName>
                                        </p:attrNameLst>
                                      </p:cBhvr>
                                      <p:to>
                                        <p:strVal val="hidden"/>
                                      </p:to>
                                    </p:set>
                                  </p:childTnLst>
                                </p:cTn>
                              </p:par>
                            </p:childTnLst>
                          </p:cTn>
                        </p:par>
                      </p:childTnLst>
                    </p:cTn>
                  </p:par>
                </p:childTnLst>
              </p:cTn>
              <p:nextCondLst>
                <p:cond evt="onClick" delay="0">
                  <p:tgtEl>
                    <p:spTgt spid="1742"/>
                  </p:tgtEl>
                </p:cond>
              </p:nextCondLst>
            </p:seq>
            <p:seq concurrent="1" nextAc="seek">
              <p:cTn id="1829" restart="whenNotActive" fill="hold" evtFilter="cancelBubble" nodeType="interactiveSeq">
                <p:stCondLst>
                  <p:cond evt="onClick" delay="0">
                    <p:tgtEl>
                      <p:spTgt spid="1743"/>
                    </p:tgtEl>
                  </p:cond>
                </p:stCondLst>
                <p:endSync evt="end" delay="0">
                  <p:rtn val="all"/>
                </p:endSync>
                <p:childTnLst>
                  <p:par>
                    <p:cTn id="1830" fill="hold">
                      <p:stCondLst>
                        <p:cond delay="0"/>
                      </p:stCondLst>
                      <p:childTnLst>
                        <p:par>
                          <p:cTn id="1831" fill="hold">
                            <p:stCondLst>
                              <p:cond delay="0"/>
                            </p:stCondLst>
                            <p:childTnLst>
                              <p:par>
                                <p:cTn id="1832" presetID="1" presetClass="exit" presetSubtype="0" fill="hold" grpId="0" nodeType="clickEffect">
                                  <p:stCondLst>
                                    <p:cond delay="0"/>
                                  </p:stCondLst>
                                  <p:childTnLst>
                                    <p:set>
                                      <p:cBhvr>
                                        <p:cTn id="1833" dur="1" fill="hold">
                                          <p:stCondLst>
                                            <p:cond delay="0"/>
                                          </p:stCondLst>
                                        </p:cTn>
                                        <p:tgtEl>
                                          <p:spTgt spid="1743"/>
                                        </p:tgtEl>
                                        <p:attrNameLst>
                                          <p:attrName>style.visibility</p:attrName>
                                        </p:attrNameLst>
                                      </p:cBhvr>
                                      <p:to>
                                        <p:strVal val="hidden"/>
                                      </p:to>
                                    </p:set>
                                  </p:childTnLst>
                                </p:cTn>
                              </p:par>
                            </p:childTnLst>
                          </p:cTn>
                        </p:par>
                      </p:childTnLst>
                    </p:cTn>
                  </p:par>
                </p:childTnLst>
              </p:cTn>
              <p:nextCondLst>
                <p:cond evt="onClick" delay="0">
                  <p:tgtEl>
                    <p:spTgt spid="1743"/>
                  </p:tgtEl>
                </p:cond>
              </p:nextCondLst>
            </p:seq>
            <p:seq concurrent="1" nextAc="seek">
              <p:cTn id="1834" restart="whenNotActive" fill="hold" evtFilter="cancelBubble" nodeType="interactiveSeq">
                <p:stCondLst>
                  <p:cond evt="onClick" delay="0">
                    <p:tgtEl>
                      <p:spTgt spid="1744"/>
                    </p:tgtEl>
                  </p:cond>
                </p:stCondLst>
                <p:endSync evt="end" delay="0">
                  <p:rtn val="all"/>
                </p:endSync>
                <p:childTnLst>
                  <p:par>
                    <p:cTn id="1835" fill="hold">
                      <p:stCondLst>
                        <p:cond delay="0"/>
                      </p:stCondLst>
                      <p:childTnLst>
                        <p:par>
                          <p:cTn id="1836" fill="hold">
                            <p:stCondLst>
                              <p:cond delay="0"/>
                            </p:stCondLst>
                            <p:childTnLst>
                              <p:par>
                                <p:cTn id="1837" presetID="1" presetClass="exit" presetSubtype="0" fill="hold" grpId="0" nodeType="clickEffect">
                                  <p:stCondLst>
                                    <p:cond delay="0"/>
                                  </p:stCondLst>
                                  <p:childTnLst>
                                    <p:set>
                                      <p:cBhvr>
                                        <p:cTn id="1838" dur="1" fill="hold">
                                          <p:stCondLst>
                                            <p:cond delay="0"/>
                                          </p:stCondLst>
                                        </p:cTn>
                                        <p:tgtEl>
                                          <p:spTgt spid="1744"/>
                                        </p:tgtEl>
                                        <p:attrNameLst>
                                          <p:attrName>style.visibility</p:attrName>
                                        </p:attrNameLst>
                                      </p:cBhvr>
                                      <p:to>
                                        <p:strVal val="hidden"/>
                                      </p:to>
                                    </p:set>
                                  </p:childTnLst>
                                </p:cTn>
                              </p:par>
                            </p:childTnLst>
                          </p:cTn>
                        </p:par>
                      </p:childTnLst>
                    </p:cTn>
                  </p:par>
                </p:childTnLst>
              </p:cTn>
              <p:nextCondLst>
                <p:cond evt="onClick" delay="0">
                  <p:tgtEl>
                    <p:spTgt spid="1744"/>
                  </p:tgtEl>
                </p:cond>
              </p:nextCondLst>
            </p:seq>
            <p:seq concurrent="1" nextAc="seek">
              <p:cTn id="1839" restart="whenNotActive" fill="hold" evtFilter="cancelBubble" nodeType="interactiveSeq">
                <p:stCondLst>
                  <p:cond evt="onClick" delay="0">
                    <p:tgtEl>
                      <p:spTgt spid="1745"/>
                    </p:tgtEl>
                  </p:cond>
                </p:stCondLst>
                <p:endSync evt="end" delay="0">
                  <p:rtn val="all"/>
                </p:endSync>
                <p:childTnLst>
                  <p:par>
                    <p:cTn id="1840" fill="hold">
                      <p:stCondLst>
                        <p:cond delay="0"/>
                      </p:stCondLst>
                      <p:childTnLst>
                        <p:par>
                          <p:cTn id="1841" fill="hold">
                            <p:stCondLst>
                              <p:cond delay="0"/>
                            </p:stCondLst>
                            <p:childTnLst>
                              <p:par>
                                <p:cTn id="1842" presetID="1" presetClass="exit" presetSubtype="0" fill="hold" grpId="0" nodeType="clickEffect">
                                  <p:stCondLst>
                                    <p:cond delay="0"/>
                                  </p:stCondLst>
                                  <p:childTnLst>
                                    <p:set>
                                      <p:cBhvr>
                                        <p:cTn id="1843" dur="1" fill="hold">
                                          <p:stCondLst>
                                            <p:cond delay="0"/>
                                          </p:stCondLst>
                                        </p:cTn>
                                        <p:tgtEl>
                                          <p:spTgt spid="1745"/>
                                        </p:tgtEl>
                                        <p:attrNameLst>
                                          <p:attrName>style.visibility</p:attrName>
                                        </p:attrNameLst>
                                      </p:cBhvr>
                                      <p:to>
                                        <p:strVal val="hidden"/>
                                      </p:to>
                                    </p:set>
                                  </p:childTnLst>
                                </p:cTn>
                              </p:par>
                            </p:childTnLst>
                          </p:cTn>
                        </p:par>
                      </p:childTnLst>
                    </p:cTn>
                  </p:par>
                </p:childTnLst>
              </p:cTn>
              <p:nextCondLst>
                <p:cond evt="onClick" delay="0">
                  <p:tgtEl>
                    <p:spTgt spid="1745"/>
                  </p:tgtEl>
                </p:cond>
              </p:nextCondLst>
            </p:seq>
            <p:seq concurrent="1" nextAc="seek">
              <p:cTn id="1844" restart="whenNotActive" fill="hold" evtFilter="cancelBubble" nodeType="interactiveSeq">
                <p:stCondLst>
                  <p:cond evt="onClick" delay="0">
                    <p:tgtEl>
                      <p:spTgt spid="1746"/>
                    </p:tgtEl>
                  </p:cond>
                </p:stCondLst>
                <p:endSync evt="end" delay="0">
                  <p:rtn val="all"/>
                </p:endSync>
                <p:childTnLst>
                  <p:par>
                    <p:cTn id="1845" fill="hold">
                      <p:stCondLst>
                        <p:cond delay="0"/>
                      </p:stCondLst>
                      <p:childTnLst>
                        <p:par>
                          <p:cTn id="1846" fill="hold">
                            <p:stCondLst>
                              <p:cond delay="0"/>
                            </p:stCondLst>
                            <p:childTnLst>
                              <p:par>
                                <p:cTn id="1847" presetID="1" presetClass="exit" presetSubtype="0" fill="hold" grpId="0" nodeType="clickEffect">
                                  <p:stCondLst>
                                    <p:cond delay="0"/>
                                  </p:stCondLst>
                                  <p:childTnLst>
                                    <p:set>
                                      <p:cBhvr>
                                        <p:cTn id="1848" dur="1" fill="hold">
                                          <p:stCondLst>
                                            <p:cond delay="0"/>
                                          </p:stCondLst>
                                        </p:cTn>
                                        <p:tgtEl>
                                          <p:spTgt spid="1746"/>
                                        </p:tgtEl>
                                        <p:attrNameLst>
                                          <p:attrName>style.visibility</p:attrName>
                                        </p:attrNameLst>
                                      </p:cBhvr>
                                      <p:to>
                                        <p:strVal val="hidden"/>
                                      </p:to>
                                    </p:set>
                                  </p:childTnLst>
                                </p:cTn>
                              </p:par>
                            </p:childTnLst>
                          </p:cTn>
                        </p:par>
                      </p:childTnLst>
                    </p:cTn>
                  </p:par>
                </p:childTnLst>
              </p:cTn>
              <p:nextCondLst>
                <p:cond evt="onClick" delay="0">
                  <p:tgtEl>
                    <p:spTgt spid="1746"/>
                  </p:tgtEl>
                </p:cond>
              </p:nextCondLst>
            </p:seq>
            <p:seq concurrent="1" nextAc="seek">
              <p:cTn id="1849" restart="whenNotActive" fill="hold" evtFilter="cancelBubble" nodeType="interactiveSeq">
                <p:stCondLst>
                  <p:cond evt="onClick" delay="0">
                    <p:tgtEl>
                      <p:spTgt spid="1747"/>
                    </p:tgtEl>
                  </p:cond>
                </p:stCondLst>
                <p:endSync evt="end" delay="0">
                  <p:rtn val="all"/>
                </p:endSync>
                <p:childTnLst>
                  <p:par>
                    <p:cTn id="1850" fill="hold">
                      <p:stCondLst>
                        <p:cond delay="0"/>
                      </p:stCondLst>
                      <p:childTnLst>
                        <p:par>
                          <p:cTn id="1851" fill="hold">
                            <p:stCondLst>
                              <p:cond delay="0"/>
                            </p:stCondLst>
                            <p:childTnLst>
                              <p:par>
                                <p:cTn id="1852" presetID="1" presetClass="exit" presetSubtype="0" fill="hold" grpId="0" nodeType="clickEffect">
                                  <p:stCondLst>
                                    <p:cond delay="0"/>
                                  </p:stCondLst>
                                  <p:childTnLst>
                                    <p:set>
                                      <p:cBhvr>
                                        <p:cTn id="1853" dur="1" fill="hold">
                                          <p:stCondLst>
                                            <p:cond delay="0"/>
                                          </p:stCondLst>
                                        </p:cTn>
                                        <p:tgtEl>
                                          <p:spTgt spid="1747"/>
                                        </p:tgtEl>
                                        <p:attrNameLst>
                                          <p:attrName>style.visibility</p:attrName>
                                        </p:attrNameLst>
                                      </p:cBhvr>
                                      <p:to>
                                        <p:strVal val="hidden"/>
                                      </p:to>
                                    </p:set>
                                  </p:childTnLst>
                                </p:cTn>
                              </p:par>
                            </p:childTnLst>
                          </p:cTn>
                        </p:par>
                      </p:childTnLst>
                    </p:cTn>
                  </p:par>
                </p:childTnLst>
              </p:cTn>
              <p:nextCondLst>
                <p:cond evt="onClick" delay="0">
                  <p:tgtEl>
                    <p:spTgt spid="1747"/>
                  </p:tgtEl>
                </p:cond>
              </p:nextCondLst>
            </p:seq>
            <p:seq concurrent="1" nextAc="seek">
              <p:cTn id="1854" restart="whenNotActive" fill="hold" evtFilter="cancelBubble" nodeType="interactiveSeq">
                <p:stCondLst>
                  <p:cond evt="onClick" delay="0">
                    <p:tgtEl>
                      <p:spTgt spid="1748"/>
                    </p:tgtEl>
                  </p:cond>
                </p:stCondLst>
                <p:endSync evt="end" delay="0">
                  <p:rtn val="all"/>
                </p:endSync>
                <p:childTnLst>
                  <p:par>
                    <p:cTn id="1855" fill="hold">
                      <p:stCondLst>
                        <p:cond delay="0"/>
                      </p:stCondLst>
                      <p:childTnLst>
                        <p:par>
                          <p:cTn id="1856" fill="hold">
                            <p:stCondLst>
                              <p:cond delay="0"/>
                            </p:stCondLst>
                            <p:childTnLst>
                              <p:par>
                                <p:cTn id="1857" presetID="1" presetClass="exit" presetSubtype="0" fill="hold" grpId="0" nodeType="clickEffect">
                                  <p:stCondLst>
                                    <p:cond delay="0"/>
                                  </p:stCondLst>
                                  <p:childTnLst>
                                    <p:set>
                                      <p:cBhvr>
                                        <p:cTn id="1858" dur="1" fill="hold">
                                          <p:stCondLst>
                                            <p:cond delay="0"/>
                                          </p:stCondLst>
                                        </p:cTn>
                                        <p:tgtEl>
                                          <p:spTgt spid="1748"/>
                                        </p:tgtEl>
                                        <p:attrNameLst>
                                          <p:attrName>style.visibility</p:attrName>
                                        </p:attrNameLst>
                                      </p:cBhvr>
                                      <p:to>
                                        <p:strVal val="hidden"/>
                                      </p:to>
                                    </p:set>
                                  </p:childTnLst>
                                </p:cTn>
                              </p:par>
                            </p:childTnLst>
                          </p:cTn>
                        </p:par>
                      </p:childTnLst>
                    </p:cTn>
                  </p:par>
                </p:childTnLst>
              </p:cTn>
              <p:nextCondLst>
                <p:cond evt="onClick" delay="0">
                  <p:tgtEl>
                    <p:spTgt spid="1748"/>
                  </p:tgtEl>
                </p:cond>
              </p:nextCondLst>
            </p:seq>
            <p:seq concurrent="1" nextAc="seek">
              <p:cTn id="1859" restart="whenNotActive" fill="hold" evtFilter="cancelBubble" nodeType="interactiveSeq">
                <p:stCondLst>
                  <p:cond evt="onClick" delay="0">
                    <p:tgtEl>
                      <p:spTgt spid="1749"/>
                    </p:tgtEl>
                  </p:cond>
                </p:stCondLst>
                <p:endSync evt="end" delay="0">
                  <p:rtn val="all"/>
                </p:endSync>
                <p:childTnLst>
                  <p:par>
                    <p:cTn id="1860" fill="hold">
                      <p:stCondLst>
                        <p:cond delay="0"/>
                      </p:stCondLst>
                      <p:childTnLst>
                        <p:par>
                          <p:cTn id="1861" fill="hold">
                            <p:stCondLst>
                              <p:cond delay="0"/>
                            </p:stCondLst>
                            <p:childTnLst>
                              <p:par>
                                <p:cTn id="1862" presetID="1" presetClass="exit" presetSubtype="0" fill="hold" grpId="0" nodeType="clickEffect">
                                  <p:stCondLst>
                                    <p:cond delay="0"/>
                                  </p:stCondLst>
                                  <p:childTnLst>
                                    <p:set>
                                      <p:cBhvr>
                                        <p:cTn id="1863" dur="1" fill="hold">
                                          <p:stCondLst>
                                            <p:cond delay="0"/>
                                          </p:stCondLst>
                                        </p:cTn>
                                        <p:tgtEl>
                                          <p:spTgt spid="1749"/>
                                        </p:tgtEl>
                                        <p:attrNameLst>
                                          <p:attrName>style.visibility</p:attrName>
                                        </p:attrNameLst>
                                      </p:cBhvr>
                                      <p:to>
                                        <p:strVal val="hidden"/>
                                      </p:to>
                                    </p:set>
                                  </p:childTnLst>
                                </p:cTn>
                              </p:par>
                            </p:childTnLst>
                          </p:cTn>
                        </p:par>
                      </p:childTnLst>
                    </p:cTn>
                  </p:par>
                </p:childTnLst>
              </p:cTn>
              <p:nextCondLst>
                <p:cond evt="onClick" delay="0">
                  <p:tgtEl>
                    <p:spTgt spid="1749"/>
                  </p:tgtEl>
                </p:cond>
              </p:nextCondLst>
            </p:seq>
            <p:seq concurrent="1" nextAc="seek">
              <p:cTn id="1864" restart="whenNotActive" fill="hold" evtFilter="cancelBubble" nodeType="interactiveSeq">
                <p:stCondLst>
                  <p:cond evt="onClick" delay="0">
                    <p:tgtEl>
                      <p:spTgt spid="1750"/>
                    </p:tgtEl>
                  </p:cond>
                </p:stCondLst>
                <p:endSync evt="end" delay="0">
                  <p:rtn val="all"/>
                </p:endSync>
                <p:childTnLst>
                  <p:par>
                    <p:cTn id="1865" fill="hold">
                      <p:stCondLst>
                        <p:cond delay="0"/>
                      </p:stCondLst>
                      <p:childTnLst>
                        <p:par>
                          <p:cTn id="1866" fill="hold">
                            <p:stCondLst>
                              <p:cond delay="0"/>
                            </p:stCondLst>
                            <p:childTnLst>
                              <p:par>
                                <p:cTn id="1867" presetID="1" presetClass="exit" presetSubtype="0" fill="hold" grpId="0" nodeType="clickEffect">
                                  <p:stCondLst>
                                    <p:cond delay="0"/>
                                  </p:stCondLst>
                                  <p:childTnLst>
                                    <p:set>
                                      <p:cBhvr>
                                        <p:cTn id="1868" dur="1" fill="hold">
                                          <p:stCondLst>
                                            <p:cond delay="0"/>
                                          </p:stCondLst>
                                        </p:cTn>
                                        <p:tgtEl>
                                          <p:spTgt spid="1750"/>
                                        </p:tgtEl>
                                        <p:attrNameLst>
                                          <p:attrName>style.visibility</p:attrName>
                                        </p:attrNameLst>
                                      </p:cBhvr>
                                      <p:to>
                                        <p:strVal val="hidden"/>
                                      </p:to>
                                    </p:set>
                                  </p:childTnLst>
                                </p:cTn>
                              </p:par>
                            </p:childTnLst>
                          </p:cTn>
                        </p:par>
                      </p:childTnLst>
                    </p:cTn>
                  </p:par>
                </p:childTnLst>
              </p:cTn>
              <p:nextCondLst>
                <p:cond evt="onClick" delay="0">
                  <p:tgtEl>
                    <p:spTgt spid="1750"/>
                  </p:tgtEl>
                </p:cond>
              </p:nextCondLst>
            </p:seq>
            <p:seq concurrent="1" nextAc="seek">
              <p:cTn id="1869" restart="whenNotActive" fill="hold" evtFilter="cancelBubble" nodeType="interactiveSeq">
                <p:stCondLst>
                  <p:cond evt="onClick" delay="0">
                    <p:tgtEl>
                      <p:spTgt spid="1751"/>
                    </p:tgtEl>
                  </p:cond>
                </p:stCondLst>
                <p:endSync evt="end" delay="0">
                  <p:rtn val="all"/>
                </p:endSync>
                <p:childTnLst>
                  <p:par>
                    <p:cTn id="1870" fill="hold">
                      <p:stCondLst>
                        <p:cond delay="0"/>
                      </p:stCondLst>
                      <p:childTnLst>
                        <p:par>
                          <p:cTn id="1871" fill="hold">
                            <p:stCondLst>
                              <p:cond delay="0"/>
                            </p:stCondLst>
                            <p:childTnLst>
                              <p:par>
                                <p:cTn id="1872" presetID="1" presetClass="exit" presetSubtype="0" fill="hold" grpId="0" nodeType="clickEffect">
                                  <p:stCondLst>
                                    <p:cond delay="0"/>
                                  </p:stCondLst>
                                  <p:childTnLst>
                                    <p:set>
                                      <p:cBhvr>
                                        <p:cTn id="1873" dur="1" fill="hold">
                                          <p:stCondLst>
                                            <p:cond delay="0"/>
                                          </p:stCondLst>
                                        </p:cTn>
                                        <p:tgtEl>
                                          <p:spTgt spid="1751"/>
                                        </p:tgtEl>
                                        <p:attrNameLst>
                                          <p:attrName>style.visibility</p:attrName>
                                        </p:attrNameLst>
                                      </p:cBhvr>
                                      <p:to>
                                        <p:strVal val="hidden"/>
                                      </p:to>
                                    </p:set>
                                  </p:childTnLst>
                                </p:cTn>
                              </p:par>
                            </p:childTnLst>
                          </p:cTn>
                        </p:par>
                      </p:childTnLst>
                    </p:cTn>
                  </p:par>
                </p:childTnLst>
              </p:cTn>
              <p:nextCondLst>
                <p:cond evt="onClick" delay="0">
                  <p:tgtEl>
                    <p:spTgt spid="1751"/>
                  </p:tgtEl>
                </p:cond>
              </p:nextCondLst>
            </p:seq>
            <p:seq concurrent="1" nextAc="seek">
              <p:cTn id="1874" restart="whenNotActive" fill="hold" evtFilter="cancelBubble" nodeType="interactiveSeq">
                <p:stCondLst>
                  <p:cond evt="onClick" delay="0">
                    <p:tgtEl>
                      <p:spTgt spid="1752"/>
                    </p:tgtEl>
                  </p:cond>
                </p:stCondLst>
                <p:endSync evt="end" delay="0">
                  <p:rtn val="all"/>
                </p:endSync>
                <p:childTnLst>
                  <p:par>
                    <p:cTn id="1875" fill="hold">
                      <p:stCondLst>
                        <p:cond delay="0"/>
                      </p:stCondLst>
                      <p:childTnLst>
                        <p:par>
                          <p:cTn id="1876" fill="hold">
                            <p:stCondLst>
                              <p:cond delay="0"/>
                            </p:stCondLst>
                            <p:childTnLst>
                              <p:par>
                                <p:cTn id="1877" presetID="1" presetClass="exit" presetSubtype="0" fill="hold" grpId="0" nodeType="clickEffect">
                                  <p:stCondLst>
                                    <p:cond delay="0"/>
                                  </p:stCondLst>
                                  <p:childTnLst>
                                    <p:set>
                                      <p:cBhvr>
                                        <p:cTn id="1878" dur="1" fill="hold">
                                          <p:stCondLst>
                                            <p:cond delay="0"/>
                                          </p:stCondLst>
                                        </p:cTn>
                                        <p:tgtEl>
                                          <p:spTgt spid="1752"/>
                                        </p:tgtEl>
                                        <p:attrNameLst>
                                          <p:attrName>style.visibility</p:attrName>
                                        </p:attrNameLst>
                                      </p:cBhvr>
                                      <p:to>
                                        <p:strVal val="hidden"/>
                                      </p:to>
                                    </p:set>
                                  </p:childTnLst>
                                </p:cTn>
                              </p:par>
                            </p:childTnLst>
                          </p:cTn>
                        </p:par>
                      </p:childTnLst>
                    </p:cTn>
                  </p:par>
                </p:childTnLst>
              </p:cTn>
              <p:nextCondLst>
                <p:cond evt="onClick" delay="0">
                  <p:tgtEl>
                    <p:spTgt spid="1752"/>
                  </p:tgtEl>
                </p:cond>
              </p:nextCondLst>
            </p:seq>
            <p:seq concurrent="1" nextAc="seek">
              <p:cTn id="1879" restart="whenNotActive" fill="hold" evtFilter="cancelBubble" nodeType="interactiveSeq">
                <p:stCondLst>
                  <p:cond evt="onClick" delay="0">
                    <p:tgtEl>
                      <p:spTgt spid="1753"/>
                    </p:tgtEl>
                  </p:cond>
                </p:stCondLst>
                <p:endSync evt="end" delay="0">
                  <p:rtn val="all"/>
                </p:endSync>
                <p:childTnLst>
                  <p:par>
                    <p:cTn id="1880" fill="hold">
                      <p:stCondLst>
                        <p:cond delay="0"/>
                      </p:stCondLst>
                      <p:childTnLst>
                        <p:par>
                          <p:cTn id="1881" fill="hold">
                            <p:stCondLst>
                              <p:cond delay="0"/>
                            </p:stCondLst>
                            <p:childTnLst>
                              <p:par>
                                <p:cTn id="1882" presetID="1" presetClass="exit" presetSubtype="0" fill="hold" grpId="0" nodeType="clickEffect">
                                  <p:stCondLst>
                                    <p:cond delay="0"/>
                                  </p:stCondLst>
                                  <p:childTnLst>
                                    <p:set>
                                      <p:cBhvr>
                                        <p:cTn id="1883" dur="1" fill="hold">
                                          <p:stCondLst>
                                            <p:cond delay="0"/>
                                          </p:stCondLst>
                                        </p:cTn>
                                        <p:tgtEl>
                                          <p:spTgt spid="1753"/>
                                        </p:tgtEl>
                                        <p:attrNameLst>
                                          <p:attrName>style.visibility</p:attrName>
                                        </p:attrNameLst>
                                      </p:cBhvr>
                                      <p:to>
                                        <p:strVal val="hidden"/>
                                      </p:to>
                                    </p:set>
                                  </p:childTnLst>
                                </p:cTn>
                              </p:par>
                            </p:childTnLst>
                          </p:cTn>
                        </p:par>
                      </p:childTnLst>
                    </p:cTn>
                  </p:par>
                </p:childTnLst>
              </p:cTn>
              <p:nextCondLst>
                <p:cond evt="onClick" delay="0">
                  <p:tgtEl>
                    <p:spTgt spid="1753"/>
                  </p:tgtEl>
                </p:cond>
              </p:nextCondLst>
            </p:seq>
            <p:seq concurrent="1" nextAc="seek">
              <p:cTn id="1884" restart="whenNotActive" fill="hold" evtFilter="cancelBubble" nodeType="interactiveSeq">
                <p:stCondLst>
                  <p:cond evt="onClick" delay="0">
                    <p:tgtEl>
                      <p:spTgt spid="1754"/>
                    </p:tgtEl>
                  </p:cond>
                </p:stCondLst>
                <p:endSync evt="end" delay="0">
                  <p:rtn val="all"/>
                </p:endSync>
                <p:childTnLst>
                  <p:par>
                    <p:cTn id="1885" fill="hold">
                      <p:stCondLst>
                        <p:cond delay="0"/>
                      </p:stCondLst>
                      <p:childTnLst>
                        <p:par>
                          <p:cTn id="1886" fill="hold">
                            <p:stCondLst>
                              <p:cond delay="0"/>
                            </p:stCondLst>
                            <p:childTnLst>
                              <p:par>
                                <p:cTn id="1887" presetID="1" presetClass="exit" presetSubtype="0" fill="hold" grpId="0" nodeType="clickEffect">
                                  <p:stCondLst>
                                    <p:cond delay="0"/>
                                  </p:stCondLst>
                                  <p:childTnLst>
                                    <p:set>
                                      <p:cBhvr>
                                        <p:cTn id="1888" dur="1" fill="hold">
                                          <p:stCondLst>
                                            <p:cond delay="0"/>
                                          </p:stCondLst>
                                        </p:cTn>
                                        <p:tgtEl>
                                          <p:spTgt spid="1754"/>
                                        </p:tgtEl>
                                        <p:attrNameLst>
                                          <p:attrName>style.visibility</p:attrName>
                                        </p:attrNameLst>
                                      </p:cBhvr>
                                      <p:to>
                                        <p:strVal val="hidden"/>
                                      </p:to>
                                    </p:set>
                                  </p:childTnLst>
                                </p:cTn>
                              </p:par>
                            </p:childTnLst>
                          </p:cTn>
                        </p:par>
                      </p:childTnLst>
                    </p:cTn>
                  </p:par>
                </p:childTnLst>
              </p:cTn>
              <p:nextCondLst>
                <p:cond evt="onClick" delay="0">
                  <p:tgtEl>
                    <p:spTgt spid="1754"/>
                  </p:tgtEl>
                </p:cond>
              </p:nextCondLst>
            </p:seq>
            <p:seq concurrent="1" nextAc="seek">
              <p:cTn id="1889" restart="whenNotActive" fill="hold" evtFilter="cancelBubble" nodeType="interactiveSeq">
                <p:stCondLst>
                  <p:cond evt="onClick" delay="0">
                    <p:tgtEl>
                      <p:spTgt spid="1755"/>
                    </p:tgtEl>
                  </p:cond>
                </p:stCondLst>
                <p:endSync evt="end" delay="0">
                  <p:rtn val="all"/>
                </p:endSync>
                <p:childTnLst>
                  <p:par>
                    <p:cTn id="1890" fill="hold">
                      <p:stCondLst>
                        <p:cond delay="0"/>
                      </p:stCondLst>
                      <p:childTnLst>
                        <p:par>
                          <p:cTn id="1891" fill="hold">
                            <p:stCondLst>
                              <p:cond delay="0"/>
                            </p:stCondLst>
                            <p:childTnLst>
                              <p:par>
                                <p:cTn id="1892" presetID="1" presetClass="exit" presetSubtype="0" fill="hold" grpId="0" nodeType="clickEffect">
                                  <p:stCondLst>
                                    <p:cond delay="0"/>
                                  </p:stCondLst>
                                  <p:childTnLst>
                                    <p:set>
                                      <p:cBhvr>
                                        <p:cTn id="1893" dur="1" fill="hold">
                                          <p:stCondLst>
                                            <p:cond delay="0"/>
                                          </p:stCondLst>
                                        </p:cTn>
                                        <p:tgtEl>
                                          <p:spTgt spid="1755"/>
                                        </p:tgtEl>
                                        <p:attrNameLst>
                                          <p:attrName>style.visibility</p:attrName>
                                        </p:attrNameLst>
                                      </p:cBhvr>
                                      <p:to>
                                        <p:strVal val="hidden"/>
                                      </p:to>
                                    </p:set>
                                  </p:childTnLst>
                                </p:cTn>
                              </p:par>
                            </p:childTnLst>
                          </p:cTn>
                        </p:par>
                      </p:childTnLst>
                    </p:cTn>
                  </p:par>
                </p:childTnLst>
              </p:cTn>
              <p:nextCondLst>
                <p:cond evt="onClick" delay="0">
                  <p:tgtEl>
                    <p:spTgt spid="1755"/>
                  </p:tgtEl>
                </p:cond>
              </p:nextCondLst>
            </p:seq>
            <p:seq concurrent="1" nextAc="seek">
              <p:cTn id="1894" restart="whenNotActive" fill="hold" evtFilter="cancelBubble" nodeType="interactiveSeq">
                <p:stCondLst>
                  <p:cond evt="onClick" delay="0">
                    <p:tgtEl>
                      <p:spTgt spid="1756"/>
                    </p:tgtEl>
                  </p:cond>
                </p:stCondLst>
                <p:endSync evt="end" delay="0">
                  <p:rtn val="all"/>
                </p:endSync>
                <p:childTnLst>
                  <p:par>
                    <p:cTn id="1895" fill="hold">
                      <p:stCondLst>
                        <p:cond delay="0"/>
                      </p:stCondLst>
                      <p:childTnLst>
                        <p:par>
                          <p:cTn id="1896" fill="hold">
                            <p:stCondLst>
                              <p:cond delay="0"/>
                            </p:stCondLst>
                            <p:childTnLst>
                              <p:par>
                                <p:cTn id="1897" presetID="1" presetClass="exit" presetSubtype="0" fill="hold" grpId="0" nodeType="clickEffect">
                                  <p:stCondLst>
                                    <p:cond delay="0"/>
                                  </p:stCondLst>
                                  <p:childTnLst>
                                    <p:set>
                                      <p:cBhvr>
                                        <p:cTn id="1898" dur="1" fill="hold">
                                          <p:stCondLst>
                                            <p:cond delay="0"/>
                                          </p:stCondLst>
                                        </p:cTn>
                                        <p:tgtEl>
                                          <p:spTgt spid="1756"/>
                                        </p:tgtEl>
                                        <p:attrNameLst>
                                          <p:attrName>style.visibility</p:attrName>
                                        </p:attrNameLst>
                                      </p:cBhvr>
                                      <p:to>
                                        <p:strVal val="hidden"/>
                                      </p:to>
                                    </p:set>
                                  </p:childTnLst>
                                </p:cTn>
                              </p:par>
                            </p:childTnLst>
                          </p:cTn>
                        </p:par>
                      </p:childTnLst>
                    </p:cTn>
                  </p:par>
                </p:childTnLst>
              </p:cTn>
              <p:nextCondLst>
                <p:cond evt="onClick" delay="0">
                  <p:tgtEl>
                    <p:spTgt spid="1756"/>
                  </p:tgtEl>
                </p:cond>
              </p:nextCondLst>
            </p:seq>
            <p:seq concurrent="1" nextAc="seek">
              <p:cTn id="1899" restart="whenNotActive" fill="hold" evtFilter="cancelBubble" nodeType="interactiveSeq">
                <p:stCondLst>
                  <p:cond evt="onClick" delay="0">
                    <p:tgtEl>
                      <p:spTgt spid="1757"/>
                    </p:tgtEl>
                  </p:cond>
                </p:stCondLst>
                <p:endSync evt="end" delay="0">
                  <p:rtn val="all"/>
                </p:endSync>
                <p:childTnLst>
                  <p:par>
                    <p:cTn id="1900" fill="hold">
                      <p:stCondLst>
                        <p:cond delay="0"/>
                      </p:stCondLst>
                      <p:childTnLst>
                        <p:par>
                          <p:cTn id="1901" fill="hold">
                            <p:stCondLst>
                              <p:cond delay="0"/>
                            </p:stCondLst>
                            <p:childTnLst>
                              <p:par>
                                <p:cTn id="1902" presetID="1" presetClass="exit" presetSubtype="0" fill="hold" grpId="0" nodeType="clickEffect">
                                  <p:stCondLst>
                                    <p:cond delay="0"/>
                                  </p:stCondLst>
                                  <p:childTnLst>
                                    <p:set>
                                      <p:cBhvr>
                                        <p:cTn id="1903" dur="1" fill="hold">
                                          <p:stCondLst>
                                            <p:cond delay="0"/>
                                          </p:stCondLst>
                                        </p:cTn>
                                        <p:tgtEl>
                                          <p:spTgt spid="1757"/>
                                        </p:tgtEl>
                                        <p:attrNameLst>
                                          <p:attrName>style.visibility</p:attrName>
                                        </p:attrNameLst>
                                      </p:cBhvr>
                                      <p:to>
                                        <p:strVal val="hidden"/>
                                      </p:to>
                                    </p:set>
                                  </p:childTnLst>
                                </p:cTn>
                              </p:par>
                            </p:childTnLst>
                          </p:cTn>
                        </p:par>
                      </p:childTnLst>
                    </p:cTn>
                  </p:par>
                </p:childTnLst>
              </p:cTn>
              <p:nextCondLst>
                <p:cond evt="onClick" delay="0">
                  <p:tgtEl>
                    <p:spTgt spid="1757"/>
                  </p:tgtEl>
                </p:cond>
              </p:nextCondLst>
            </p:seq>
            <p:seq concurrent="1" nextAc="seek">
              <p:cTn id="1904" restart="whenNotActive" fill="hold" evtFilter="cancelBubble" nodeType="interactiveSeq">
                <p:stCondLst>
                  <p:cond evt="onClick" delay="0">
                    <p:tgtEl>
                      <p:spTgt spid="1758"/>
                    </p:tgtEl>
                  </p:cond>
                </p:stCondLst>
                <p:endSync evt="end" delay="0">
                  <p:rtn val="all"/>
                </p:endSync>
                <p:childTnLst>
                  <p:par>
                    <p:cTn id="1905" fill="hold">
                      <p:stCondLst>
                        <p:cond delay="0"/>
                      </p:stCondLst>
                      <p:childTnLst>
                        <p:par>
                          <p:cTn id="1906" fill="hold">
                            <p:stCondLst>
                              <p:cond delay="0"/>
                            </p:stCondLst>
                            <p:childTnLst>
                              <p:par>
                                <p:cTn id="1907" presetID="1" presetClass="exit" presetSubtype="0" fill="hold" grpId="0" nodeType="clickEffect">
                                  <p:stCondLst>
                                    <p:cond delay="0"/>
                                  </p:stCondLst>
                                  <p:childTnLst>
                                    <p:set>
                                      <p:cBhvr>
                                        <p:cTn id="1908" dur="1" fill="hold">
                                          <p:stCondLst>
                                            <p:cond delay="0"/>
                                          </p:stCondLst>
                                        </p:cTn>
                                        <p:tgtEl>
                                          <p:spTgt spid="1758"/>
                                        </p:tgtEl>
                                        <p:attrNameLst>
                                          <p:attrName>style.visibility</p:attrName>
                                        </p:attrNameLst>
                                      </p:cBhvr>
                                      <p:to>
                                        <p:strVal val="hidden"/>
                                      </p:to>
                                    </p:set>
                                  </p:childTnLst>
                                </p:cTn>
                              </p:par>
                            </p:childTnLst>
                          </p:cTn>
                        </p:par>
                      </p:childTnLst>
                    </p:cTn>
                  </p:par>
                </p:childTnLst>
              </p:cTn>
              <p:nextCondLst>
                <p:cond evt="onClick" delay="0">
                  <p:tgtEl>
                    <p:spTgt spid="1758"/>
                  </p:tgtEl>
                </p:cond>
              </p:nextCondLst>
            </p:seq>
            <p:seq concurrent="1" nextAc="seek">
              <p:cTn id="1909" restart="whenNotActive" fill="hold" evtFilter="cancelBubble" nodeType="interactiveSeq">
                <p:stCondLst>
                  <p:cond evt="onClick" delay="0">
                    <p:tgtEl>
                      <p:spTgt spid="1759"/>
                    </p:tgtEl>
                  </p:cond>
                </p:stCondLst>
                <p:endSync evt="end" delay="0">
                  <p:rtn val="all"/>
                </p:endSync>
                <p:childTnLst>
                  <p:par>
                    <p:cTn id="1910" fill="hold">
                      <p:stCondLst>
                        <p:cond delay="0"/>
                      </p:stCondLst>
                      <p:childTnLst>
                        <p:par>
                          <p:cTn id="1911" fill="hold">
                            <p:stCondLst>
                              <p:cond delay="0"/>
                            </p:stCondLst>
                            <p:childTnLst>
                              <p:par>
                                <p:cTn id="1912" presetID="1" presetClass="exit" presetSubtype="0" fill="hold" grpId="0" nodeType="clickEffect">
                                  <p:stCondLst>
                                    <p:cond delay="0"/>
                                  </p:stCondLst>
                                  <p:childTnLst>
                                    <p:set>
                                      <p:cBhvr>
                                        <p:cTn id="1913" dur="1" fill="hold">
                                          <p:stCondLst>
                                            <p:cond delay="0"/>
                                          </p:stCondLst>
                                        </p:cTn>
                                        <p:tgtEl>
                                          <p:spTgt spid="1759"/>
                                        </p:tgtEl>
                                        <p:attrNameLst>
                                          <p:attrName>style.visibility</p:attrName>
                                        </p:attrNameLst>
                                      </p:cBhvr>
                                      <p:to>
                                        <p:strVal val="hidden"/>
                                      </p:to>
                                    </p:set>
                                  </p:childTnLst>
                                </p:cTn>
                              </p:par>
                            </p:childTnLst>
                          </p:cTn>
                        </p:par>
                      </p:childTnLst>
                    </p:cTn>
                  </p:par>
                </p:childTnLst>
              </p:cTn>
              <p:nextCondLst>
                <p:cond evt="onClick" delay="0">
                  <p:tgtEl>
                    <p:spTgt spid="1759"/>
                  </p:tgtEl>
                </p:cond>
              </p:nextCondLst>
            </p:seq>
            <p:seq concurrent="1" nextAc="seek">
              <p:cTn id="1914" restart="whenNotActive" fill="hold" evtFilter="cancelBubble" nodeType="interactiveSeq">
                <p:stCondLst>
                  <p:cond evt="onClick" delay="0">
                    <p:tgtEl>
                      <p:spTgt spid="1760"/>
                    </p:tgtEl>
                  </p:cond>
                </p:stCondLst>
                <p:endSync evt="end" delay="0">
                  <p:rtn val="all"/>
                </p:endSync>
                <p:childTnLst>
                  <p:par>
                    <p:cTn id="1915" fill="hold">
                      <p:stCondLst>
                        <p:cond delay="0"/>
                      </p:stCondLst>
                      <p:childTnLst>
                        <p:par>
                          <p:cTn id="1916" fill="hold">
                            <p:stCondLst>
                              <p:cond delay="0"/>
                            </p:stCondLst>
                            <p:childTnLst>
                              <p:par>
                                <p:cTn id="1917" presetID="1" presetClass="exit" presetSubtype="0" fill="hold" grpId="0" nodeType="clickEffect">
                                  <p:stCondLst>
                                    <p:cond delay="0"/>
                                  </p:stCondLst>
                                  <p:childTnLst>
                                    <p:set>
                                      <p:cBhvr>
                                        <p:cTn id="1918" dur="1" fill="hold">
                                          <p:stCondLst>
                                            <p:cond delay="0"/>
                                          </p:stCondLst>
                                        </p:cTn>
                                        <p:tgtEl>
                                          <p:spTgt spid="1760"/>
                                        </p:tgtEl>
                                        <p:attrNameLst>
                                          <p:attrName>style.visibility</p:attrName>
                                        </p:attrNameLst>
                                      </p:cBhvr>
                                      <p:to>
                                        <p:strVal val="hidden"/>
                                      </p:to>
                                    </p:set>
                                  </p:childTnLst>
                                </p:cTn>
                              </p:par>
                            </p:childTnLst>
                          </p:cTn>
                        </p:par>
                      </p:childTnLst>
                    </p:cTn>
                  </p:par>
                </p:childTnLst>
              </p:cTn>
              <p:nextCondLst>
                <p:cond evt="onClick" delay="0">
                  <p:tgtEl>
                    <p:spTgt spid="1760"/>
                  </p:tgtEl>
                </p:cond>
              </p:nextCondLst>
            </p:seq>
            <p:seq concurrent="1" nextAc="seek">
              <p:cTn id="1919" restart="whenNotActive" fill="hold" evtFilter="cancelBubble" nodeType="interactiveSeq">
                <p:stCondLst>
                  <p:cond evt="onClick" delay="0">
                    <p:tgtEl>
                      <p:spTgt spid="1761"/>
                    </p:tgtEl>
                  </p:cond>
                </p:stCondLst>
                <p:endSync evt="end" delay="0">
                  <p:rtn val="all"/>
                </p:endSync>
                <p:childTnLst>
                  <p:par>
                    <p:cTn id="1920" fill="hold">
                      <p:stCondLst>
                        <p:cond delay="0"/>
                      </p:stCondLst>
                      <p:childTnLst>
                        <p:par>
                          <p:cTn id="1921" fill="hold">
                            <p:stCondLst>
                              <p:cond delay="0"/>
                            </p:stCondLst>
                            <p:childTnLst>
                              <p:par>
                                <p:cTn id="1922" presetID="1" presetClass="exit" presetSubtype="0" fill="hold" grpId="0" nodeType="clickEffect">
                                  <p:stCondLst>
                                    <p:cond delay="0"/>
                                  </p:stCondLst>
                                  <p:childTnLst>
                                    <p:set>
                                      <p:cBhvr>
                                        <p:cTn id="1923" dur="1" fill="hold">
                                          <p:stCondLst>
                                            <p:cond delay="0"/>
                                          </p:stCondLst>
                                        </p:cTn>
                                        <p:tgtEl>
                                          <p:spTgt spid="1761"/>
                                        </p:tgtEl>
                                        <p:attrNameLst>
                                          <p:attrName>style.visibility</p:attrName>
                                        </p:attrNameLst>
                                      </p:cBhvr>
                                      <p:to>
                                        <p:strVal val="hidden"/>
                                      </p:to>
                                    </p:set>
                                  </p:childTnLst>
                                </p:cTn>
                              </p:par>
                            </p:childTnLst>
                          </p:cTn>
                        </p:par>
                      </p:childTnLst>
                    </p:cTn>
                  </p:par>
                </p:childTnLst>
              </p:cTn>
              <p:nextCondLst>
                <p:cond evt="onClick" delay="0">
                  <p:tgtEl>
                    <p:spTgt spid="1761"/>
                  </p:tgtEl>
                </p:cond>
              </p:nextCondLst>
            </p:seq>
            <p:seq concurrent="1" nextAc="seek">
              <p:cTn id="1924" restart="whenNotActive" fill="hold" evtFilter="cancelBubble" nodeType="interactiveSeq">
                <p:stCondLst>
                  <p:cond evt="onClick" delay="0">
                    <p:tgtEl>
                      <p:spTgt spid="1762"/>
                    </p:tgtEl>
                  </p:cond>
                </p:stCondLst>
                <p:endSync evt="end" delay="0">
                  <p:rtn val="all"/>
                </p:endSync>
                <p:childTnLst>
                  <p:par>
                    <p:cTn id="1925" fill="hold">
                      <p:stCondLst>
                        <p:cond delay="0"/>
                      </p:stCondLst>
                      <p:childTnLst>
                        <p:par>
                          <p:cTn id="1926" fill="hold">
                            <p:stCondLst>
                              <p:cond delay="0"/>
                            </p:stCondLst>
                            <p:childTnLst>
                              <p:par>
                                <p:cTn id="1927" presetID="1" presetClass="exit" presetSubtype="0" fill="hold" grpId="0" nodeType="clickEffect">
                                  <p:stCondLst>
                                    <p:cond delay="0"/>
                                  </p:stCondLst>
                                  <p:childTnLst>
                                    <p:set>
                                      <p:cBhvr>
                                        <p:cTn id="1928" dur="1" fill="hold">
                                          <p:stCondLst>
                                            <p:cond delay="0"/>
                                          </p:stCondLst>
                                        </p:cTn>
                                        <p:tgtEl>
                                          <p:spTgt spid="1762"/>
                                        </p:tgtEl>
                                        <p:attrNameLst>
                                          <p:attrName>style.visibility</p:attrName>
                                        </p:attrNameLst>
                                      </p:cBhvr>
                                      <p:to>
                                        <p:strVal val="hidden"/>
                                      </p:to>
                                    </p:set>
                                  </p:childTnLst>
                                </p:cTn>
                              </p:par>
                            </p:childTnLst>
                          </p:cTn>
                        </p:par>
                      </p:childTnLst>
                    </p:cTn>
                  </p:par>
                </p:childTnLst>
              </p:cTn>
              <p:nextCondLst>
                <p:cond evt="onClick" delay="0">
                  <p:tgtEl>
                    <p:spTgt spid="1762"/>
                  </p:tgtEl>
                </p:cond>
              </p:nextCondLst>
            </p:seq>
            <p:seq concurrent="1" nextAc="seek">
              <p:cTn id="1929" restart="whenNotActive" fill="hold" evtFilter="cancelBubble" nodeType="interactiveSeq">
                <p:stCondLst>
                  <p:cond evt="onClick" delay="0">
                    <p:tgtEl>
                      <p:spTgt spid="1763"/>
                    </p:tgtEl>
                  </p:cond>
                </p:stCondLst>
                <p:endSync evt="end" delay="0">
                  <p:rtn val="all"/>
                </p:endSync>
                <p:childTnLst>
                  <p:par>
                    <p:cTn id="1930" fill="hold">
                      <p:stCondLst>
                        <p:cond delay="0"/>
                      </p:stCondLst>
                      <p:childTnLst>
                        <p:par>
                          <p:cTn id="1931" fill="hold">
                            <p:stCondLst>
                              <p:cond delay="0"/>
                            </p:stCondLst>
                            <p:childTnLst>
                              <p:par>
                                <p:cTn id="1932" presetID="1" presetClass="exit" presetSubtype="0" fill="hold" grpId="0" nodeType="clickEffect">
                                  <p:stCondLst>
                                    <p:cond delay="0"/>
                                  </p:stCondLst>
                                  <p:childTnLst>
                                    <p:set>
                                      <p:cBhvr>
                                        <p:cTn id="1933" dur="1" fill="hold">
                                          <p:stCondLst>
                                            <p:cond delay="0"/>
                                          </p:stCondLst>
                                        </p:cTn>
                                        <p:tgtEl>
                                          <p:spTgt spid="1763"/>
                                        </p:tgtEl>
                                        <p:attrNameLst>
                                          <p:attrName>style.visibility</p:attrName>
                                        </p:attrNameLst>
                                      </p:cBhvr>
                                      <p:to>
                                        <p:strVal val="hidden"/>
                                      </p:to>
                                    </p:set>
                                  </p:childTnLst>
                                </p:cTn>
                              </p:par>
                            </p:childTnLst>
                          </p:cTn>
                        </p:par>
                      </p:childTnLst>
                    </p:cTn>
                  </p:par>
                </p:childTnLst>
              </p:cTn>
              <p:nextCondLst>
                <p:cond evt="onClick" delay="0">
                  <p:tgtEl>
                    <p:spTgt spid="1763"/>
                  </p:tgtEl>
                </p:cond>
              </p:nextCondLst>
            </p:seq>
            <p:seq concurrent="1" nextAc="seek">
              <p:cTn id="1934" restart="whenNotActive" fill="hold" evtFilter="cancelBubble" nodeType="interactiveSeq">
                <p:stCondLst>
                  <p:cond evt="onClick" delay="0">
                    <p:tgtEl>
                      <p:spTgt spid="1764"/>
                    </p:tgtEl>
                  </p:cond>
                </p:stCondLst>
                <p:endSync evt="end" delay="0">
                  <p:rtn val="all"/>
                </p:endSync>
                <p:childTnLst>
                  <p:par>
                    <p:cTn id="1935" fill="hold">
                      <p:stCondLst>
                        <p:cond delay="0"/>
                      </p:stCondLst>
                      <p:childTnLst>
                        <p:par>
                          <p:cTn id="1936" fill="hold">
                            <p:stCondLst>
                              <p:cond delay="0"/>
                            </p:stCondLst>
                            <p:childTnLst>
                              <p:par>
                                <p:cTn id="1937" presetID="1" presetClass="exit" presetSubtype="0" fill="hold" grpId="0" nodeType="clickEffect">
                                  <p:stCondLst>
                                    <p:cond delay="0"/>
                                  </p:stCondLst>
                                  <p:childTnLst>
                                    <p:set>
                                      <p:cBhvr>
                                        <p:cTn id="1938" dur="1" fill="hold">
                                          <p:stCondLst>
                                            <p:cond delay="0"/>
                                          </p:stCondLst>
                                        </p:cTn>
                                        <p:tgtEl>
                                          <p:spTgt spid="1764"/>
                                        </p:tgtEl>
                                        <p:attrNameLst>
                                          <p:attrName>style.visibility</p:attrName>
                                        </p:attrNameLst>
                                      </p:cBhvr>
                                      <p:to>
                                        <p:strVal val="hidden"/>
                                      </p:to>
                                    </p:set>
                                  </p:childTnLst>
                                </p:cTn>
                              </p:par>
                            </p:childTnLst>
                          </p:cTn>
                        </p:par>
                      </p:childTnLst>
                    </p:cTn>
                  </p:par>
                </p:childTnLst>
              </p:cTn>
              <p:nextCondLst>
                <p:cond evt="onClick" delay="0">
                  <p:tgtEl>
                    <p:spTgt spid="1764"/>
                  </p:tgtEl>
                </p:cond>
              </p:nextCondLst>
            </p:seq>
            <p:seq concurrent="1" nextAc="seek">
              <p:cTn id="1939" restart="whenNotActive" fill="hold" evtFilter="cancelBubble" nodeType="interactiveSeq">
                <p:stCondLst>
                  <p:cond evt="onClick" delay="0">
                    <p:tgtEl>
                      <p:spTgt spid="1765"/>
                    </p:tgtEl>
                  </p:cond>
                </p:stCondLst>
                <p:endSync evt="end" delay="0">
                  <p:rtn val="all"/>
                </p:endSync>
                <p:childTnLst>
                  <p:par>
                    <p:cTn id="1940" fill="hold">
                      <p:stCondLst>
                        <p:cond delay="0"/>
                      </p:stCondLst>
                      <p:childTnLst>
                        <p:par>
                          <p:cTn id="1941" fill="hold">
                            <p:stCondLst>
                              <p:cond delay="0"/>
                            </p:stCondLst>
                            <p:childTnLst>
                              <p:par>
                                <p:cTn id="1942" presetID="1" presetClass="exit" presetSubtype="0" fill="hold" grpId="0" nodeType="clickEffect">
                                  <p:stCondLst>
                                    <p:cond delay="0"/>
                                  </p:stCondLst>
                                  <p:childTnLst>
                                    <p:set>
                                      <p:cBhvr>
                                        <p:cTn id="1943" dur="1" fill="hold">
                                          <p:stCondLst>
                                            <p:cond delay="0"/>
                                          </p:stCondLst>
                                        </p:cTn>
                                        <p:tgtEl>
                                          <p:spTgt spid="1765"/>
                                        </p:tgtEl>
                                        <p:attrNameLst>
                                          <p:attrName>style.visibility</p:attrName>
                                        </p:attrNameLst>
                                      </p:cBhvr>
                                      <p:to>
                                        <p:strVal val="hidden"/>
                                      </p:to>
                                    </p:set>
                                  </p:childTnLst>
                                </p:cTn>
                              </p:par>
                            </p:childTnLst>
                          </p:cTn>
                        </p:par>
                      </p:childTnLst>
                    </p:cTn>
                  </p:par>
                </p:childTnLst>
              </p:cTn>
              <p:nextCondLst>
                <p:cond evt="onClick" delay="0">
                  <p:tgtEl>
                    <p:spTgt spid="1765"/>
                  </p:tgtEl>
                </p:cond>
              </p:nextCondLst>
            </p:seq>
            <p:seq concurrent="1" nextAc="seek">
              <p:cTn id="1944" restart="whenNotActive" fill="hold" evtFilter="cancelBubble" nodeType="interactiveSeq">
                <p:stCondLst>
                  <p:cond evt="onClick" delay="0">
                    <p:tgtEl>
                      <p:spTgt spid="1766"/>
                    </p:tgtEl>
                  </p:cond>
                </p:stCondLst>
                <p:endSync evt="end" delay="0">
                  <p:rtn val="all"/>
                </p:endSync>
                <p:childTnLst>
                  <p:par>
                    <p:cTn id="1945" fill="hold">
                      <p:stCondLst>
                        <p:cond delay="0"/>
                      </p:stCondLst>
                      <p:childTnLst>
                        <p:par>
                          <p:cTn id="1946" fill="hold">
                            <p:stCondLst>
                              <p:cond delay="0"/>
                            </p:stCondLst>
                            <p:childTnLst>
                              <p:par>
                                <p:cTn id="1947" presetID="1" presetClass="exit" presetSubtype="0" fill="hold" grpId="0" nodeType="clickEffect">
                                  <p:stCondLst>
                                    <p:cond delay="0"/>
                                  </p:stCondLst>
                                  <p:childTnLst>
                                    <p:set>
                                      <p:cBhvr>
                                        <p:cTn id="1948" dur="1" fill="hold">
                                          <p:stCondLst>
                                            <p:cond delay="0"/>
                                          </p:stCondLst>
                                        </p:cTn>
                                        <p:tgtEl>
                                          <p:spTgt spid="1766"/>
                                        </p:tgtEl>
                                        <p:attrNameLst>
                                          <p:attrName>style.visibility</p:attrName>
                                        </p:attrNameLst>
                                      </p:cBhvr>
                                      <p:to>
                                        <p:strVal val="hidden"/>
                                      </p:to>
                                    </p:set>
                                  </p:childTnLst>
                                </p:cTn>
                              </p:par>
                            </p:childTnLst>
                          </p:cTn>
                        </p:par>
                      </p:childTnLst>
                    </p:cTn>
                  </p:par>
                </p:childTnLst>
              </p:cTn>
              <p:nextCondLst>
                <p:cond evt="onClick" delay="0">
                  <p:tgtEl>
                    <p:spTgt spid="1766"/>
                  </p:tgtEl>
                </p:cond>
              </p:nextCondLst>
            </p:seq>
            <p:seq concurrent="1" nextAc="seek">
              <p:cTn id="1949" restart="whenNotActive" fill="hold" evtFilter="cancelBubble" nodeType="interactiveSeq">
                <p:stCondLst>
                  <p:cond evt="onClick" delay="0">
                    <p:tgtEl>
                      <p:spTgt spid="1767"/>
                    </p:tgtEl>
                  </p:cond>
                </p:stCondLst>
                <p:endSync evt="end" delay="0">
                  <p:rtn val="all"/>
                </p:endSync>
                <p:childTnLst>
                  <p:par>
                    <p:cTn id="1950" fill="hold">
                      <p:stCondLst>
                        <p:cond delay="0"/>
                      </p:stCondLst>
                      <p:childTnLst>
                        <p:par>
                          <p:cTn id="1951" fill="hold">
                            <p:stCondLst>
                              <p:cond delay="0"/>
                            </p:stCondLst>
                            <p:childTnLst>
                              <p:par>
                                <p:cTn id="1952" presetID="1" presetClass="exit" presetSubtype="0" fill="hold" grpId="0" nodeType="clickEffect">
                                  <p:stCondLst>
                                    <p:cond delay="0"/>
                                  </p:stCondLst>
                                  <p:childTnLst>
                                    <p:set>
                                      <p:cBhvr>
                                        <p:cTn id="1953" dur="1" fill="hold">
                                          <p:stCondLst>
                                            <p:cond delay="0"/>
                                          </p:stCondLst>
                                        </p:cTn>
                                        <p:tgtEl>
                                          <p:spTgt spid="1767"/>
                                        </p:tgtEl>
                                        <p:attrNameLst>
                                          <p:attrName>style.visibility</p:attrName>
                                        </p:attrNameLst>
                                      </p:cBhvr>
                                      <p:to>
                                        <p:strVal val="hidden"/>
                                      </p:to>
                                    </p:set>
                                  </p:childTnLst>
                                </p:cTn>
                              </p:par>
                            </p:childTnLst>
                          </p:cTn>
                        </p:par>
                      </p:childTnLst>
                    </p:cTn>
                  </p:par>
                </p:childTnLst>
              </p:cTn>
              <p:nextCondLst>
                <p:cond evt="onClick" delay="0">
                  <p:tgtEl>
                    <p:spTgt spid="1767"/>
                  </p:tgtEl>
                </p:cond>
              </p:nextCondLst>
            </p:seq>
            <p:seq concurrent="1" nextAc="seek">
              <p:cTn id="1954" restart="whenNotActive" fill="hold" evtFilter="cancelBubble" nodeType="interactiveSeq">
                <p:stCondLst>
                  <p:cond evt="onClick" delay="0">
                    <p:tgtEl>
                      <p:spTgt spid="1768"/>
                    </p:tgtEl>
                  </p:cond>
                </p:stCondLst>
                <p:endSync evt="end" delay="0">
                  <p:rtn val="all"/>
                </p:endSync>
                <p:childTnLst>
                  <p:par>
                    <p:cTn id="1955" fill="hold">
                      <p:stCondLst>
                        <p:cond delay="0"/>
                      </p:stCondLst>
                      <p:childTnLst>
                        <p:par>
                          <p:cTn id="1956" fill="hold">
                            <p:stCondLst>
                              <p:cond delay="0"/>
                            </p:stCondLst>
                            <p:childTnLst>
                              <p:par>
                                <p:cTn id="1957" presetID="1" presetClass="exit" presetSubtype="0" fill="hold" grpId="0" nodeType="clickEffect">
                                  <p:stCondLst>
                                    <p:cond delay="0"/>
                                  </p:stCondLst>
                                  <p:childTnLst>
                                    <p:set>
                                      <p:cBhvr>
                                        <p:cTn id="1958" dur="1" fill="hold">
                                          <p:stCondLst>
                                            <p:cond delay="0"/>
                                          </p:stCondLst>
                                        </p:cTn>
                                        <p:tgtEl>
                                          <p:spTgt spid="1768"/>
                                        </p:tgtEl>
                                        <p:attrNameLst>
                                          <p:attrName>style.visibility</p:attrName>
                                        </p:attrNameLst>
                                      </p:cBhvr>
                                      <p:to>
                                        <p:strVal val="hidden"/>
                                      </p:to>
                                    </p:set>
                                  </p:childTnLst>
                                </p:cTn>
                              </p:par>
                            </p:childTnLst>
                          </p:cTn>
                        </p:par>
                      </p:childTnLst>
                    </p:cTn>
                  </p:par>
                </p:childTnLst>
              </p:cTn>
              <p:nextCondLst>
                <p:cond evt="onClick" delay="0">
                  <p:tgtEl>
                    <p:spTgt spid="1768"/>
                  </p:tgtEl>
                </p:cond>
              </p:nextCondLst>
            </p:seq>
            <p:seq concurrent="1" nextAc="seek">
              <p:cTn id="1959" restart="whenNotActive" fill="hold" evtFilter="cancelBubble" nodeType="interactiveSeq">
                <p:stCondLst>
                  <p:cond evt="onClick" delay="0">
                    <p:tgtEl>
                      <p:spTgt spid="1769"/>
                    </p:tgtEl>
                  </p:cond>
                </p:stCondLst>
                <p:endSync evt="end" delay="0">
                  <p:rtn val="all"/>
                </p:endSync>
                <p:childTnLst>
                  <p:par>
                    <p:cTn id="1960" fill="hold">
                      <p:stCondLst>
                        <p:cond delay="0"/>
                      </p:stCondLst>
                      <p:childTnLst>
                        <p:par>
                          <p:cTn id="1961" fill="hold">
                            <p:stCondLst>
                              <p:cond delay="0"/>
                            </p:stCondLst>
                            <p:childTnLst>
                              <p:par>
                                <p:cTn id="1962" presetID="1" presetClass="exit" presetSubtype="0" fill="hold" grpId="0" nodeType="clickEffect">
                                  <p:stCondLst>
                                    <p:cond delay="0"/>
                                  </p:stCondLst>
                                  <p:childTnLst>
                                    <p:set>
                                      <p:cBhvr>
                                        <p:cTn id="1963" dur="1" fill="hold">
                                          <p:stCondLst>
                                            <p:cond delay="0"/>
                                          </p:stCondLst>
                                        </p:cTn>
                                        <p:tgtEl>
                                          <p:spTgt spid="1769"/>
                                        </p:tgtEl>
                                        <p:attrNameLst>
                                          <p:attrName>style.visibility</p:attrName>
                                        </p:attrNameLst>
                                      </p:cBhvr>
                                      <p:to>
                                        <p:strVal val="hidden"/>
                                      </p:to>
                                    </p:set>
                                  </p:childTnLst>
                                </p:cTn>
                              </p:par>
                            </p:childTnLst>
                          </p:cTn>
                        </p:par>
                      </p:childTnLst>
                    </p:cTn>
                  </p:par>
                </p:childTnLst>
              </p:cTn>
              <p:nextCondLst>
                <p:cond evt="onClick" delay="0">
                  <p:tgtEl>
                    <p:spTgt spid="1769"/>
                  </p:tgtEl>
                </p:cond>
              </p:nextCondLst>
            </p:seq>
            <p:seq concurrent="1" nextAc="seek">
              <p:cTn id="1964" restart="whenNotActive" fill="hold" evtFilter="cancelBubble" nodeType="interactiveSeq">
                <p:stCondLst>
                  <p:cond evt="onClick" delay="0">
                    <p:tgtEl>
                      <p:spTgt spid="1770"/>
                    </p:tgtEl>
                  </p:cond>
                </p:stCondLst>
                <p:endSync evt="end" delay="0">
                  <p:rtn val="all"/>
                </p:endSync>
                <p:childTnLst>
                  <p:par>
                    <p:cTn id="1965" fill="hold">
                      <p:stCondLst>
                        <p:cond delay="0"/>
                      </p:stCondLst>
                      <p:childTnLst>
                        <p:par>
                          <p:cTn id="1966" fill="hold">
                            <p:stCondLst>
                              <p:cond delay="0"/>
                            </p:stCondLst>
                            <p:childTnLst>
                              <p:par>
                                <p:cTn id="1967" presetID="1" presetClass="exit" presetSubtype="0" fill="hold" grpId="0" nodeType="clickEffect">
                                  <p:stCondLst>
                                    <p:cond delay="0"/>
                                  </p:stCondLst>
                                  <p:childTnLst>
                                    <p:set>
                                      <p:cBhvr>
                                        <p:cTn id="1968" dur="1" fill="hold">
                                          <p:stCondLst>
                                            <p:cond delay="0"/>
                                          </p:stCondLst>
                                        </p:cTn>
                                        <p:tgtEl>
                                          <p:spTgt spid="1770"/>
                                        </p:tgtEl>
                                        <p:attrNameLst>
                                          <p:attrName>style.visibility</p:attrName>
                                        </p:attrNameLst>
                                      </p:cBhvr>
                                      <p:to>
                                        <p:strVal val="hidden"/>
                                      </p:to>
                                    </p:set>
                                  </p:childTnLst>
                                </p:cTn>
                              </p:par>
                            </p:childTnLst>
                          </p:cTn>
                        </p:par>
                      </p:childTnLst>
                    </p:cTn>
                  </p:par>
                </p:childTnLst>
              </p:cTn>
              <p:nextCondLst>
                <p:cond evt="onClick" delay="0">
                  <p:tgtEl>
                    <p:spTgt spid="1770"/>
                  </p:tgtEl>
                </p:cond>
              </p:nextCondLst>
            </p:seq>
            <p:seq concurrent="1" nextAc="seek">
              <p:cTn id="1969" restart="whenNotActive" fill="hold" evtFilter="cancelBubble" nodeType="interactiveSeq">
                <p:stCondLst>
                  <p:cond evt="onClick" delay="0">
                    <p:tgtEl>
                      <p:spTgt spid="1771"/>
                    </p:tgtEl>
                  </p:cond>
                </p:stCondLst>
                <p:endSync evt="end" delay="0">
                  <p:rtn val="all"/>
                </p:endSync>
                <p:childTnLst>
                  <p:par>
                    <p:cTn id="1970" fill="hold">
                      <p:stCondLst>
                        <p:cond delay="0"/>
                      </p:stCondLst>
                      <p:childTnLst>
                        <p:par>
                          <p:cTn id="1971" fill="hold">
                            <p:stCondLst>
                              <p:cond delay="0"/>
                            </p:stCondLst>
                            <p:childTnLst>
                              <p:par>
                                <p:cTn id="1972" presetID="1" presetClass="exit" presetSubtype="0" fill="hold" grpId="0" nodeType="clickEffect">
                                  <p:stCondLst>
                                    <p:cond delay="0"/>
                                  </p:stCondLst>
                                  <p:childTnLst>
                                    <p:set>
                                      <p:cBhvr>
                                        <p:cTn id="1973" dur="1" fill="hold">
                                          <p:stCondLst>
                                            <p:cond delay="0"/>
                                          </p:stCondLst>
                                        </p:cTn>
                                        <p:tgtEl>
                                          <p:spTgt spid="1771"/>
                                        </p:tgtEl>
                                        <p:attrNameLst>
                                          <p:attrName>style.visibility</p:attrName>
                                        </p:attrNameLst>
                                      </p:cBhvr>
                                      <p:to>
                                        <p:strVal val="hidden"/>
                                      </p:to>
                                    </p:set>
                                  </p:childTnLst>
                                </p:cTn>
                              </p:par>
                            </p:childTnLst>
                          </p:cTn>
                        </p:par>
                      </p:childTnLst>
                    </p:cTn>
                  </p:par>
                </p:childTnLst>
              </p:cTn>
              <p:nextCondLst>
                <p:cond evt="onClick" delay="0">
                  <p:tgtEl>
                    <p:spTgt spid="1771"/>
                  </p:tgtEl>
                </p:cond>
              </p:nextCondLst>
            </p:seq>
            <p:seq concurrent="1" nextAc="seek">
              <p:cTn id="1974" restart="whenNotActive" fill="hold" evtFilter="cancelBubble" nodeType="interactiveSeq">
                <p:stCondLst>
                  <p:cond evt="onClick" delay="0">
                    <p:tgtEl>
                      <p:spTgt spid="1772"/>
                    </p:tgtEl>
                  </p:cond>
                </p:stCondLst>
                <p:endSync evt="end" delay="0">
                  <p:rtn val="all"/>
                </p:endSync>
                <p:childTnLst>
                  <p:par>
                    <p:cTn id="1975" fill="hold">
                      <p:stCondLst>
                        <p:cond delay="0"/>
                      </p:stCondLst>
                      <p:childTnLst>
                        <p:par>
                          <p:cTn id="1976" fill="hold">
                            <p:stCondLst>
                              <p:cond delay="0"/>
                            </p:stCondLst>
                            <p:childTnLst>
                              <p:par>
                                <p:cTn id="1977" presetID="1" presetClass="exit" presetSubtype="0" fill="hold" grpId="0" nodeType="clickEffect">
                                  <p:stCondLst>
                                    <p:cond delay="0"/>
                                  </p:stCondLst>
                                  <p:childTnLst>
                                    <p:set>
                                      <p:cBhvr>
                                        <p:cTn id="1978" dur="1" fill="hold">
                                          <p:stCondLst>
                                            <p:cond delay="0"/>
                                          </p:stCondLst>
                                        </p:cTn>
                                        <p:tgtEl>
                                          <p:spTgt spid="1772"/>
                                        </p:tgtEl>
                                        <p:attrNameLst>
                                          <p:attrName>style.visibility</p:attrName>
                                        </p:attrNameLst>
                                      </p:cBhvr>
                                      <p:to>
                                        <p:strVal val="hidden"/>
                                      </p:to>
                                    </p:set>
                                  </p:childTnLst>
                                </p:cTn>
                              </p:par>
                            </p:childTnLst>
                          </p:cTn>
                        </p:par>
                      </p:childTnLst>
                    </p:cTn>
                  </p:par>
                </p:childTnLst>
              </p:cTn>
              <p:nextCondLst>
                <p:cond evt="onClick" delay="0">
                  <p:tgtEl>
                    <p:spTgt spid="1772"/>
                  </p:tgtEl>
                </p:cond>
              </p:nextCondLst>
            </p:seq>
            <p:seq concurrent="1" nextAc="seek">
              <p:cTn id="1979" restart="whenNotActive" fill="hold" evtFilter="cancelBubble" nodeType="interactiveSeq">
                <p:stCondLst>
                  <p:cond evt="onClick" delay="0">
                    <p:tgtEl>
                      <p:spTgt spid="1773"/>
                    </p:tgtEl>
                  </p:cond>
                </p:stCondLst>
                <p:endSync evt="end" delay="0">
                  <p:rtn val="all"/>
                </p:endSync>
                <p:childTnLst>
                  <p:par>
                    <p:cTn id="1980" fill="hold">
                      <p:stCondLst>
                        <p:cond delay="0"/>
                      </p:stCondLst>
                      <p:childTnLst>
                        <p:par>
                          <p:cTn id="1981" fill="hold">
                            <p:stCondLst>
                              <p:cond delay="0"/>
                            </p:stCondLst>
                            <p:childTnLst>
                              <p:par>
                                <p:cTn id="1982" presetID="1" presetClass="exit" presetSubtype="0" fill="hold" grpId="0" nodeType="clickEffect">
                                  <p:stCondLst>
                                    <p:cond delay="0"/>
                                  </p:stCondLst>
                                  <p:childTnLst>
                                    <p:set>
                                      <p:cBhvr>
                                        <p:cTn id="1983" dur="1" fill="hold">
                                          <p:stCondLst>
                                            <p:cond delay="0"/>
                                          </p:stCondLst>
                                        </p:cTn>
                                        <p:tgtEl>
                                          <p:spTgt spid="1773"/>
                                        </p:tgtEl>
                                        <p:attrNameLst>
                                          <p:attrName>style.visibility</p:attrName>
                                        </p:attrNameLst>
                                      </p:cBhvr>
                                      <p:to>
                                        <p:strVal val="hidden"/>
                                      </p:to>
                                    </p:set>
                                  </p:childTnLst>
                                </p:cTn>
                              </p:par>
                            </p:childTnLst>
                          </p:cTn>
                        </p:par>
                      </p:childTnLst>
                    </p:cTn>
                  </p:par>
                </p:childTnLst>
              </p:cTn>
              <p:nextCondLst>
                <p:cond evt="onClick" delay="0">
                  <p:tgtEl>
                    <p:spTgt spid="1773"/>
                  </p:tgtEl>
                </p:cond>
              </p:nextCondLst>
            </p:seq>
            <p:seq concurrent="1" nextAc="seek">
              <p:cTn id="1984" restart="whenNotActive" fill="hold" evtFilter="cancelBubble" nodeType="interactiveSeq">
                <p:stCondLst>
                  <p:cond evt="onClick" delay="0">
                    <p:tgtEl>
                      <p:spTgt spid="1774"/>
                    </p:tgtEl>
                  </p:cond>
                </p:stCondLst>
                <p:endSync evt="end" delay="0">
                  <p:rtn val="all"/>
                </p:endSync>
                <p:childTnLst>
                  <p:par>
                    <p:cTn id="1985" fill="hold">
                      <p:stCondLst>
                        <p:cond delay="0"/>
                      </p:stCondLst>
                      <p:childTnLst>
                        <p:par>
                          <p:cTn id="1986" fill="hold">
                            <p:stCondLst>
                              <p:cond delay="0"/>
                            </p:stCondLst>
                            <p:childTnLst>
                              <p:par>
                                <p:cTn id="1987" presetID="1" presetClass="exit" presetSubtype="0" fill="hold" grpId="0" nodeType="clickEffect">
                                  <p:stCondLst>
                                    <p:cond delay="0"/>
                                  </p:stCondLst>
                                  <p:childTnLst>
                                    <p:set>
                                      <p:cBhvr>
                                        <p:cTn id="1988" dur="1" fill="hold">
                                          <p:stCondLst>
                                            <p:cond delay="0"/>
                                          </p:stCondLst>
                                        </p:cTn>
                                        <p:tgtEl>
                                          <p:spTgt spid="1774"/>
                                        </p:tgtEl>
                                        <p:attrNameLst>
                                          <p:attrName>style.visibility</p:attrName>
                                        </p:attrNameLst>
                                      </p:cBhvr>
                                      <p:to>
                                        <p:strVal val="hidden"/>
                                      </p:to>
                                    </p:set>
                                  </p:childTnLst>
                                </p:cTn>
                              </p:par>
                            </p:childTnLst>
                          </p:cTn>
                        </p:par>
                      </p:childTnLst>
                    </p:cTn>
                  </p:par>
                </p:childTnLst>
              </p:cTn>
              <p:nextCondLst>
                <p:cond evt="onClick" delay="0">
                  <p:tgtEl>
                    <p:spTgt spid="1774"/>
                  </p:tgtEl>
                </p:cond>
              </p:nextCondLst>
            </p:seq>
            <p:seq concurrent="1" nextAc="seek">
              <p:cTn id="1989" restart="whenNotActive" fill="hold" evtFilter="cancelBubble" nodeType="interactiveSeq">
                <p:stCondLst>
                  <p:cond evt="onClick" delay="0">
                    <p:tgtEl>
                      <p:spTgt spid="1775"/>
                    </p:tgtEl>
                  </p:cond>
                </p:stCondLst>
                <p:endSync evt="end" delay="0">
                  <p:rtn val="all"/>
                </p:endSync>
                <p:childTnLst>
                  <p:par>
                    <p:cTn id="1990" fill="hold">
                      <p:stCondLst>
                        <p:cond delay="0"/>
                      </p:stCondLst>
                      <p:childTnLst>
                        <p:par>
                          <p:cTn id="1991" fill="hold">
                            <p:stCondLst>
                              <p:cond delay="0"/>
                            </p:stCondLst>
                            <p:childTnLst>
                              <p:par>
                                <p:cTn id="1992" presetID="1" presetClass="exit" presetSubtype="0" fill="hold" grpId="0" nodeType="clickEffect">
                                  <p:stCondLst>
                                    <p:cond delay="0"/>
                                  </p:stCondLst>
                                  <p:childTnLst>
                                    <p:set>
                                      <p:cBhvr>
                                        <p:cTn id="1993" dur="1" fill="hold">
                                          <p:stCondLst>
                                            <p:cond delay="0"/>
                                          </p:stCondLst>
                                        </p:cTn>
                                        <p:tgtEl>
                                          <p:spTgt spid="1775"/>
                                        </p:tgtEl>
                                        <p:attrNameLst>
                                          <p:attrName>style.visibility</p:attrName>
                                        </p:attrNameLst>
                                      </p:cBhvr>
                                      <p:to>
                                        <p:strVal val="hidden"/>
                                      </p:to>
                                    </p:set>
                                  </p:childTnLst>
                                </p:cTn>
                              </p:par>
                            </p:childTnLst>
                          </p:cTn>
                        </p:par>
                      </p:childTnLst>
                    </p:cTn>
                  </p:par>
                </p:childTnLst>
              </p:cTn>
              <p:nextCondLst>
                <p:cond evt="onClick" delay="0">
                  <p:tgtEl>
                    <p:spTgt spid="1775"/>
                  </p:tgtEl>
                </p:cond>
              </p:nextCondLst>
            </p:seq>
            <p:seq concurrent="1" nextAc="seek">
              <p:cTn id="1994" restart="whenNotActive" fill="hold" evtFilter="cancelBubble" nodeType="interactiveSeq">
                <p:stCondLst>
                  <p:cond evt="onClick" delay="0">
                    <p:tgtEl>
                      <p:spTgt spid="1776"/>
                    </p:tgtEl>
                  </p:cond>
                </p:stCondLst>
                <p:endSync evt="end" delay="0">
                  <p:rtn val="all"/>
                </p:endSync>
                <p:childTnLst>
                  <p:par>
                    <p:cTn id="1995" fill="hold">
                      <p:stCondLst>
                        <p:cond delay="0"/>
                      </p:stCondLst>
                      <p:childTnLst>
                        <p:par>
                          <p:cTn id="1996" fill="hold">
                            <p:stCondLst>
                              <p:cond delay="0"/>
                            </p:stCondLst>
                            <p:childTnLst>
                              <p:par>
                                <p:cTn id="1997" presetID="1" presetClass="exit" presetSubtype="0" fill="hold" grpId="0" nodeType="clickEffect">
                                  <p:stCondLst>
                                    <p:cond delay="0"/>
                                  </p:stCondLst>
                                  <p:childTnLst>
                                    <p:set>
                                      <p:cBhvr>
                                        <p:cTn id="1998" dur="1" fill="hold">
                                          <p:stCondLst>
                                            <p:cond delay="0"/>
                                          </p:stCondLst>
                                        </p:cTn>
                                        <p:tgtEl>
                                          <p:spTgt spid="1776"/>
                                        </p:tgtEl>
                                        <p:attrNameLst>
                                          <p:attrName>style.visibility</p:attrName>
                                        </p:attrNameLst>
                                      </p:cBhvr>
                                      <p:to>
                                        <p:strVal val="hidden"/>
                                      </p:to>
                                    </p:set>
                                  </p:childTnLst>
                                </p:cTn>
                              </p:par>
                            </p:childTnLst>
                          </p:cTn>
                        </p:par>
                      </p:childTnLst>
                    </p:cTn>
                  </p:par>
                </p:childTnLst>
              </p:cTn>
              <p:nextCondLst>
                <p:cond evt="onClick" delay="0">
                  <p:tgtEl>
                    <p:spTgt spid="1776"/>
                  </p:tgtEl>
                </p:cond>
              </p:nextCondLst>
            </p:seq>
            <p:seq concurrent="1" nextAc="seek">
              <p:cTn id="1999" restart="whenNotActive" fill="hold" evtFilter="cancelBubble" nodeType="interactiveSeq">
                <p:stCondLst>
                  <p:cond evt="onClick" delay="0">
                    <p:tgtEl>
                      <p:spTgt spid="1777"/>
                    </p:tgtEl>
                  </p:cond>
                </p:stCondLst>
                <p:endSync evt="end" delay="0">
                  <p:rtn val="all"/>
                </p:endSync>
                <p:childTnLst>
                  <p:par>
                    <p:cTn id="2000" fill="hold">
                      <p:stCondLst>
                        <p:cond delay="0"/>
                      </p:stCondLst>
                      <p:childTnLst>
                        <p:par>
                          <p:cTn id="2001" fill="hold">
                            <p:stCondLst>
                              <p:cond delay="0"/>
                            </p:stCondLst>
                            <p:childTnLst>
                              <p:par>
                                <p:cTn id="2002" presetID="1" presetClass="exit" presetSubtype="0" fill="hold" grpId="0" nodeType="clickEffect">
                                  <p:stCondLst>
                                    <p:cond delay="0"/>
                                  </p:stCondLst>
                                  <p:childTnLst>
                                    <p:set>
                                      <p:cBhvr>
                                        <p:cTn id="2003" dur="1" fill="hold">
                                          <p:stCondLst>
                                            <p:cond delay="0"/>
                                          </p:stCondLst>
                                        </p:cTn>
                                        <p:tgtEl>
                                          <p:spTgt spid="1777"/>
                                        </p:tgtEl>
                                        <p:attrNameLst>
                                          <p:attrName>style.visibility</p:attrName>
                                        </p:attrNameLst>
                                      </p:cBhvr>
                                      <p:to>
                                        <p:strVal val="hidden"/>
                                      </p:to>
                                    </p:set>
                                  </p:childTnLst>
                                </p:cTn>
                              </p:par>
                            </p:childTnLst>
                          </p:cTn>
                        </p:par>
                      </p:childTnLst>
                    </p:cTn>
                  </p:par>
                </p:childTnLst>
              </p:cTn>
              <p:nextCondLst>
                <p:cond evt="onClick" delay="0">
                  <p:tgtEl>
                    <p:spTgt spid="1777"/>
                  </p:tgtEl>
                </p:cond>
              </p:nextCondLst>
            </p:seq>
            <p:seq concurrent="1" nextAc="seek">
              <p:cTn id="2004" restart="whenNotActive" fill="hold" evtFilter="cancelBubble" nodeType="interactiveSeq">
                <p:stCondLst>
                  <p:cond evt="onClick" delay="0">
                    <p:tgtEl>
                      <p:spTgt spid="1778"/>
                    </p:tgtEl>
                  </p:cond>
                </p:stCondLst>
                <p:endSync evt="end" delay="0">
                  <p:rtn val="all"/>
                </p:endSync>
                <p:childTnLst>
                  <p:par>
                    <p:cTn id="2005" fill="hold">
                      <p:stCondLst>
                        <p:cond delay="0"/>
                      </p:stCondLst>
                      <p:childTnLst>
                        <p:par>
                          <p:cTn id="2006" fill="hold">
                            <p:stCondLst>
                              <p:cond delay="0"/>
                            </p:stCondLst>
                            <p:childTnLst>
                              <p:par>
                                <p:cTn id="2007" presetID="1" presetClass="exit" presetSubtype="0" fill="hold" grpId="0" nodeType="clickEffect">
                                  <p:stCondLst>
                                    <p:cond delay="0"/>
                                  </p:stCondLst>
                                  <p:childTnLst>
                                    <p:set>
                                      <p:cBhvr>
                                        <p:cTn id="2008" dur="1" fill="hold">
                                          <p:stCondLst>
                                            <p:cond delay="0"/>
                                          </p:stCondLst>
                                        </p:cTn>
                                        <p:tgtEl>
                                          <p:spTgt spid="1778"/>
                                        </p:tgtEl>
                                        <p:attrNameLst>
                                          <p:attrName>style.visibility</p:attrName>
                                        </p:attrNameLst>
                                      </p:cBhvr>
                                      <p:to>
                                        <p:strVal val="hidden"/>
                                      </p:to>
                                    </p:set>
                                  </p:childTnLst>
                                </p:cTn>
                              </p:par>
                            </p:childTnLst>
                          </p:cTn>
                        </p:par>
                      </p:childTnLst>
                    </p:cTn>
                  </p:par>
                </p:childTnLst>
              </p:cTn>
              <p:nextCondLst>
                <p:cond evt="onClick" delay="0">
                  <p:tgtEl>
                    <p:spTgt spid="1778"/>
                  </p:tgtEl>
                </p:cond>
              </p:nextCondLst>
            </p:seq>
            <p:seq concurrent="1" nextAc="seek">
              <p:cTn id="2009" restart="whenNotActive" fill="hold" evtFilter="cancelBubble" nodeType="interactiveSeq">
                <p:stCondLst>
                  <p:cond evt="onClick" delay="0">
                    <p:tgtEl>
                      <p:spTgt spid="1779"/>
                    </p:tgtEl>
                  </p:cond>
                </p:stCondLst>
                <p:endSync evt="end" delay="0">
                  <p:rtn val="all"/>
                </p:endSync>
                <p:childTnLst>
                  <p:par>
                    <p:cTn id="2010" fill="hold">
                      <p:stCondLst>
                        <p:cond delay="0"/>
                      </p:stCondLst>
                      <p:childTnLst>
                        <p:par>
                          <p:cTn id="2011" fill="hold">
                            <p:stCondLst>
                              <p:cond delay="0"/>
                            </p:stCondLst>
                            <p:childTnLst>
                              <p:par>
                                <p:cTn id="2012" presetID="1" presetClass="exit" presetSubtype="0" fill="hold" grpId="0" nodeType="clickEffect">
                                  <p:stCondLst>
                                    <p:cond delay="0"/>
                                  </p:stCondLst>
                                  <p:childTnLst>
                                    <p:set>
                                      <p:cBhvr>
                                        <p:cTn id="2013" dur="1" fill="hold">
                                          <p:stCondLst>
                                            <p:cond delay="0"/>
                                          </p:stCondLst>
                                        </p:cTn>
                                        <p:tgtEl>
                                          <p:spTgt spid="1779"/>
                                        </p:tgtEl>
                                        <p:attrNameLst>
                                          <p:attrName>style.visibility</p:attrName>
                                        </p:attrNameLst>
                                      </p:cBhvr>
                                      <p:to>
                                        <p:strVal val="hidden"/>
                                      </p:to>
                                    </p:set>
                                  </p:childTnLst>
                                </p:cTn>
                              </p:par>
                            </p:childTnLst>
                          </p:cTn>
                        </p:par>
                      </p:childTnLst>
                    </p:cTn>
                  </p:par>
                </p:childTnLst>
              </p:cTn>
              <p:nextCondLst>
                <p:cond evt="onClick" delay="0">
                  <p:tgtEl>
                    <p:spTgt spid="1779"/>
                  </p:tgtEl>
                </p:cond>
              </p:nextCondLst>
            </p:seq>
            <p:seq concurrent="1" nextAc="seek">
              <p:cTn id="2014" restart="whenNotActive" fill="hold" evtFilter="cancelBubble" nodeType="interactiveSeq">
                <p:stCondLst>
                  <p:cond evt="onClick" delay="0">
                    <p:tgtEl>
                      <p:spTgt spid="1780"/>
                    </p:tgtEl>
                  </p:cond>
                </p:stCondLst>
                <p:endSync evt="end" delay="0">
                  <p:rtn val="all"/>
                </p:endSync>
                <p:childTnLst>
                  <p:par>
                    <p:cTn id="2015" fill="hold">
                      <p:stCondLst>
                        <p:cond delay="0"/>
                      </p:stCondLst>
                      <p:childTnLst>
                        <p:par>
                          <p:cTn id="2016" fill="hold">
                            <p:stCondLst>
                              <p:cond delay="0"/>
                            </p:stCondLst>
                            <p:childTnLst>
                              <p:par>
                                <p:cTn id="2017" presetID="1" presetClass="exit" presetSubtype="0" fill="hold" grpId="0" nodeType="clickEffect">
                                  <p:stCondLst>
                                    <p:cond delay="0"/>
                                  </p:stCondLst>
                                  <p:childTnLst>
                                    <p:set>
                                      <p:cBhvr>
                                        <p:cTn id="2018" dur="1" fill="hold">
                                          <p:stCondLst>
                                            <p:cond delay="0"/>
                                          </p:stCondLst>
                                        </p:cTn>
                                        <p:tgtEl>
                                          <p:spTgt spid="1780"/>
                                        </p:tgtEl>
                                        <p:attrNameLst>
                                          <p:attrName>style.visibility</p:attrName>
                                        </p:attrNameLst>
                                      </p:cBhvr>
                                      <p:to>
                                        <p:strVal val="hidden"/>
                                      </p:to>
                                    </p:set>
                                  </p:childTnLst>
                                </p:cTn>
                              </p:par>
                            </p:childTnLst>
                          </p:cTn>
                        </p:par>
                      </p:childTnLst>
                    </p:cTn>
                  </p:par>
                </p:childTnLst>
              </p:cTn>
              <p:nextCondLst>
                <p:cond evt="onClick" delay="0">
                  <p:tgtEl>
                    <p:spTgt spid="1780"/>
                  </p:tgtEl>
                </p:cond>
              </p:nextCondLst>
            </p:seq>
            <p:seq concurrent="1" nextAc="seek">
              <p:cTn id="2019" restart="whenNotActive" fill="hold" evtFilter="cancelBubble" nodeType="interactiveSeq">
                <p:stCondLst>
                  <p:cond evt="onClick" delay="0">
                    <p:tgtEl>
                      <p:spTgt spid="1781"/>
                    </p:tgtEl>
                  </p:cond>
                </p:stCondLst>
                <p:endSync evt="end" delay="0">
                  <p:rtn val="all"/>
                </p:endSync>
                <p:childTnLst>
                  <p:par>
                    <p:cTn id="2020" fill="hold">
                      <p:stCondLst>
                        <p:cond delay="0"/>
                      </p:stCondLst>
                      <p:childTnLst>
                        <p:par>
                          <p:cTn id="2021" fill="hold">
                            <p:stCondLst>
                              <p:cond delay="0"/>
                            </p:stCondLst>
                            <p:childTnLst>
                              <p:par>
                                <p:cTn id="2022" presetID="1" presetClass="exit" presetSubtype="0" fill="hold" grpId="0" nodeType="clickEffect">
                                  <p:stCondLst>
                                    <p:cond delay="0"/>
                                  </p:stCondLst>
                                  <p:childTnLst>
                                    <p:set>
                                      <p:cBhvr>
                                        <p:cTn id="2023" dur="1" fill="hold">
                                          <p:stCondLst>
                                            <p:cond delay="0"/>
                                          </p:stCondLst>
                                        </p:cTn>
                                        <p:tgtEl>
                                          <p:spTgt spid="1781"/>
                                        </p:tgtEl>
                                        <p:attrNameLst>
                                          <p:attrName>style.visibility</p:attrName>
                                        </p:attrNameLst>
                                      </p:cBhvr>
                                      <p:to>
                                        <p:strVal val="hidden"/>
                                      </p:to>
                                    </p:set>
                                  </p:childTnLst>
                                </p:cTn>
                              </p:par>
                            </p:childTnLst>
                          </p:cTn>
                        </p:par>
                      </p:childTnLst>
                    </p:cTn>
                  </p:par>
                </p:childTnLst>
              </p:cTn>
              <p:nextCondLst>
                <p:cond evt="onClick" delay="0">
                  <p:tgtEl>
                    <p:spTgt spid="1781"/>
                  </p:tgtEl>
                </p:cond>
              </p:nextCondLst>
            </p:seq>
            <p:seq concurrent="1" nextAc="seek">
              <p:cTn id="2024" restart="whenNotActive" fill="hold" evtFilter="cancelBubble" nodeType="interactiveSeq">
                <p:stCondLst>
                  <p:cond evt="onClick" delay="0">
                    <p:tgtEl>
                      <p:spTgt spid="1782"/>
                    </p:tgtEl>
                  </p:cond>
                </p:stCondLst>
                <p:endSync evt="end" delay="0">
                  <p:rtn val="all"/>
                </p:endSync>
                <p:childTnLst>
                  <p:par>
                    <p:cTn id="2025" fill="hold">
                      <p:stCondLst>
                        <p:cond delay="0"/>
                      </p:stCondLst>
                      <p:childTnLst>
                        <p:par>
                          <p:cTn id="2026" fill="hold">
                            <p:stCondLst>
                              <p:cond delay="0"/>
                            </p:stCondLst>
                            <p:childTnLst>
                              <p:par>
                                <p:cTn id="2027" presetID="1" presetClass="exit" presetSubtype="0" fill="hold" grpId="0" nodeType="clickEffect">
                                  <p:stCondLst>
                                    <p:cond delay="0"/>
                                  </p:stCondLst>
                                  <p:childTnLst>
                                    <p:set>
                                      <p:cBhvr>
                                        <p:cTn id="2028" dur="1" fill="hold">
                                          <p:stCondLst>
                                            <p:cond delay="0"/>
                                          </p:stCondLst>
                                        </p:cTn>
                                        <p:tgtEl>
                                          <p:spTgt spid="1782"/>
                                        </p:tgtEl>
                                        <p:attrNameLst>
                                          <p:attrName>style.visibility</p:attrName>
                                        </p:attrNameLst>
                                      </p:cBhvr>
                                      <p:to>
                                        <p:strVal val="hidden"/>
                                      </p:to>
                                    </p:set>
                                  </p:childTnLst>
                                </p:cTn>
                              </p:par>
                            </p:childTnLst>
                          </p:cTn>
                        </p:par>
                      </p:childTnLst>
                    </p:cTn>
                  </p:par>
                </p:childTnLst>
              </p:cTn>
              <p:nextCondLst>
                <p:cond evt="onClick" delay="0">
                  <p:tgtEl>
                    <p:spTgt spid="1782"/>
                  </p:tgtEl>
                </p:cond>
              </p:nextCondLst>
            </p:seq>
            <p:seq concurrent="1" nextAc="seek">
              <p:cTn id="2029" restart="whenNotActive" fill="hold" evtFilter="cancelBubble" nodeType="interactiveSeq">
                <p:stCondLst>
                  <p:cond evt="onClick" delay="0">
                    <p:tgtEl>
                      <p:spTgt spid="1783"/>
                    </p:tgtEl>
                  </p:cond>
                </p:stCondLst>
                <p:endSync evt="end" delay="0">
                  <p:rtn val="all"/>
                </p:endSync>
                <p:childTnLst>
                  <p:par>
                    <p:cTn id="2030" fill="hold">
                      <p:stCondLst>
                        <p:cond delay="0"/>
                      </p:stCondLst>
                      <p:childTnLst>
                        <p:par>
                          <p:cTn id="2031" fill="hold">
                            <p:stCondLst>
                              <p:cond delay="0"/>
                            </p:stCondLst>
                            <p:childTnLst>
                              <p:par>
                                <p:cTn id="2032" presetID="1" presetClass="exit" presetSubtype="0" fill="hold" grpId="0" nodeType="clickEffect">
                                  <p:stCondLst>
                                    <p:cond delay="0"/>
                                  </p:stCondLst>
                                  <p:childTnLst>
                                    <p:set>
                                      <p:cBhvr>
                                        <p:cTn id="2033" dur="1" fill="hold">
                                          <p:stCondLst>
                                            <p:cond delay="0"/>
                                          </p:stCondLst>
                                        </p:cTn>
                                        <p:tgtEl>
                                          <p:spTgt spid="1783"/>
                                        </p:tgtEl>
                                        <p:attrNameLst>
                                          <p:attrName>style.visibility</p:attrName>
                                        </p:attrNameLst>
                                      </p:cBhvr>
                                      <p:to>
                                        <p:strVal val="hidden"/>
                                      </p:to>
                                    </p:set>
                                  </p:childTnLst>
                                </p:cTn>
                              </p:par>
                            </p:childTnLst>
                          </p:cTn>
                        </p:par>
                      </p:childTnLst>
                    </p:cTn>
                  </p:par>
                </p:childTnLst>
              </p:cTn>
              <p:nextCondLst>
                <p:cond evt="onClick" delay="0">
                  <p:tgtEl>
                    <p:spTgt spid="1783"/>
                  </p:tgtEl>
                </p:cond>
              </p:nextCondLst>
            </p:seq>
            <p:seq concurrent="1" nextAc="seek">
              <p:cTn id="2034" restart="whenNotActive" fill="hold" evtFilter="cancelBubble" nodeType="interactiveSeq">
                <p:stCondLst>
                  <p:cond evt="onClick" delay="0">
                    <p:tgtEl>
                      <p:spTgt spid="1784"/>
                    </p:tgtEl>
                  </p:cond>
                </p:stCondLst>
                <p:endSync evt="end" delay="0">
                  <p:rtn val="all"/>
                </p:endSync>
                <p:childTnLst>
                  <p:par>
                    <p:cTn id="2035" fill="hold">
                      <p:stCondLst>
                        <p:cond delay="0"/>
                      </p:stCondLst>
                      <p:childTnLst>
                        <p:par>
                          <p:cTn id="2036" fill="hold">
                            <p:stCondLst>
                              <p:cond delay="0"/>
                            </p:stCondLst>
                            <p:childTnLst>
                              <p:par>
                                <p:cTn id="2037" presetID="1" presetClass="exit" presetSubtype="0" fill="hold" grpId="0" nodeType="clickEffect">
                                  <p:stCondLst>
                                    <p:cond delay="0"/>
                                  </p:stCondLst>
                                  <p:childTnLst>
                                    <p:set>
                                      <p:cBhvr>
                                        <p:cTn id="2038" dur="1" fill="hold">
                                          <p:stCondLst>
                                            <p:cond delay="0"/>
                                          </p:stCondLst>
                                        </p:cTn>
                                        <p:tgtEl>
                                          <p:spTgt spid="1784"/>
                                        </p:tgtEl>
                                        <p:attrNameLst>
                                          <p:attrName>style.visibility</p:attrName>
                                        </p:attrNameLst>
                                      </p:cBhvr>
                                      <p:to>
                                        <p:strVal val="hidden"/>
                                      </p:to>
                                    </p:set>
                                  </p:childTnLst>
                                </p:cTn>
                              </p:par>
                            </p:childTnLst>
                          </p:cTn>
                        </p:par>
                      </p:childTnLst>
                    </p:cTn>
                  </p:par>
                </p:childTnLst>
              </p:cTn>
              <p:nextCondLst>
                <p:cond evt="onClick" delay="0">
                  <p:tgtEl>
                    <p:spTgt spid="1784"/>
                  </p:tgtEl>
                </p:cond>
              </p:nextCondLst>
            </p:seq>
            <p:seq concurrent="1" nextAc="seek">
              <p:cTn id="2039" restart="whenNotActive" fill="hold" evtFilter="cancelBubble" nodeType="interactiveSeq">
                <p:stCondLst>
                  <p:cond evt="onClick" delay="0">
                    <p:tgtEl>
                      <p:spTgt spid="1785"/>
                    </p:tgtEl>
                  </p:cond>
                </p:stCondLst>
                <p:endSync evt="end" delay="0">
                  <p:rtn val="all"/>
                </p:endSync>
                <p:childTnLst>
                  <p:par>
                    <p:cTn id="2040" fill="hold">
                      <p:stCondLst>
                        <p:cond delay="0"/>
                      </p:stCondLst>
                      <p:childTnLst>
                        <p:par>
                          <p:cTn id="2041" fill="hold">
                            <p:stCondLst>
                              <p:cond delay="0"/>
                            </p:stCondLst>
                            <p:childTnLst>
                              <p:par>
                                <p:cTn id="2042" presetID="1" presetClass="exit" presetSubtype="0" fill="hold" grpId="0" nodeType="clickEffect">
                                  <p:stCondLst>
                                    <p:cond delay="0"/>
                                  </p:stCondLst>
                                  <p:childTnLst>
                                    <p:set>
                                      <p:cBhvr>
                                        <p:cTn id="2043" dur="1" fill="hold">
                                          <p:stCondLst>
                                            <p:cond delay="0"/>
                                          </p:stCondLst>
                                        </p:cTn>
                                        <p:tgtEl>
                                          <p:spTgt spid="1785"/>
                                        </p:tgtEl>
                                        <p:attrNameLst>
                                          <p:attrName>style.visibility</p:attrName>
                                        </p:attrNameLst>
                                      </p:cBhvr>
                                      <p:to>
                                        <p:strVal val="hidden"/>
                                      </p:to>
                                    </p:set>
                                  </p:childTnLst>
                                </p:cTn>
                              </p:par>
                            </p:childTnLst>
                          </p:cTn>
                        </p:par>
                      </p:childTnLst>
                    </p:cTn>
                  </p:par>
                </p:childTnLst>
              </p:cTn>
              <p:nextCondLst>
                <p:cond evt="onClick" delay="0">
                  <p:tgtEl>
                    <p:spTgt spid="1785"/>
                  </p:tgtEl>
                </p:cond>
              </p:nextCondLst>
            </p:seq>
            <p:seq concurrent="1" nextAc="seek">
              <p:cTn id="2044" restart="whenNotActive" fill="hold" evtFilter="cancelBubble" nodeType="interactiveSeq">
                <p:stCondLst>
                  <p:cond evt="onClick" delay="0">
                    <p:tgtEl>
                      <p:spTgt spid="1786"/>
                    </p:tgtEl>
                  </p:cond>
                </p:stCondLst>
                <p:endSync evt="end" delay="0">
                  <p:rtn val="all"/>
                </p:endSync>
                <p:childTnLst>
                  <p:par>
                    <p:cTn id="2045" fill="hold">
                      <p:stCondLst>
                        <p:cond delay="0"/>
                      </p:stCondLst>
                      <p:childTnLst>
                        <p:par>
                          <p:cTn id="2046" fill="hold">
                            <p:stCondLst>
                              <p:cond delay="0"/>
                            </p:stCondLst>
                            <p:childTnLst>
                              <p:par>
                                <p:cTn id="2047" presetID="1" presetClass="exit" presetSubtype="0" fill="hold" grpId="0" nodeType="clickEffect">
                                  <p:stCondLst>
                                    <p:cond delay="0"/>
                                  </p:stCondLst>
                                  <p:childTnLst>
                                    <p:set>
                                      <p:cBhvr>
                                        <p:cTn id="2048" dur="1" fill="hold">
                                          <p:stCondLst>
                                            <p:cond delay="0"/>
                                          </p:stCondLst>
                                        </p:cTn>
                                        <p:tgtEl>
                                          <p:spTgt spid="1786"/>
                                        </p:tgtEl>
                                        <p:attrNameLst>
                                          <p:attrName>style.visibility</p:attrName>
                                        </p:attrNameLst>
                                      </p:cBhvr>
                                      <p:to>
                                        <p:strVal val="hidden"/>
                                      </p:to>
                                    </p:set>
                                  </p:childTnLst>
                                </p:cTn>
                              </p:par>
                            </p:childTnLst>
                          </p:cTn>
                        </p:par>
                      </p:childTnLst>
                    </p:cTn>
                  </p:par>
                </p:childTnLst>
              </p:cTn>
              <p:nextCondLst>
                <p:cond evt="onClick" delay="0">
                  <p:tgtEl>
                    <p:spTgt spid="1786"/>
                  </p:tgtEl>
                </p:cond>
              </p:nextCondLst>
            </p:seq>
            <p:seq concurrent="1" nextAc="seek">
              <p:cTn id="2049" restart="whenNotActive" fill="hold" evtFilter="cancelBubble" nodeType="interactiveSeq">
                <p:stCondLst>
                  <p:cond evt="onClick" delay="0">
                    <p:tgtEl>
                      <p:spTgt spid="1787"/>
                    </p:tgtEl>
                  </p:cond>
                </p:stCondLst>
                <p:endSync evt="end" delay="0">
                  <p:rtn val="all"/>
                </p:endSync>
                <p:childTnLst>
                  <p:par>
                    <p:cTn id="2050" fill="hold">
                      <p:stCondLst>
                        <p:cond delay="0"/>
                      </p:stCondLst>
                      <p:childTnLst>
                        <p:par>
                          <p:cTn id="2051" fill="hold">
                            <p:stCondLst>
                              <p:cond delay="0"/>
                            </p:stCondLst>
                            <p:childTnLst>
                              <p:par>
                                <p:cTn id="2052" presetID="1" presetClass="exit" presetSubtype="0" fill="hold" grpId="0" nodeType="clickEffect">
                                  <p:stCondLst>
                                    <p:cond delay="0"/>
                                  </p:stCondLst>
                                  <p:childTnLst>
                                    <p:set>
                                      <p:cBhvr>
                                        <p:cTn id="2053" dur="1" fill="hold">
                                          <p:stCondLst>
                                            <p:cond delay="0"/>
                                          </p:stCondLst>
                                        </p:cTn>
                                        <p:tgtEl>
                                          <p:spTgt spid="1787"/>
                                        </p:tgtEl>
                                        <p:attrNameLst>
                                          <p:attrName>style.visibility</p:attrName>
                                        </p:attrNameLst>
                                      </p:cBhvr>
                                      <p:to>
                                        <p:strVal val="hidden"/>
                                      </p:to>
                                    </p:set>
                                  </p:childTnLst>
                                </p:cTn>
                              </p:par>
                            </p:childTnLst>
                          </p:cTn>
                        </p:par>
                      </p:childTnLst>
                    </p:cTn>
                  </p:par>
                </p:childTnLst>
              </p:cTn>
              <p:nextCondLst>
                <p:cond evt="onClick" delay="0">
                  <p:tgtEl>
                    <p:spTgt spid="1787"/>
                  </p:tgtEl>
                </p:cond>
              </p:nextCondLst>
            </p:seq>
            <p:seq concurrent="1" nextAc="seek">
              <p:cTn id="2054" restart="whenNotActive" fill="hold" evtFilter="cancelBubble" nodeType="interactiveSeq">
                <p:stCondLst>
                  <p:cond evt="onClick" delay="0">
                    <p:tgtEl>
                      <p:spTgt spid="1788"/>
                    </p:tgtEl>
                  </p:cond>
                </p:stCondLst>
                <p:endSync evt="end" delay="0">
                  <p:rtn val="all"/>
                </p:endSync>
                <p:childTnLst>
                  <p:par>
                    <p:cTn id="2055" fill="hold">
                      <p:stCondLst>
                        <p:cond delay="0"/>
                      </p:stCondLst>
                      <p:childTnLst>
                        <p:par>
                          <p:cTn id="2056" fill="hold">
                            <p:stCondLst>
                              <p:cond delay="0"/>
                            </p:stCondLst>
                            <p:childTnLst>
                              <p:par>
                                <p:cTn id="2057" presetID="1" presetClass="exit" presetSubtype="0" fill="hold" grpId="0" nodeType="clickEffect">
                                  <p:stCondLst>
                                    <p:cond delay="0"/>
                                  </p:stCondLst>
                                  <p:childTnLst>
                                    <p:set>
                                      <p:cBhvr>
                                        <p:cTn id="2058" dur="1" fill="hold">
                                          <p:stCondLst>
                                            <p:cond delay="0"/>
                                          </p:stCondLst>
                                        </p:cTn>
                                        <p:tgtEl>
                                          <p:spTgt spid="1788"/>
                                        </p:tgtEl>
                                        <p:attrNameLst>
                                          <p:attrName>style.visibility</p:attrName>
                                        </p:attrNameLst>
                                      </p:cBhvr>
                                      <p:to>
                                        <p:strVal val="hidden"/>
                                      </p:to>
                                    </p:set>
                                  </p:childTnLst>
                                </p:cTn>
                              </p:par>
                            </p:childTnLst>
                          </p:cTn>
                        </p:par>
                      </p:childTnLst>
                    </p:cTn>
                  </p:par>
                </p:childTnLst>
              </p:cTn>
              <p:nextCondLst>
                <p:cond evt="onClick" delay="0">
                  <p:tgtEl>
                    <p:spTgt spid="1788"/>
                  </p:tgtEl>
                </p:cond>
              </p:nextCondLst>
            </p:seq>
            <p:seq concurrent="1" nextAc="seek">
              <p:cTn id="2059" restart="whenNotActive" fill="hold" evtFilter="cancelBubble" nodeType="interactiveSeq">
                <p:stCondLst>
                  <p:cond evt="onClick" delay="0">
                    <p:tgtEl>
                      <p:spTgt spid="1789"/>
                    </p:tgtEl>
                  </p:cond>
                </p:stCondLst>
                <p:endSync evt="end" delay="0">
                  <p:rtn val="all"/>
                </p:endSync>
                <p:childTnLst>
                  <p:par>
                    <p:cTn id="2060" fill="hold">
                      <p:stCondLst>
                        <p:cond delay="0"/>
                      </p:stCondLst>
                      <p:childTnLst>
                        <p:par>
                          <p:cTn id="2061" fill="hold">
                            <p:stCondLst>
                              <p:cond delay="0"/>
                            </p:stCondLst>
                            <p:childTnLst>
                              <p:par>
                                <p:cTn id="2062" presetID="1" presetClass="exit" presetSubtype="0" fill="hold" grpId="0" nodeType="clickEffect">
                                  <p:stCondLst>
                                    <p:cond delay="0"/>
                                  </p:stCondLst>
                                  <p:childTnLst>
                                    <p:set>
                                      <p:cBhvr>
                                        <p:cTn id="2063" dur="1" fill="hold">
                                          <p:stCondLst>
                                            <p:cond delay="0"/>
                                          </p:stCondLst>
                                        </p:cTn>
                                        <p:tgtEl>
                                          <p:spTgt spid="1789"/>
                                        </p:tgtEl>
                                        <p:attrNameLst>
                                          <p:attrName>style.visibility</p:attrName>
                                        </p:attrNameLst>
                                      </p:cBhvr>
                                      <p:to>
                                        <p:strVal val="hidden"/>
                                      </p:to>
                                    </p:set>
                                  </p:childTnLst>
                                </p:cTn>
                              </p:par>
                            </p:childTnLst>
                          </p:cTn>
                        </p:par>
                      </p:childTnLst>
                    </p:cTn>
                  </p:par>
                </p:childTnLst>
              </p:cTn>
              <p:nextCondLst>
                <p:cond evt="onClick" delay="0">
                  <p:tgtEl>
                    <p:spTgt spid="1789"/>
                  </p:tgtEl>
                </p:cond>
              </p:nextCondLst>
            </p:seq>
            <p:seq concurrent="1" nextAc="seek">
              <p:cTn id="2064" restart="whenNotActive" fill="hold" evtFilter="cancelBubble" nodeType="interactiveSeq">
                <p:stCondLst>
                  <p:cond evt="onClick" delay="0">
                    <p:tgtEl>
                      <p:spTgt spid="1790"/>
                    </p:tgtEl>
                  </p:cond>
                </p:stCondLst>
                <p:endSync evt="end" delay="0">
                  <p:rtn val="all"/>
                </p:endSync>
                <p:childTnLst>
                  <p:par>
                    <p:cTn id="2065" fill="hold">
                      <p:stCondLst>
                        <p:cond delay="0"/>
                      </p:stCondLst>
                      <p:childTnLst>
                        <p:par>
                          <p:cTn id="2066" fill="hold">
                            <p:stCondLst>
                              <p:cond delay="0"/>
                            </p:stCondLst>
                            <p:childTnLst>
                              <p:par>
                                <p:cTn id="2067" presetID="1" presetClass="exit" presetSubtype="0" fill="hold" grpId="0" nodeType="clickEffect">
                                  <p:stCondLst>
                                    <p:cond delay="0"/>
                                  </p:stCondLst>
                                  <p:childTnLst>
                                    <p:set>
                                      <p:cBhvr>
                                        <p:cTn id="2068" dur="1" fill="hold">
                                          <p:stCondLst>
                                            <p:cond delay="0"/>
                                          </p:stCondLst>
                                        </p:cTn>
                                        <p:tgtEl>
                                          <p:spTgt spid="1790"/>
                                        </p:tgtEl>
                                        <p:attrNameLst>
                                          <p:attrName>style.visibility</p:attrName>
                                        </p:attrNameLst>
                                      </p:cBhvr>
                                      <p:to>
                                        <p:strVal val="hidden"/>
                                      </p:to>
                                    </p:set>
                                  </p:childTnLst>
                                </p:cTn>
                              </p:par>
                            </p:childTnLst>
                          </p:cTn>
                        </p:par>
                      </p:childTnLst>
                    </p:cTn>
                  </p:par>
                </p:childTnLst>
              </p:cTn>
              <p:nextCondLst>
                <p:cond evt="onClick" delay="0">
                  <p:tgtEl>
                    <p:spTgt spid="1790"/>
                  </p:tgtEl>
                </p:cond>
              </p:nextCondLst>
            </p:seq>
            <p:seq concurrent="1" nextAc="seek">
              <p:cTn id="2069" restart="whenNotActive" fill="hold" evtFilter="cancelBubble" nodeType="interactiveSeq">
                <p:stCondLst>
                  <p:cond evt="onClick" delay="0">
                    <p:tgtEl>
                      <p:spTgt spid="1740"/>
                    </p:tgtEl>
                  </p:cond>
                </p:stCondLst>
                <p:endSync evt="end" delay="0">
                  <p:rtn val="all"/>
                </p:endSync>
                <p:childTnLst>
                  <p:par>
                    <p:cTn id="2070" fill="hold">
                      <p:stCondLst>
                        <p:cond delay="0"/>
                      </p:stCondLst>
                      <p:childTnLst>
                        <p:par>
                          <p:cTn id="2071" fill="hold">
                            <p:stCondLst>
                              <p:cond delay="0"/>
                            </p:stCondLst>
                            <p:childTnLst>
                              <p:par>
                                <p:cTn id="2072" presetID="1" presetClass="exit" presetSubtype="0" fill="hold" grpId="0" nodeType="clickEffect">
                                  <p:stCondLst>
                                    <p:cond delay="0"/>
                                  </p:stCondLst>
                                  <p:childTnLst>
                                    <p:set>
                                      <p:cBhvr>
                                        <p:cTn id="2073" dur="1" fill="hold">
                                          <p:stCondLst>
                                            <p:cond delay="0"/>
                                          </p:stCondLst>
                                        </p:cTn>
                                        <p:tgtEl>
                                          <p:spTgt spid="1740"/>
                                        </p:tgtEl>
                                        <p:attrNameLst>
                                          <p:attrName>style.visibility</p:attrName>
                                        </p:attrNameLst>
                                      </p:cBhvr>
                                      <p:to>
                                        <p:strVal val="hidden"/>
                                      </p:to>
                                    </p:set>
                                  </p:childTnLst>
                                </p:cTn>
                              </p:par>
                            </p:childTnLst>
                          </p:cTn>
                        </p:par>
                      </p:childTnLst>
                    </p:cTn>
                  </p:par>
                </p:childTnLst>
              </p:cTn>
              <p:nextCondLst>
                <p:cond evt="onClick" delay="0">
                  <p:tgtEl>
                    <p:spTgt spid="1740"/>
                  </p:tgtEl>
                </p:cond>
              </p:nextCondLst>
            </p:seq>
            <p:seq concurrent="1" nextAc="seek">
              <p:cTn id="2074" restart="whenNotActive" fill="hold" evtFilter="cancelBubble" nodeType="interactiveSeq">
                <p:stCondLst>
                  <p:cond evt="onClick" delay="0">
                    <p:tgtEl>
                      <p:spTgt spid="1791"/>
                    </p:tgtEl>
                  </p:cond>
                </p:stCondLst>
                <p:endSync evt="end" delay="0">
                  <p:rtn val="all"/>
                </p:endSync>
                <p:childTnLst>
                  <p:par>
                    <p:cTn id="2075" fill="hold">
                      <p:stCondLst>
                        <p:cond delay="0"/>
                      </p:stCondLst>
                      <p:childTnLst>
                        <p:par>
                          <p:cTn id="2076" fill="hold">
                            <p:stCondLst>
                              <p:cond delay="0"/>
                            </p:stCondLst>
                            <p:childTnLst>
                              <p:par>
                                <p:cTn id="2077" presetID="1" presetClass="exit" presetSubtype="0" fill="hold" grpId="0" nodeType="clickEffect">
                                  <p:stCondLst>
                                    <p:cond delay="0"/>
                                  </p:stCondLst>
                                  <p:childTnLst>
                                    <p:set>
                                      <p:cBhvr>
                                        <p:cTn id="2078" dur="1" fill="hold">
                                          <p:stCondLst>
                                            <p:cond delay="0"/>
                                          </p:stCondLst>
                                        </p:cTn>
                                        <p:tgtEl>
                                          <p:spTgt spid="1791"/>
                                        </p:tgtEl>
                                        <p:attrNameLst>
                                          <p:attrName>style.visibility</p:attrName>
                                        </p:attrNameLst>
                                      </p:cBhvr>
                                      <p:to>
                                        <p:strVal val="hidden"/>
                                      </p:to>
                                    </p:set>
                                  </p:childTnLst>
                                </p:cTn>
                              </p:par>
                            </p:childTnLst>
                          </p:cTn>
                        </p:par>
                      </p:childTnLst>
                    </p:cTn>
                  </p:par>
                </p:childTnLst>
              </p:cTn>
              <p:nextCondLst>
                <p:cond evt="onClick" delay="0">
                  <p:tgtEl>
                    <p:spTgt spid="1791"/>
                  </p:tgtEl>
                </p:cond>
              </p:nextCondLst>
            </p:seq>
            <p:seq concurrent="1" nextAc="seek">
              <p:cTn id="2079" restart="whenNotActive" fill="hold" evtFilter="cancelBubble" nodeType="interactiveSeq">
                <p:stCondLst>
                  <p:cond evt="onClick" delay="0">
                    <p:tgtEl>
                      <p:spTgt spid="1792"/>
                    </p:tgtEl>
                  </p:cond>
                </p:stCondLst>
                <p:endSync evt="end" delay="0">
                  <p:rtn val="all"/>
                </p:endSync>
                <p:childTnLst>
                  <p:par>
                    <p:cTn id="2080" fill="hold">
                      <p:stCondLst>
                        <p:cond delay="0"/>
                      </p:stCondLst>
                      <p:childTnLst>
                        <p:par>
                          <p:cTn id="2081" fill="hold">
                            <p:stCondLst>
                              <p:cond delay="0"/>
                            </p:stCondLst>
                            <p:childTnLst>
                              <p:par>
                                <p:cTn id="2082" presetID="1" presetClass="exit" presetSubtype="0" fill="hold" grpId="0" nodeType="clickEffect">
                                  <p:stCondLst>
                                    <p:cond delay="0"/>
                                  </p:stCondLst>
                                  <p:childTnLst>
                                    <p:set>
                                      <p:cBhvr>
                                        <p:cTn id="2083" dur="1" fill="hold">
                                          <p:stCondLst>
                                            <p:cond delay="0"/>
                                          </p:stCondLst>
                                        </p:cTn>
                                        <p:tgtEl>
                                          <p:spTgt spid="1792"/>
                                        </p:tgtEl>
                                        <p:attrNameLst>
                                          <p:attrName>style.visibility</p:attrName>
                                        </p:attrNameLst>
                                      </p:cBhvr>
                                      <p:to>
                                        <p:strVal val="hidden"/>
                                      </p:to>
                                    </p:set>
                                  </p:childTnLst>
                                </p:cTn>
                              </p:par>
                            </p:childTnLst>
                          </p:cTn>
                        </p:par>
                      </p:childTnLst>
                    </p:cTn>
                  </p:par>
                </p:childTnLst>
              </p:cTn>
              <p:nextCondLst>
                <p:cond evt="onClick" delay="0">
                  <p:tgtEl>
                    <p:spTgt spid="1792"/>
                  </p:tgtEl>
                </p:cond>
              </p:nextCondLst>
            </p:seq>
            <p:seq concurrent="1" nextAc="seek">
              <p:cTn id="2084" restart="whenNotActive" fill="hold" evtFilter="cancelBubble" nodeType="interactiveSeq">
                <p:stCondLst>
                  <p:cond evt="onClick" delay="0">
                    <p:tgtEl>
                      <p:spTgt spid="1793"/>
                    </p:tgtEl>
                  </p:cond>
                </p:stCondLst>
                <p:endSync evt="end" delay="0">
                  <p:rtn val="all"/>
                </p:endSync>
                <p:childTnLst>
                  <p:par>
                    <p:cTn id="2085" fill="hold">
                      <p:stCondLst>
                        <p:cond delay="0"/>
                      </p:stCondLst>
                      <p:childTnLst>
                        <p:par>
                          <p:cTn id="2086" fill="hold">
                            <p:stCondLst>
                              <p:cond delay="0"/>
                            </p:stCondLst>
                            <p:childTnLst>
                              <p:par>
                                <p:cTn id="2087" presetID="1" presetClass="exit" presetSubtype="0" fill="hold" grpId="0" nodeType="clickEffect">
                                  <p:stCondLst>
                                    <p:cond delay="0"/>
                                  </p:stCondLst>
                                  <p:childTnLst>
                                    <p:set>
                                      <p:cBhvr>
                                        <p:cTn id="2088" dur="1" fill="hold">
                                          <p:stCondLst>
                                            <p:cond delay="0"/>
                                          </p:stCondLst>
                                        </p:cTn>
                                        <p:tgtEl>
                                          <p:spTgt spid="1793"/>
                                        </p:tgtEl>
                                        <p:attrNameLst>
                                          <p:attrName>style.visibility</p:attrName>
                                        </p:attrNameLst>
                                      </p:cBhvr>
                                      <p:to>
                                        <p:strVal val="hidden"/>
                                      </p:to>
                                    </p:set>
                                  </p:childTnLst>
                                </p:cTn>
                              </p:par>
                            </p:childTnLst>
                          </p:cTn>
                        </p:par>
                      </p:childTnLst>
                    </p:cTn>
                  </p:par>
                </p:childTnLst>
              </p:cTn>
              <p:nextCondLst>
                <p:cond evt="onClick" delay="0">
                  <p:tgtEl>
                    <p:spTgt spid="1793"/>
                  </p:tgtEl>
                </p:cond>
              </p:nextCondLst>
            </p:seq>
            <p:seq concurrent="1" nextAc="seek">
              <p:cTn id="2089" restart="whenNotActive" fill="hold" evtFilter="cancelBubble" nodeType="interactiveSeq">
                <p:stCondLst>
                  <p:cond evt="onClick" delay="0">
                    <p:tgtEl>
                      <p:spTgt spid="1794"/>
                    </p:tgtEl>
                  </p:cond>
                </p:stCondLst>
                <p:endSync evt="end" delay="0">
                  <p:rtn val="all"/>
                </p:endSync>
                <p:childTnLst>
                  <p:par>
                    <p:cTn id="2090" fill="hold">
                      <p:stCondLst>
                        <p:cond delay="0"/>
                      </p:stCondLst>
                      <p:childTnLst>
                        <p:par>
                          <p:cTn id="2091" fill="hold">
                            <p:stCondLst>
                              <p:cond delay="0"/>
                            </p:stCondLst>
                            <p:childTnLst>
                              <p:par>
                                <p:cTn id="2092" presetID="1" presetClass="exit" presetSubtype="0" fill="hold" grpId="0" nodeType="clickEffect">
                                  <p:stCondLst>
                                    <p:cond delay="0"/>
                                  </p:stCondLst>
                                  <p:childTnLst>
                                    <p:set>
                                      <p:cBhvr>
                                        <p:cTn id="2093" dur="1" fill="hold">
                                          <p:stCondLst>
                                            <p:cond delay="0"/>
                                          </p:stCondLst>
                                        </p:cTn>
                                        <p:tgtEl>
                                          <p:spTgt spid="1794"/>
                                        </p:tgtEl>
                                        <p:attrNameLst>
                                          <p:attrName>style.visibility</p:attrName>
                                        </p:attrNameLst>
                                      </p:cBhvr>
                                      <p:to>
                                        <p:strVal val="hidden"/>
                                      </p:to>
                                    </p:set>
                                  </p:childTnLst>
                                </p:cTn>
                              </p:par>
                            </p:childTnLst>
                          </p:cTn>
                        </p:par>
                      </p:childTnLst>
                    </p:cTn>
                  </p:par>
                </p:childTnLst>
              </p:cTn>
              <p:nextCondLst>
                <p:cond evt="onClick" delay="0">
                  <p:tgtEl>
                    <p:spTgt spid="1794"/>
                  </p:tgtEl>
                </p:cond>
              </p:nextCondLst>
            </p:seq>
            <p:seq concurrent="1" nextAc="seek">
              <p:cTn id="2094" restart="whenNotActive" fill="hold" evtFilter="cancelBubble" nodeType="interactiveSeq">
                <p:stCondLst>
                  <p:cond evt="onClick" delay="0">
                    <p:tgtEl>
                      <p:spTgt spid="1795"/>
                    </p:tgtEl>
                  </p:cond>
                </p:stCondLst>
                <p:endSync evt="end" delay="0">
                  <p:rtn val="all"/>
                </p:endSync>
                <p:childTnLst>
                  <p:par>
                    <p:cTn id="2095" fill="hold">
                      <p:stCondLst>
                        <p:cond delay="0"/>
                      </p:stCondLst>
                      <p:childTnLst>
                        <p:par>
                          <p:cTn id="2096" fill="hold">
                            <p:stCondLst>
                              <p:cond delay="0"/>
                            </p:stCondLst>
                            <p:childTnLst>
                              <p:par>
                                <p:cTn id="2097" presetID="1" presetClass="exit" presetSubtype="0" fill="hold" grpId="0" nodeType="clickEffect">
                                  <p:stCondLst>
                                    <p:cond delay="0"/>
                                  </p:stCondLst>
                                  <p:childTnLst>
                                    <p:set>
                                      <p:cBhvr>
                                        <p:cTn id="2098" dur="1" fill="hold">
                                          <p:stCondLst>
                                            <p:cond delay="0"/>
                                          </p:stCondLst>
                                        </p:cTn>
                                        <p:tgtEl>
                                          <p:spTgt spid="1795"/>
                                        </p:tgtEl>
                                        <p:attrNameLst>
                                          <p:attrName>style.visibility</p:attrName>
                                        </p:attrNameLst>
                                      </p:cBhvr>
                                      <p:to>
                                        <p:strVal val="hidden"/>
                                      </p:to>
                                    </p:set>
                                  </p:childTnLst>
                                </p:cTn>
                              </p:par>
                            </p:childTnLst>
                          </p:cTn>
                        </p:par>
                      </p:childTnLst>
                    </p:cTn>
                  </p:par>
                </p:childTnLst>
              </p:cTn>
              <p:nextCondLst>
                <p:cond evt="onClick" delay="0">
                  <p:tgtEl>
                    <p:spTgt spid="1795"/>
                  </p:tgtEl>
                </p:cond>
              </p:nextCondLst>
            </p:seq>
            <p:seq concurrent="1" nextAc="seek">
              <p:cTn id="2099" restart="whenNotActive" fill="hold" evtFilter="cancelBubble" nodeType="interactiveSeq">
                <p:stCondLst>
                  <p:cond evt="onClick" delay="0">
                    <p:tgtEl>
                      <p:spTgt spid="1796"/>
                    </p:tgtEl>
                  </p:cond>
                </p:stCondLst>
                <p:endSync evt="end" delay="0">
                  <p:rtn val="all"/>
                </p:endSync>
                <p:childTnLst>
                  <p:par>
                    <p:cTn id="2100" fill="hold">
                      <p:stCondLst>
                        <p:cond delay="0"/>
                      </p:stCondLst>
                      <p:childTnLst>
                        <p:par>
                          <p:cTn id="2101" fill="hold">
                            <p:stCondLst>
                              <p:cond delay="0"/>
                            </p:stCondLst>
                            <p:childTnLst>
                              <p:par>
                                <p:cTn id="2102" presetID="1" presetClass="exit" presetSubtype="0" fill="hold" grpId="0" nodeType="clickEffect">
                                  <p:stCondLst>
                                    <p:cond delay="0"/>
                                  </p:stCondLst>
                                  <p:childTnLst>
                                    <p:set>
                                      <p:cBhvr>
                                        <p:cTn id="2103" dur="1" fill="hold">
                                          <p:stCondLst>
                                            <p:cond delay="0"/>
                                          </p:stCondLst>
                                        </p:cTn>
                                        <p:tgtEl>
                                          <p:spTgt spid="1796"/>
                                        </p:tgtEl>
                                        <p:attrNameLst>
                                          <p:attrName>style.visibility</p:attrName>
                                        </p:attrNameLst>
                                      </p:cBhvr>
                                      <p:to>
                                        <p:strVal val="hidden"/>
                                      </p:to>
                                    </p:set>
                                  </p:childTnLst>
                                </p:cTn>
                              </p:par>
                            </p:childTnLst>
                          </p:cTn>
                        </p:par>
                      </p:childTnLst>
                    </p:cTn>
                  </p:par>
                </p:childTnLst>
              </p:cTn>
              <p:nextCondLst>
                <p:cond evt="onClick" delay="0">
                  <p:tgtEl>
                    <p:spTgt spid="1796"/>
                  </p:tgtEl>
                </p:cond>
              </p:nextCondLst>
            </p:seq>
            <p:seq concurrent="1" nextAc="seek">
              <p:cTn id="2104" restart="whenNotActive" fill="hold" evtFilter="cancelBubble" nodeType="interactiveSeq">
                <p:stCondLst>
                  <p:cond evt="onClick" delay="0">
                    <p:tgtEl>
                      <p:spTgt spid="1797"/>
                    </p:tgtEl>
                  </p:cond>
                </p:stCondLst>
                <p:endSync evt="end" delay="0">
                  <p:rtn val="all"/>
                </p:endSync>
                <p:childTnLst>
                  <p:par>
                    <p:cTn id="2105" fill="hold">
                      <p:stCondLst>
                        <p:cond delay="0"/>
                      </p:stCondLst>
                      <p:childTnLst>
                        <p:par>
                          <p:cTn id="2106" fill="hold">
                            <p:stCondLst>
                              <p:cond delay="0"/>
                            </p:stCondLst>
                            <p:childTnLst>
                              <p:par>
                                <p:cTn id="2107" presetID="1" presetClass="exit" presetSubtype="0" fill="hold" grpId="0" nodeType="clickEffect">
                                  <p:stCondLst>
                                    <p:cond delay="0"/>
                                  </p:stCondLst>
                                  <p:childTnLst>
                                    <p:set>
                                      <p:cBhvr>
                                        <p:cTn id="2108" dur="1" fill="hold">
                                          <p:stCondLst>
                                            <p:cond delay="0"/>
                                          </p:stCondLst>
                                        </p:cTn>
                                        <p:tgtEl>
                                          <p:spTgt spid="1797"/>
                                        </p:tgtEl>
                                        <p:attrNameLst>
                                          <p:attrName>style.visibility</p:attrName>
                                        </p:attrNameLst>
                                      </p:cBhvr>
                                      <p:to>
                                        <p:strVal val="hidden"/>
                                      </p:to>
                                    </p:set>
                                  </p:childTnLst>
                                </p:cTn>
                              </p:par>
                            </p:childTnLst>
                          </p:cTn>
                        </p:par>
                      </p:childTnLst>
                    </p:cTn>
                  </p:par>
                </p:childTnLst>
              </p:cTn>
              <p:nextCondLst>
                <p:cond evt="onClick" delay="0">
                  <p:tgtEl>
                    <p:spTgt spid="1797"/>
                  </p:tgtEl>
                </p:cond>
              </p:nextCondLst>
            </p:seq>
            <p:seq concurrent="1" nextAc="seek">
              <p:cTn id="2109" restart="whenNotActive" fill="hold" evtFilter="cancelBubble" nodeType="interactiveSeq">
                <p:stCondLst>
                  <p:cond evt="onClick" delay="0">
                    <p:tgtEl>
                      <p:spTgt spid="1798"/>
                    </p:tgtEl>
                  </p:cond>
                </p:stCondLst>
                <p:endSync evt="end" delay="0">
                  <p:rtn val="all"/>
                </p:endSync>
                <p:childTnLst>
                  <p:par>
                    <p:cTn id="2110" fill="hold">
                      <p:stCondLst>
                        <p:cond delay="0"/>
                      </p:stCondLst>
                      <p:childTnLst>
                        <p:par>
                          <p:cTn id="2111" fill="hold">
                            <p:stCondLst>
                              <p:cond delay="0"/>
                            </p:stCondLst>
                            <p:childTnLst>
                              <p:par>
                                <p:cTn id="2112" presetID="1" presetClass="exit" presetSubtype="0" fill="hold" grpId="0" nodeType="clickEffect">
                                  <p:stCondLst>
                                    <p:cond delay="0"/>
                                  </p:stCondLst>
                                  <p:childTnLst>
                                    <p:set>
                                      <p:cBhvr>
                                        <p:cTn id="2113" dur="1" fill="hold">
                                          <p:stCondLst>
                                            <p:cond delay="0"/>
                                          </p:stCondLst>
                                        </p:cTn>
                                        <p:tgtEl>
                                          <p:spTgt spid="1798"/>
                                        </p:tgtEl>
                                        <p:attrNameLst>
                                          <p:attrName>style.visibility</p:attrName>
                                        </p:attrNameLst>
                                      </p:cBhvr>
                                      <p:to>
                                        <p:strVal val="hidden"/>
                                      </p:to>
                                    </p:set>
                                  </p:childTnLst>
                                </p:cTn>
                              </p:par>
                            </p:childTnLst>
                          </p:cTn>
                        </p:par>
                      </p:childTnLst>
                    </p:cTn>
                  </p:par>
                </p:childTnLst>
              </p:cTn>
              <p:nextCondLst>
                <p:cond evt="onClick" delay="0">
                  <p:tgtEl>
                    <p:spTgt spid="1798"/>
                  </p:tgtEl>
                </p:cond>
              </p:nextCondLst>
            </p:seq>
            <p:seq concurrent="1" nextAc="seek">
              <p:cTn id="2114" restart="whenNotActive" fill="hold" evtFilter="cancelBubble" nodeType="interactiveSeq">
                <p:stCondLst>
                  <p:cond evt="onClick" delay="0">
                    <p:tgtEl>
                      <p:spTgt spid="1799"/>
                    </p:tgtEl>
                  </p:cond>
                </p:stCondLst>
                <p:endSync evt="end" delay="0">
                  <p:rtn val="all"/>
                </p:endSync>
                <p:childTnLst>
                  <p:par>
                    <p:cTn id="2115" fill="hold">
                      <p:stCondLst>
                        <p:cond delay="0"/>
                      </p:stCondLst>
                      <p:childTnLst>
                        <p:par>
                          <p:cTn id="2116" fill="hold">
                            <p:stCondLst>
                              <p:cond delay="0"/>
                            </p:stCondLst>
                            <p:childTnLst>
                              <p:par>
                                <p:cTn id="2117" presetID="1" presetClass="exit" presetSubtype="0" fill="hold" grpId="0" nodeType="clickEffect">
                                  <p:stCondLst>
                                    <p:cond delay="0"/>
                                  </p:stCondLst>
                                  <p:childTnLst>
                                    <p:set>
                                      <p:cBhvr>
                                        <p:cTn id="2118" dur="1" fill="hold">
                                          <p:stCondLst>
                                            <p:cond delay="0"/>
                                          </p:stCondLst>
                                        </p:cTn>
                                        <p:tgtEl>
                                          <p:spTgt spid="1799"/>
                                        </p:tgtEl>
                                        <p:attrNameLst>
                                          <p:attrName>style.visibility</p:attrName>
                                        </p:attrNameLst>
                                      </p:cBhvr>
                                      <p:to>
                                        <p:strVal val="hidden"/>
                                      </p:to>
                                    </p:set>
                                  </p:childTnLst>
                                </p:cTn>
                              </p:par>
                            </p:childTnLst>
                          </p:cTn>
                        </p:par>
                      </p:childTnLst>
                    </p:cTn>
                  </p:par>
                </p:childTnLst>
              </p:cTn>
              <p:nextCondLst>
                <p:cond evt="onClick" delay="0">
                  <p:tgtEl>
                    <p:spTgt spid="1799"/>
                  </p:tgtEl>
                </p:cond>
              </p:nextCondLst>
            </p:seq>
            <p:seq concurrent="1" nextAc="seek">
              <p:cTn id="2119" restart="whenNotActive" fill="hold" evtFilter="cancelBubble" nodeType="interactiveSeq">
                <p:stCondLst>
                  <p:cond evt="onClick" delay="0">
                    <p:tgtEl>
                      <p:spTgt spid="1800"/>
                    </p:tgtEl>
                  </p:cond>
                </p:stCondLst>
                <p:endSync evt="end" delay="0">
                  <p:rtn val="all"/>
                </p:endSync>
                <p:childTnLst>
                  <p:par>
                    <p:cTn id="2120" fill="hold">
                      <p:stCondLst>
                        <p:cond delay="0"/>
                      </p:stCondLst>
                      <p:childTnLst>
                        <p:par>
                          <p:cTn id="2121" fill="hold">
                            <p:stCondLst>
                              <p:cond delay="0"/>
                            </p:stCondLst>
                            <p:childTnLst>
                              <p:par>
                                <p:cTn id="2122" presetID="1" presetClass="exit" presetSubtype="0" fill="hold" grpId="0" nodeType="clickEffect">
                                  <p:stCondLst>
                                    <p:cond delay="0"/>
                                  </p:stCondLst>
                                  <p:childTnLst>
                                    <p:set>
                                      <p:cBhvr>
                                        <p:cTn id="2123" dur="1" fill="hold">
                                          <p:stCondLst>
                                            <p:cond delay="0"/>
                                          </p:stCondLst>
                                        </p:cTn>
                                        <p:tgtEl>
                                          <p:spTgt spid="1800"/>
                                        </p:tgtEl>
                                        <p:attrNameLst>
                                          <p:attrName>style.visibility</p:attrName>
                                        </p:attrNameLst>
                                      </p:cBhvr>
                                      <p:to>
                                        <p:strVal val="hidden"/>
                                      </p:to>
                                    </p:set>
                                  </p:childTnLst>
                                </p:cTn>
                              </p:par>
                            </p:childTnLst>
                          </p:cTn>
                        </p:par>
                      </p:childTnLst>
                    </p:cTn>
                  </p:par>
                </p:childTnLst>
              </p:cTn>
              <p:nextCondLst>
                <p:cond evt="onClick" delay="0">
                  <p:tgtEl>
                    <p:spTgt spid="1800"/>
                  </p:tgtEl>
                </p:cond>
              </p:nextCondLst>
            </p:seq>
            <p:seq concurrent="1" nextAc="seek">
              <p:cTn id="2124" restart="whenNotActive" fill="hold" evtFilter="cancelBubble" nodeType="interactiveSeq">
                <p:stCondLst>
                  <p:cond evt="onClick" delay="0">
                    <p:tgtEl>
                      <p:spTgt spid="1801"/>
                    </p:tgtEl>
                  </p:cond>
                </p:stCondLst>
                <p:endSync evt="end" delay="0">
                  <p:rtn val="all"/>
                </p:endSync>
                <p:childTnLst>
                  <p:par>
                    <p:cTn id="2125" fill="hold">
                      <p:stCondLst>
                        <p:cond delay="0"/>
                      </p:stCondLst>
                      <p:childTnLst>
                        <p:par>
                          <p:cTn id="2126" fill="hold">
                            <p:stCondLst>
                              <p:cond delay="0"/>
                            </p:stCondLst>
                            <p:childTnLst>
                              <p:par>
                                <p:cTn id="2127" presetID="1" presetClass="exit" presetSubtype="0" fill="hold" grpId="0" nodeType="clickEffect">
                                  <p:stCondLst>
                                    <p:cond delay="0"/>
                                  </p:stCondLst>
                                  <p:childTnLst>
                                    <p:set>
                                      <p:cBhvr>
                                        <p:cTn id="2128" dur="1" fill="hold">
                                          <p:stCondLst>
                                            <p:cond delay="0"/>
                                          </p:stCondLst>
                                        </p:cTn>
                                        <p:tgtEl>
                                          <p:spTgt spid="1801"/>
                                        </p:tgtEl>
                                        <p:attrNameLst>
                                          <p:attrName>style.visibility</p:attrName>
                                        </p:attrNameLst>
                                      </p:cBhvr>
                                      <p:to>
                                        <p:strVal val="hidden"/>
                                      </p:to>
                                    </p:set>
                                  </p:childTnLst>
                                </p:cTn>
                              </p:par>
                            </p:childTnLst>
                          </p:cTn>
                        </p:par>
                      </p:childTnLst>
                    </p:cTn>
                  </p:par>
                </p:childTnLst>
              </p:cTn>
              <p:nextCondLst>
                <p:cond evt="onClick" delay="0">
                  <p:tgtEl>
                    <p:spTgt spid="1801"/>
                  </p:tgtEl>
                </p:cond>
              </p:nextCondLst>
            </p:seq>
            <p:seq concurrent="1" nextAc="seek">
              <p:cTn id="2129" restart="whenNotActive" fill="hold" evtFilter="cancelBubble" nodeType="interactiveSeq">
                <p:stCondLst>
                  <p:cond evt="onClick" delay="0">
                    <p:tgtEl>
                      <p:spTgt spid="1802"/>
                    </p:tgtEl>
                  </p:cond>
                </p:stCondLst>
                <p:endSync evt="end" delay="0">
                  <p:rtn val="all"/>
                </p:endSync>
                <p:childTnLst>
                  <p:par>
                    <p:cTn id="2130" fill="hold">
                      <p:stCondLst>
                        <p:cond delay="0"/>
                      </p:stCondLst>
                      <p:childTnLst>
                        <p:par>
                          <p:cTn id="2131" fill="hold">
                            <p:stCondLst>
                              <p:cond delay="0"/>
                            </p:stCondLst>
                            <p:childTnLst>
                              <p:par>
                                <p:cTn id="2132" presetID="1" presetClass="exit" presetSubtype="0" fill="hold" grpId="0" nodeType="clickEffect">
                                  <p:stCondLst>
                                    <p:cond delay="0"/>
                                  </p:stCondLst>
                                  <p:childTnLst>
                                    <p:set>
                                      <p:cBhvr>
                                        <p:cTn id="2133" dur="1" fill="hold">
                                          <p:stCondLst>
                                            <p:cond delay="0"/>
                                          </p:stCondLst>
                                        </p:cTn>
                                        <p:tgtEl>
                                          <p:spTgt spid="1802"/>
                                        </p:tgtEl>
                                        <p:attrNameLst>
                                          <p:attrName>style.visibility</p:attrName>
                                        </p:attrNameLst>
                                      </p:cBhvr>
                                      <p:to>
                                        <p:strVal val="hidden"/>
                                      </p:to>
                                    </p:set>
                                  </p:childTnLst>
                                </p:cTn>
                              </p:par>
                            </p:childTnLst>
                          </p:cTn>
                        </p:par>
                      </p:childTnLst>
                    </p:cTn>
                  </p:par>
                </p:childTnLst>
              </p:cTn>
              <p:nextCondLst>
                <p:cond evt="onClick" delay="0">
                  <p:tgtEl>
                    <p:spTgt spid="1802"/>
                  </p:tgtEl>
                </p:cond>
              </p:nextCondLst>
            </p:seq>
            <p:seq concurrent="1" nextAc="seek">
              <p:cTn id="2134" restart="whenNotActive" fill="hold" evtFilter="cancelBubble" nodeType="interactiveSeq">
                <p:stCondLst>
                  <p:cond evt="onClick" delay="0">
                    <p:tgtEl>
                      <p:spTgt spid="1803"/>
                    </p:tgtEl>
                  </p:cond>
                </p:stCondLst>
                <p:endSync evt="end" delay="0">
                  <p:rtn val="all"/>
                </p:endSync>
                <p:childTnLst>
                  <p:par>
                    <p:cTn id="2135" fill="hold">
                      <p:stCondLst>
                        <p:cond delay="0"/>
                      </p:stCondLst>
                      <p:childTnLst>
                        <p:par>
                          <p:cTn id="2136" fill="hold">
                            <p:stCondLst>
                              <p:cond delay="0"/>
                            </p:stCondLst>
                            <p:childTnLst>
                              <p:par>
                                <p:cTn id="2137" presetID="1" presetClass="exit" presetSubtype="0" fill="hold" grpId="0" nodeType="clickEffect">
                                  <p:stCondLst>
                                    <p:cond delay="0"/>
                                  </p:stCondLst>
                                  <p:childTnLst>
                                    <p:set>
                                      <p:cBhvr>
                                        <p:cTn id="2138" dur="1" fill="hold">
                                          <p:stCondLst>
                                            <p:cond delay="0"/>
                                          </p:stCondLst>
                                        </p:cTn>
                                        <p:tgtEl>
                                          <p:spTgt spid="1803"/>
                                        </p:tgtEl>
                                        <p:attrNameLst>
                                          <p:attrName>style.visibility</p:attrName>
                                        </p:attrNameLst>
                                      </p:cBhvr>
                                      <p:to>
                                        <p:strVal val="hidden"/>
                                      </p:to>
                                    </p:set>
                                  </p:childTnLst>
                                </p:cTn>
                              </p:par>
                            </p:childTnLst>
                          </p:cTn>
                        </p:par>
                      </p:childTnLst>
                    </p:cTn>
                  </p:par>
                </p:childTnLst>
              </p:cTn>
              <p:nextCondLst>
                <p:cond evt="onClick" delay="0">
                  <p:tgtEl>
                    <p:spTgt spid="1803"/>
                  </p:tgtEl>
                </p:cond>
              </p:nextCondLst>
            </p:seq>
            <p:seq concurrent="1" nextAc="seek">
              <p:cTn id="2139" restart="whenNotActive" fill="hold" evtFilter="cancelBubble" nodeType="interactiveSeq">
                <p:stCondLst>
                  <p:cond evt="onClick" delay="0">
                    <p:tgtEl>
                      <p:spTgt spid="1804"/>
                    </p:tgtEl>
                  </p:cond>
                </p:stCondLst>
                <p:endSync evt="end" delay="0">
                  <p:rtn val="all"/>
                </p:endSync>
                <p:childTnLst>
                  <p:par>
                    <p:cTn id="2140" fill="hold">
                      <p:stCondLst>
                        <p:cond delay="0"/>
                      </p:stCondLst>
                      <p:childTnLst>
                        <p:par>
                          <p:cTn id="2141" fill="hold">
                            <p:stCondLst>
                              <p:cond delay="0"/>
                            </p:stCondLst>
                            <p:childTnLst>
                              <p:par>
                                <p:cTn id="2142" presetID="1" presetClass="exit" presetSubtype="0" fill="hold" grpId="0" nodeType="clickEffect">
                                  <p:stCondLst>
                                    <p:cond delay="0"/>
                                  </p:stCondLst>
                                  <p:childTnLst>
                                    <p:set>
                                      <p:cBhvr>
                                        <p:cTn id="2143" dur="1" fill="hold">
                                          <p:stCondLst>
                                            <p:cond delay="0"/>
                                          </p:stCondLst>
                                        </p:cTn>
                                        <p:tgtEl>
                                          <p:spTgt spid="1804"/>
                                        </p:tgtEl>
                                        <p:attrNameLst>
                                          <p:attrName>style.visibility</p:attrName>
                                        </p:attrNameLst>
                                      </p:cBhvr>
                                      <p:to>
                                        <p:strVal val="hidden"/>
                                      </p:to>
                                    </p:set>
                                  </p:childTnLst>
                                </p:cTn>
                              </p:par>
                            </p:childTnLst>
                          </p:cTn>
                        </p:par>
                      </p:childTnLst>
                    </p:cTn>
                  </p:par>
                </p:childTnLst>
              </p:cTn>
              <p:nextCondLst>
                <p:cond evt="onClick" delay="0">
                  <p:tgtEl>
                    <p:spTgt spid="1804"/>
                  </p:tgtEl>
                </p:cond>
              </p:nextCondLst>
            </p:seq>
            <p:seq concurrent="1" nextAc="seek">
              <p:cTn id="2144" restart="whenNotActive" fill="hold" evtFilter="cancelBubble" nodeType="interactiveSeq">
                <p:stCondLst>
                  <p:cond evt="onClick" delay="0">
                    <p:tgtEl>
                      <p:spTgt spid="1805"/>
                    </p:tgtEl>
                  </p:cond>
                </p:stCondLst>
                <p:endSync evt="end" delay="0">
                  <p:rtn val="all"/>
                </p:endSync>
                <p:childTnLst>
                  <p:par>
                    <p:cTn id="2145" fill="hold">
                      <p:stCondLst>
                        <p:cond delay="0"/>
                      </p:stCondLst>
                      <p:childTnLst>
                        <p:par>
                          <p:cTn id="2146" fill="hold">
                            <p:stCondLst>
                              <p:cond delay="0"/>
                            </p:stCondLst>
                            <p:childTnLst>
                              <p:par>
                                <p:cTn id="2147" presetID="1" presetClass="exit" presetSubtype="0" fill="hold" grpId="0" nodeType="clickEffect">
                                  <p:stCondLst>
                                    <p:cond delay="0"/>
                                  </p:stCondLst>
                                  <p:childTnLst>
                                    <p:set>
                                      <p:cBhvr>
                                        <p:cTn id="2148" dur="1" fill="hold">
                                          <p:stCondLst>
                                            <p:cond delay="0"/>
                                          </p:stCondLst>
                                        </p:cTn>
                                        <p:tgtEl>
                                          <p:spTgt spid="1805"/>
                                        </p:tgtEl>
                                        <p:attrNameLst>
                                          <p:attrName>style.visibility</p:attrName>
                                        </p:attrNameLst>
                                      </p:cBhvr>
                                      <p:to>
                                        <p:strVal val="hidden"/>
                                      </p:to>
                                    </p:set>
                                  </p:childTnLst>
                                </p:cTn>
                              </p:par>
                            </p:childTnLst>
                          </p:cTn>
                        </p:par>
                      </p:childTnLst>
                    </p:cTn>
                  </p:par>
                </p:childTnLst>
              </p:cTn>
              <p:nextCondLst>
                <p:cond evt="onClick" delay="0">
                  <p:tgtEl>
                    <p:spTgt spid="1805"/>
                  </p:tgtEl>
                </p:cond>
              </p:nextCondLst>
            </p:seq>
            <p:seq concurrent="1" nextAc="seek">
              <p:cTn id="2149" restart="whenNotActive" fill="hold" evtFilter="cancelBubble" nodeType="interactiveSeq">
                <p:stCondLst>
                  <p:cond evt="onClick" delay="0">
                    <p:tgtEl>
                      <p:spTgt spid="1806"/>
                    </p:tgtEl>
                  </p:cond>
                </p:stCondLst>
                <p:endSync evt="end" delay="0">
                  <p:rtn val="all"/>
                </p:endSync>
                <p:childTnLst>
                  <p:par>
                    <p:cTn id="2150" fill="hold">
                      <p:stCondLst>
                        <p:cond delay="0"/>
                      </p:stCondLst>
                      <p:childTnLst>
                        <p:par>
                          <p:cTn id="2151" fill="hold">
                            <p:stCondLst>
                              <p:cond delay="0"/>
                            </p:stCondLst>
                            <p:childTnLst>
                              <p:par>
                                <p:cTn id="2152" presetID="1" presetClass="exit" presetSubtype="0" fill="hold" grpId="0" nodeType="clickEffect">
                                  <p:stCondLst>
                                    <p:cond delay="0"/>
                                  </p:stCondLst>
                                  <p:childTnLst>
                                    <p:set>
                                      <p:cBhvr>
                                        <p:cTn id="2153" dur="1" fill="hold">
                                          <p:stCondLst>
                                            <p:cond delay="0"/>
                                          </p:stCondLst>
                                        </p:cTn>
                                        <p:tgtEl>
                                          <p:spTgt spid="1806"/>
                                        </p:tgtEl>
                                        <p:attrNameLst>
                                          <p:attrName>style.visibility</p:attrName>
                                        </p:attrNameLst>
                                      </p:cBhvr>
                                      <p:to>
                                        <p:strVal val="hidden"/>
                                      </p:to>
                                    </p:set>
                                  </p:childTnLst>
                                </p:cTn>
                              </p:par>
                            </p:childTnLst>
                          </p:cTn>
                        </p:par>
                      </p:childTnLst>
                    </p:cTn>
                  </p:par>
                </p:childTnLst>
              </p:cTn>
              <p:nextCondLst>
                <p:cond evt="onClick" delay="0">
                  <p:tgtEl>
                    <p:spTgt spid="1806"/>
                  </p:tgtEl>
                </p:cond>
              </p:nextCondLst>
            </p:seq>
            <p:seq concurrent="1" nextAc="seek">
              <p:cTn id="2154" restart="whenNotActive" fill="hold" evtFilter="cancelBubble" nodeType="interactiveSeq">
                <p:stCondLst>
                  <p:cond evt="onClick" delay="0">
                    <p:tgtEl>
                      <p:spTgt spid="1807"/>
                    </p:tgtEl>
                  </p:cond>
                </p:stCondLst>
                <p:endSync evt="end" delay="0">
                  <p:rtn val="all"/>
                </p:endSync>
                <p:childTnLst>
                  <p:par>
                    <p:cTn id="2155" fill="hold">
                      <p:stCondLst>
                        <p:cond delay="0"/>
                      </p:stCondLst>
                      <p:childTnLst>
                        <p:par>
                          <p:cTn id="2156" fill="hold">
                            <p:stCondLst>
                              <p:cond delay="0"/>
                            </p:stCondLst>
                            <p:childTnLst>
                              <p:par>
                                <p:cTn id="2157" presetID="1" presetClass="exit" presetSubtype="0" fill="hold" grpId="0" nodeType="clickEffect">
                                  <p:stCondLst>
                                    <p:cond delay="0"/>
                                  </p:stCondLst>
                                  <p:childTnLst>
                                    <p:set>
                                      <p:cBhvr>
                                        <p:cTn id="2158" dur="1" fill="hold">
                                          <p:stCondLst>
                                            <p:cond delay="0"/>
                                          </p:stCondLst>
                                        </p:cTn>
                                        <p:tgtEl>
                                          <p:spTgt spid="1807"/>
                                        </p:tgtEl>
                                        <p:attrNameLst>
                                          <p:attrName>style.visibility</p:attrName>
                                        </p:attrNameLst>
                                      </p:cBhvr>
                                      <p:to>
                                        <p:strVal val="hidden"/>
                                      </p:to>
                                    </p:set>
                                  </p:childTnLst>
                                </p:cTn>
                              </p:par>
                            </p:childTnLst>
                          </p:cTn>
                        </p:par>
                      </p:childTnLst>
                    </p:cTn>
                  </p:par>
                </p:childTnLst>
              </p:cTn>
              <p:nextCondLst>
                <p:cond evt="onClick" delay="0">
                  <p:tgtEl>
                    <p:spTgt spid="1807"/>
                  </p:tgtEl>
                </p:cond>
              </p:nextCondLst>
            </p:seq>
            <p:seq concurrent="1" nextAc="seek">
              <p:cTn id="2159" restart="whenNotActive" fill="hold" evtFilter="cancelBubble" nodeType="interactiveSeq">
                <p:stCondLst>
                  <p:cond evt="onClick" delay="0">
                    <p:tgtEl>
                      <p:spTgt spid="1808"/>
                    </p:tgtEl>
                  </p:cond>
                </p:stCondLst>
                <p:endSync evt="end" delay="0">
                  <p:rtn val="all"/>
                </p:endSync>
                <p:childTnLst>
                  <p:par>
                    <p:cTn id="2160" fill="hold">
                      <p:stCondLst>
                        <p:cond delay="0"/>
                      </p:stCondLst>
                      <p:childTnLst>
                        <p:par>
                          <p:cTn id="2161" fill="hold">
                            <p:stCondLst>
                              <p:cond delay="0"/>
                            </p:stCondLst>
                            <p:childTnLst>
                              <p:par>
                                <p:cTn id="2162" presetID="1" presetClass="exit" presetSubtype="0" fill="hold" grpId="0" nodeType="clickEffect">
                                  <p:stCondLst>
                                    <p:cond delay="0"/>
                                  </p:stCondLst>
                                  <p:childTnLst>
                                    <p:set>
                                      <p:cBhvr>
                                        <p:cTn id="2163" dur="1" fill="hold">
                                          <p:stCondLst>
                                            <p:cond delay="0"/>
                                          </p:stCondLst>
                                        </p:cTn>
                                        <p:tgtEl>
                                          <p:spTgt spid="1808"/>
                                        </p:tgtEl>
                                        <p:attrNameLst>
                                          <p:attrName>style.visibility</p:attrName>
                                        </p:attrNameLst>
                                      </p:cBhvr>
                                      <p:to>
                                        <p:strVal val="hidden"/>
                                      </p:to>
                                    </p:set>
                                  </p:childTnLst>
                                </p:cTn>
                              </p:par>
                            </p:childTnLst>
                          </p:cTn>
                        </p:par>
                      </p:childTnLst>
                    </p:cTn>
                  </p:par>
                </p:childTnLst>
              </p:cTn>
              <p:nextCondLst>
                <p:cond evt="onClick" delay="0">
                  <p:tgtEl>
                    <p:spTgt spid="1808"/>
                  </p:tgtEl>
                </p:cond>
              </p:nextCondLst>
            </p:seq>
            <p:seq concurrent="1" nextAc="seek">
              <p:cTn id="2164" restart="whenNotActive" fill="hold" evtFilter="cancelBubble" nodeType="interactiveSeq">
                <p:stCondLst>
                  <p:cond evt="onClick" delay="0">
                    <p:tgtEl>
                      <p:spTgt spid="1809"/>
                    </p:tgtEl>
                  </p:cond>
                </p:stCondLst>
                <p:endSync evt="end" delay="0">
                  <p:rtn val="all"/>
                </p:endSync>
                <p:childTnLst>
                  <p:par>
                    <p:cTn id="2165" fill="hold">
                      <p:stCondLst>
                        <p:cond delay="0"/>
                      </p:stCondLst>
                      <p:childTnLst>
                        <p:par>
                          <p:cTn id="2166" fill="hold">
                            <p:stCondLst>
                              <p:cond delay="0"/>
                            </p:stCondLst>
                            <p:childTnLst>
                              <p:par>
                                <p:cTn id="2167" presetID="1" presetClass="exit" presetSubtype="0" fill="hold" grpId="0" nodeType="clickEffect">
                                  <p:stCondLst>
                                    <p:cond delay="0"/>
                                  </p:stCondLst>
                                  <p:childTnLst>
                                    <p:set>
                                      <p:cBhvr>
                                        <p:cTn id="2168" dur="1" fill="hold">
                                          <p:stCondLst>
                                            <p:cond delay="0"/>
                                          </p:stCondLst>
                                        </p:cTn>
                                        <p:tgtEl>
                                          <p:spTgt spid="1809"/>
                                        </p:tgtEl>
                                        <p:attrNameLst>
                                          <p:attrName>style.visibility</p:attrName>
                                        </p:attrNameLst>
                                      </p:cBhvr>
                                      <p:to>
                                        <p:strVal val="hidden"/>
                                      </p:to>
                                    </p:set>
                                  </p:childTnLst>
                                </p:cTn>
                              </p:par>
                            </p:childTnLst>
                          </p:cTn>
                        </p:par>
                      </p:childTnLst>
                    </p:cTn>
                  </p:par>
                </p:childTnLst>
              </p:cTn>
              <p:nextCondLst>
                <p:cond evt="onClick" delay="0">
                  <p:tgtEl>
                    <p:spTgt spid="1809"/>
                  </p:tgtEl>
                </p:cond>
              </p:nextCondLst>
            </p:seq>
            <p:seq concurrent="1" nextAc="seek">
              <p:cTn id="2169" restart="whenNotActive" fill="hold" evtFilter="cancelBubble" nodeType="interactiveSeq">
                <p:stCondLst>
                  <p:cond evt="onClick" delay="0">
                    <p:tgtEl>
                      <p:spTgt spid="1810"/>
                    </p:tgtEl>
                  </p:cond>
                </p:stCondLst>
                <p:endSync evt="end" delay="0">
                  <p:rtn val="all"/>
                </p:endSync>
                <p:childTnLst>
                  <p:par>
                    <p:cTn id="2170" fill="hold">
                      <p:stCondLst>
                        <p:cond delay="0"/>
                      </p:stCondLst>
                      <p:childTnLst>
                        <p:par>
                          <p:cTn id="2171" fill="hold">
                            <p:stCondLst>
                              <p:cond delay="0"/>
                            </p:stCondLst>
                            <p:childTnLst>
                              <p:par>
                                <p:cTn id="2172" presetID="1" presetClass="exit" presetSubtype="0" fill="hold" grpId="0" nodeType="clickEffect">
                                  <p:stCondLst>
                                    <p:cond delay="0"/>
                                  </p:stCondLst>
                                  <p:childTnLst>
                                    <p:set>
                                      <p:cBhvr>
                                        <p:cTn id="2173" dur="1" fill="hold">
                                          <p:stCondLst>
                                            <p:cond delay="0"/>
                                          </p:stCondLst>
                                        </p:cTn>
                                        <p:tgtEl>
                                          <p:spTgt spid="1810"/>
                                        </p:tgtEl>
                                        <p:attrNameLst>
                                          <p:attrName>style.visibility</p:attrName>
                                        </p:attrNameLst>
                                      </p:cBhvr>
                                      <p:to>
                                        <p:strVal val="hidden"/>
                                      </p:to>
                                    </p:set>
                                  </p:childTnLst>
                                </p:cTn>
                              </p:par>
                            </p:childTnLst>
                          </p:cTn>
                        </p:par>
                      </p:childTnLst>
                    </p:cTn>
                  </p:par>
                </p:childTnLst>
              </p:cTn>
              <p:nextCondLst>
                <p:cond evt="onClick" delay="0">
                  <p:tgtEl>
                    <p:spTgt spid="1810"/>
                  </p:tgtEl>
                </p:cond>
              </p:nextCondLst>
            </p:seq>
            <p:seq concurrent="1" nextAc="seek">
              <p:cTn id="2174" restart="whenNotActive" fill="hold" evtFilter="cancelBubble" nodeType="interactiveSeq">
                <p:stCondLst>
                  <p:cond evt="onClick" delay="0">
                    <p:tgtEl>
                      <p:spTgt spid="1811"/>
                    </p:tgtEl>
                  </p:cond>
                </p:stCondLst>
                <p:endSync evt="end" delay="0">
                  <p:rtn val="all"/>
                </p:endSync>
                <p:childTnLst>
                  <p:par>
                    <p:cTn id="2175" fill="hold">
                      <p:stCondLst>
                        <p:cond delay="0"/>
                      </p:stCondLst>
                      <p:childTnLst>
                        <p:par>
                          <p:cTn id="2176" fill="hold">
                            <p:stCondLst>
                              <p:cond delay="0"/>
                            </p:stCondLst>
                            <p:childTnLst>
                              <p:par>
                                <p:cTn id="2177" presetID="1" presetClass="exit" presetSubtype="0" fill="hold" grpId="0" nodeType="clickEffect">
                                  <p:stCondLst>
                                    <p:cond delay="0"/>
                                  </p:stCondLst>
                                  <p:childTnLst>
                                    <p:set>
                                      <p:cBhvr>
                                        <p:cTn id="2178" dur="1" fill="hold">
                                          <p:stCondLst>
                                            <p:cond delay="0"/>
                                          </p:stCondLst>
                                        </p:cTn>
                                        <p:tgtEl>
                                          <p:spTgt spid="1811"/>
                                        </p:tgtEl>
                                        <p:attrNameLst>
                                          <p:attrName>style.visibility</p:attrName>
                                        </p:attrNameLst>
                                      </p:cBhvr>
                                      <p:to>
                                        <p:strVal val="hidden"/>
                                      </p:to>
                                    </p:set>
                                  </p:childTnLst>
                                </p:cTn>
                              </p:par>
                            </p:childTnLst>
                          </p:cTn>
                        </p:par>
                      </p:childTnLst>
                    </p:cTn>
                  </p:par>
                </p:childTnLst>
              </p:cTn>
              <p:nextCondLst>
                <p:cond evt="onClick" delay="0">
                  <p:tgtEl>
                    <p:spTgt spid="1811"/>
                  </p:tgtEl>
                </p:cond>
              </p:nextCondLst>
            </p:seq>
            <p:seq concurrent="1" nextAc="seek">
              <p:cTn id="2179" restart="whenNotActive" fill="hold" evtFilter="cancelBubble" nodeType="interactiveSeq">
                <p:stCondLst>
                  <p:cond evt="onClick" delay="0">
                    <p:tgtEl>
                      <p:spTgt spid="1812"/>
                    </p:tgtEl>
                  </p:cond>
                </p:stCondLst>
                <p:endSync evt="end" delay="0">
                  <p:rtn val="all"/>
                </p:endSync>
                <p:childTnLst>
                  <p:par>
                    <p:cTn id="2180" fill="hold">
                      <p:stCondLst>
                        <p:cond delay="0"/>
                      </p:stCondLst>
                      <p:childTnLst>
                        <p:par>
                          <p:cTn id="2181" fill="hold">
                            <p:stCondLst>
                              <p:cond delay="0"/>
                            </p:stCondLst>
                            <p:childTnLst>
                              <p:par>
                                <p:cTn id="2182" presetID="1" presetClass="exit" presetSubtype="0" fill="hold" grpId="0" nodeType="clickEffect">
                                  <p:stCondLst>
                                    <p:cond delay="0"/>
                                  </p:stCondLst>
                                  <p:childTnLst>
                                    <p:set>
                                      <p:cBhvr>
                                        <p:cTn id="2183" dur="1" fill="hold">
                                          <p:stCondLst>
                                            <p:cond delay="0"/>
                                          </p:stCondLst>
                                        </p:cTn>
                                        <p:tgtEl>
                                          <p:spTgt spid="1812"/>
                                        </p:tgtEl>
                                        <p:attrNameLst>
                                          <p:attrName>style.visibility</p:attrName>
                                        </p:attrNameLst>
                                      </p:cBhvr>
                                      <p:to>
                                        <p:strVal val="hidden"/>
                                      </p:to>
                                    </p:set>
                                  </p:childTnLst>
                                </p:cTn>
                              </p:par>
                            </p:childTnLst>
                          </p:cTn>
                        </p:par>
                      </p:childTnLst>
                    </p:cTn>
                  </p:par>
                </p:childTnLst>
              </p:cTn>
              <p:nextCondLst>
                <p:cond evt="onClick" delay="0">
                  <p:tgtEl>
                    <p:spTgt spid="1812"/>
                  </p:tgtEl>
                </p:cond>
              </p:nextCondLst>
            </p:seq>
            <p:seq concurrent="1" nextAc="seek">
              <p:cTn id="2184" restart="whenNotActive" fill="hold" evtFilter="cancelBubble" nodeType="interactiveSeq">
                <p:stCondLst>
                  <p:cond evt="onClick" delay="0">
                    <p:tgtEl>
                      <p:spTgt spid="1813"/>
                    </p:tgtEl>
                  </p:cond>
                </p:stCondLst>
                <p:endSync evt="end" delay="0">
                  <p:rtn val="all"/>
                </p:endSync>
                <p:childTnLst>
                  <p:par>
                    <p:cTn id="2185" fill="hold">
                      <p:stCondLst>
                        <p:cond delay="0"/>
                      </p:stCondLst>
                      <p:childTnLst>
                        <p:par>
                          <p:cTn id="2186" fill="hold">
                            <p:stCondLst>
                              <p:cond delay="0"/>
                            </p:stCondLst>
                            <p:childTnLst>
                              <p:par>
                                <p:cTn id="2187" presetID="1" presetClass="exit" presetSubtype="0" fill="hold" grpId="0" nodeType="clickEffect">
                                  <p:stCondLst>
                                    <p:cond delay="0"/>
                                  </p:stCondLst>
                                  <p:childTnLst>
                                    <p:set>
                                      <p:cBhvr>
                                        <p:cTn id="2188" dur="1" fill="hold">
                                          <p:stCondLst>
                                            <p:cond delay="0"/>
                                          </p:stCondLst>
                                        </p:cTn>
                                        <p:tgtEl>
                                          <p:spTgt spid="1813"/>
                                        </p:tgtEl>
                                        <p:attrNameLst>
                                          <p:attrName>style.visibility</p:attrName>
                                        </p:attrNameLst>
                                      </p:cBhvr>
                                      <p:to>
                                        <p:strVal val="hidden"/>
                                      </p:to>
                                    </p:set>
                                  </p:childTnLst>
                                </p:cTn>
                              </p:par>
                            </p:childTnLst>
                          </p:cTn>
                        </p:par>
                      </p:childTnLst>
                    </p:cTn>
                  </p:par>
                </p:childTnLst>
              </p:cTn>
              <p:nextCondLst>
                <p:cond evt="onClick" delay="0">
                  <p:tgtEl>
                    <p:spTgt spid="1813"/>
                  </p:tgtEl>
                </p:cond>
              </p:nextCondLst>
            </p:seq>
            <p:seq concurrent="1" nextAc="seek">
              <p:cTn id="2189" restart="whenNotActive" fill="hold" evtFilter="cancelBubble" nodeType="interactiveSeq">
                <p:stCondLst>
                  <p:cond evt="onClick" delay="0">
                    <p:tgtEl>
                      <p:spTgt spid="1814"/>
                    </p:tgtEl>
                  </p:cond>
                </p:stCondLst>
                <p:endSync evt="end" delay="0">
                  <p:rtn val="all"/>
                </p:endSync>
                <p:childTnLst>
                  <p:par>
                    <p:cTn id="2190" fill="hold">
                      <p:stCondLst>
                        <p:cond delay="0"/>
                      </p:stCondLst>
                      <p:childTnLst>
                        <p:par>
                          <p:cTn id="2191" fill="hold">
                            <p:stCondLst>
                              <p:cond delay="0"/>
                            </p:stCondLst>
                            <p:childTnLst>
                              <p:par>
                                <p:cTn id="2192" presetID="1" presetClass="exit" presetSubtype="0" fill="hold" grpId="0" nodeType="clickEffect">
                                  <p:stCondLst>
                                    <p:cond delay="0"/>
                                  </p:stCondLst>
                                  <p:childTnLst>
                                    <p:set>
                                      <p:cBhvr>
                                        <p:cTn id="2193" dur="1" fill="hold">
                                          <p:stCondLst>
                                            <p:cond delay="0"/>
                                          </p:stCondLst>
                                        </p:cTn>
                                        <p:tgtEl>
                                          <p:spTgt spid="1814"/>
                                        </p:tgtEl>
                                        <p:attrNameLst>
                                          <p:attrName>style.visibility</p:attrName>
                                        </p:attrNameLst>
                                      </p:cBhvr>
                                      <p:to>
                                        <p:strVal val="hidden"/>
                                      </p:to>
                                    </p:set>
                                  </p:childTnLst>
                                </p:cTn>
                              </p:par>
                            </p:childTnLst>
                          </p:cTn>
                        </p:par>
                      </p:childTnLst>
                    </p:cTn>
                  </p:par>
                </p:childTnLst>
              </p:cTn>
              <p:nextCondLst>
                <p:cond evt="onClick" delay="0">
                  <p:tgtEl>
                    <p:spTgt spid="1814"/>
                  </p:tgtEl>
                </p:cond>
              </p:nextCondLst>
            </p:seq>
            <p:seq concurrent="1" nextAc="seek">
              <p:cTn id="2194" restart="whenNotActive" fill="hold" evtFilter="cancelBubble" nodeType="interactiveSeq">
                <p:stCondLst>
                  <p:cond evt="onClick" delay="0">
                    <p:tgtEl>
                      <p:spTgt spid="1815"/>
                    </p:tgtEl>
                  </p:cond>
                </p:stCondLst>
                <p:endSync evt="end" delay="0">
                  <p:rtn val="all"/>
                </p:endSync>
                <p:childTnLst>
                  <p:par>
                    <p:cTn id="2195" fill="hold">
                      <p:stCondLst>
                        <p:cond delay="0"/>
                      </p:stCondLst>
                      <p:childTnLst>
                        <p:par>
                          <p:cTn id="2196" fill="hold">
                            <p:stCondLst>
                              <p:cond delay="0"/>
                            </p:stCondLst>
                            <p:childTnLst>
                              <p:par>
                                <p:cTn id="2197" presetID="1" presetClass="exit" presetSubtype="0" fill="hold" grpId="0" nodeType="clickEffect">
                                  <p:stCondLst>
                                    <p:cond delay="0"/>
                                  </p:stCondLst>
                                  <p:childTnLst>
                                    <p:set>
                                      <p:cBhvr>
                                        <p:cTn id="2198" dur="1" fill="hold">
                                          <p:stCondLst>
                                            <p:cond delay="0"/>
                                          </p:stCondLst>
                                        </p:cTn>
                                        <p:tgtEl>
                                          <p:spTgt spid="1815"/>
                                        </p:tgtEl>
                                        <p:attrNameLst>
                                          <p:attrName>style.visibility</p:attrName>
                                        </p:attrNameLst>
                                      </p:cBhvr>
                                      <p:to>
                                        <p:strVal val="hidden"/>
                                      </p:to>
                                    </p:set>
                                  </p:childTnLst>
                                </p:cTn>
                              </p:par>
                            </p:childTnLst>
                          </p:cTn>
                        </p:par>
                      </p:childTnLst>
                    </p:cTn>
                  </p:par>
                </p:childTnLst>
              </p:cTn>
              <p:nextCondLst>
                <p:cond evt="onClick" delay="0">
                  <p:tgtEl>
                    <p:spTgt spid="1815"/>
                  </p:tgtEl>
                </p:cond>
              </p:nextCondLst>
            </p:seq>
            <p:seq concurrent="1" nextAc="seek">
              <p:cTn id="2199" restart="whenNotActive" fill="hold" evtFilter="cancelBubble" nodeType="interactiveSeq">
                <p:stCondLst>
                  <p:cond evt="onClick" delay="0">
                    <p:tgtEl>
                      <p:spTgt spid="1816"/>
                    </p:tgtEl>
                  </p:cond>
                </p:stCondLst>
                <p:endSync evt="end" delay="0">
                  <p:rtn val="all"/>
                </p:endSync>
                <p:childTnLst>
                  <p:par>
                    <p:cTn id="2200" fill="hold">
                      <p:stCondLst>
                        <p:cond delay="0"/>
                      </p:stCondLst>
                      <p:childTnLst>
                        <p:par>
                          <p:cTn id="2201" fill="hold">
                            <p:stCondLst>
                              <p:cond delay="0"/>
                            </p:stCondLst>
                            <p:childTnLst>
                              <p:par>
                                <p:cTn id="2202" presetID="1" presetClass="exit" presetSubtype="0" fill="hold" grpId="0" nodeType="clickEffect">
                                  <p:stCondLst>
                                    <p:cond delay="0"/>
                                  </p:stCondLst>
                                  <p:childTnLst>
                                    <p:set>
                                      <p:cBhvr>
                                        <p:cTn id="2203" dur="1" fill="hold">
                                          <p:stCondLst>
                                            <p:cond delay="0"/>
                                          </p:stCondLst>
                                        </p:cTn>
                                        <p:tgtEl>
                                          <p:spTgt spid="1816"/>
                                        </p:tgtEl>
                                        <p:attrNameLst>
                                          <p:attrName>style.visibility</p:attrName>
                                        </p:attrNameLst>
                                      </p:cBhvr>
                                      <p:to>
                                        <p:strVal val="hidden"/>
                                      </p:to>
                                    </p:set>
                                  </p:childTnLst>
                                </p:cTn>
                              </p:par>
                            </p:childTnLst>
                          </p:cTn>
                        </p:par>
                      </p:childTnLst>
                    </p:cTn>
                  </p:par>
                </p:childTnLst>
              </p:cTn>
              <p:nextCondLst>
                <p:cond evt="onClick" delay="0">
                  <p:tgtEl>
                    <p:spTgt spid="1816"/>
                  </p:tgtEl>
                </p:cond>
              </p:nextCondLst>
            </p:seq>
            <p:seq concurrent="1" nextAc="seek">
              <p:cTn id="2204" restart="whenNotActive" fill="hold" evtFilter="cancelBubble" nodeType="interactiveSeq">
                <p:stCondLst>
                  <p:cond evt="onClick" delay="0">
                    <p:tgtEl>
                      <p:spTgt spid="1817"/>
                    </p:tgtEl>
                  </p:cond>
                </p:stCondLst>
                <p:endSync evt="end" delay="0">
                  <p:rtn val="all"/>
                </p:endSync>
                <p:childTnLst>
                  <p:par>
                    <p:cTn id="2205" fill="hold">
                      <p:stCondLst>
                        <p:cond delay="0"/>
                      </p:stCondLst>
                      <p:childTnLst>
                        <p:par>
                          <p:cTn id="2206" fill="hold">
                            <p:stCondLst>
                              <p:cond delay="0"/>
                            </p:stCondLst>
                            <p:childTnLst>
                              <p:par>
                                <p:cTn id="2207" presetID="1" presetClass="exit" presetSubtype="0" fill="hold" grpId="0" nodeType="clickEffect">
                                  <p:stCondLst>
                                    <p:cond delay="0"/>
                                  </p:stCondLst>
                                  <p:childTnLst>
                                    <p:set>
                                      <p:cBhvr>
                                        <p:cTn id="2208" dur="1" fill="hold">
                                          <p:stCondLst>
                                            <p:cond delay="0"/>
                                          </p:stCondLst>
                                        </p:cTn>
                                        <p:tgtEl>
                                          <p:spTgt spid="1817"/>
                                        </p:tgtEl>
                                        <p:attrNameLst>
                                          <p:attrName>style.visibility</p:attrName>
                                        </p:attrNameLst>
                                      </p:cBhvr>
                                      <p:to>
                                        <p:strVal val="hidden"/>
                                      </p:to>
                                    </p:set>
                                  </p:childTnLst>
                                </p:cTn>
                              </p:par>
                            </p:childTnLst>
                          </p:cTn>
                        </p:par>
                      </p:childTnLst>
                    </p:cTn>
                  </p:par>
                </p:childTnLst>
              </p:cTn>
              <p:nextCondLst>
                <p:cond evt="onClick" delay="0">
                  <p:tgtEl>
                    <p:spTgt spid="1817"/>
                  </p:tgtEl>
                </p:cond>
              </p:nextCondLst>
            </p:seq>
            <p:seq concurrent="1" nextAc="seek">
              <p:cTn id="2209" restart="whenNotActive" fill="hold" evtFilter="cancelBubble" nodeType="interactiveSeq">
                <p:stCondLst>
                  <p:cond evt="onClick" delay="0">
                    <p:tgtEl>
                      <p:spTgt spid="1818"/>
                    </p:tgtEl>
                  </p:cond>
                </p:stCondLst>
                <p:endSync evt="end" delay="0">
                  <p:rtn val="all"/>
                </p:endSync>
                <p:childTnLst>
                  <p:par>
                    <p:cTn id="2210" fill="hold">
                      <p:stCondLst>
                        <p:cond delay="0"/>
                      </p:stCondLst>
                      <p:childTnLst>
                        <p:par>
                          <p:cTn id="2211" fill="hold">
                            <p:stCondLst>
                              <p:cond delay="0"/>
                            </p:stCondLst>
                            <p:childTnLst>
                              <p:par>
                                <p:cTn id="2212" presetID="1" presetClass="exit" presetSubtype="0" fill="hold" grpId="0" nodeType="clickEffect">
                                  <p:stCondLst>
                                    <p:cond delay="0"/>
                                  </p:stCondLst>
                                  <p:childTnLst>
                                    <p:set>
                                      <p:cBhvr>
                                        <p:cTn id="2213" dur="1" fill="hold">
                                          <p:stCondLst>
                                            <p:cond delay="0"/>
                                          </p:stCondLst>
                                        </p:cTn>
                                        <p:tgtEl>
                                          <p:spTgt spid="1818"/>
                                        </p:tgtEl>
                                        <p:attrNameLst>
                                          <p:attrName>style.visibility</p:attrName>
                                        </p:attrNameLst>
                                      </p:cBhvr>
                                      <p:to>
                                        <p:strVal val="hidden"/>
                                      </p:to>
                                    </p:set>
                                  </p:childTnLst>
                                </p:cTn>
                              </p:par>
                            </p:childTnLst>
                          </p:cTn>
                        </p:par>
                      </p:childTnLst>
                    </p:cTn>
                  </p:par>
                </p:childTnLst>
              </p:cTn>
              <p:nextCondLst>
                <p:cond evt="onClick" delay="0">
                  <p:tgtEl>
                    <p:spTgt spid="1818"/>
                  </p:tgtEl>
                </p:cond>
              </p:nextCondLst>
            </p:seq>
            <p:seq concurrent="1" nextAc="seek">
              <p:cTn id="2214" restart="whenNotActive" fill="hold" evtFilter="cancelBubble" nodeType="interactiveSeq">
                <p:stCondLst>
                  <p:cond evt="onClick" delay="0">
                    <p:tgtEl>
                      <p:spTgt spid="1819"/>
                    </p:tgtEl>
                  </p:cond>
                </p:stCondLst>
                <p:endSync evt="end" delay="0">
                  <p:rtn val="all"/>
                </p:endSync>
                <p:childTnLst>
                  <p:par>
                    <p:cTn id="2215" fill="hold">
                      <p:stCondLst>
                        <p:cond delay="0"/>
                      </p:stCondLst>
                      <p:childTnLst>
                        <p:par>
                          <p:cTn id="2216" fill="hold">
                            <p:stCondLst>
                              <p:cond delay="0"/>
                            </p:stCondLst>
                            <p:childTnLst>
                              <p:par>
                                <p:cTn id="2217" presetID="1" presetClass="exit" presetSubtype="0" fill="hold" grpId="0" nodeType="clickEffect">
                                  <p:stCondLst>
                                    <p:cond delay="0"/>
                                  </p:stCondLst>
                                  <p:childTnLst>
                                    <p:set>
                                      <p:cBhvr>
                                        <p:cTn id="2218" dur="1" fill="hold">
                                          <p:stCondLst>
                                            <p:cond delay="0"/>
                                          </p:stCondLst>
                                        </p:cTn>
                                        <p:tgtEl>
                                          <p:spTgt spid="1819"/>
                                        </p:tgtEl>
                                        <p:attrNameLst>
                                          <p:attrName>style.visibility</p:attrName>
                                        </p:attrNameLst>
                                      </p:cBhvr>
                                      <p:to>
                                        <p:strVal val="hidden"/>
                                      </p:to>
                                    </p:set>
                                  </p:childTnLst>
                                </p:cTn>
                              </p:par>
                            </p:childTnLst>
                          </p:cTn>
                        </p:par>
                      </p:childTnLst>
                    </p:cTn>
                  </p:par>
                </p:childTnLst>
              </p:cTn>
              <p:nextCondLst>
                <p:cond evt="onClick" delay="0">
                  <p:tgtEl>
                    <p:spTgt spid="1819"/>
                  </p:tgtEl>
                </p:cond>
              </p:nextCondLst>
            </p:seq>
            <p:seq concurrent="1" nextAc="seek">
              <p:cTn id="2219" restart="whenNotActive" fill="hold" evtFilter="cancelBubble" nodeType="interactiveSeq">
                <p:stCondLst>
                  <p:cond evt="onClick" delay="0">
                    <p:tgtEl>
                      <p:spTgt spid="1820"/>
                    </p:tgtEl>
                  </p:cond>
                </p:stCondLst>
                <p:endSync evt="end" delay="0">
                  <p:rtn val="all"/>
                </p:endSync>
                <p:childTnLst>
                  <p:par>
                    <p:cTn id="2220" fill="hold">
                      <p:stCondLst>
                        <p:cond delay="0"/>
                      </p:stCondLst>
                      <p:childTnLst>
                        <p:par>
                          <p:cTn id="2221" fill="hold">
                            <p:stCondLst>
                              <p:cond delay="0"/>
                            </p:stCondLst>
                            <p:childTnLst>
                              <p:par>
                                <p:cTn id="2222" presetID="1" presetClass="exit" presetSubtype="0" fill="hold" grpId="0" nodeType="clickEffect">
                                  <p:stCondLst>
                                    <p:cond delay="0"/>
                                  </p:stCondLst>
                                  <p:childTnLst>
                                    <p:set>
                                      <p:cBhvr>
                                        <p:cTn id="2223" dur="1" fill="hold">
                                          <p:stCondLst>
                                            <p:cond delay="0"/>
                                          </p:stCondLst>
                                        </p:cTn>
                                        <p:tgtEl>
                                          <p:spTgt spid="1820"/>
                                        </p:tgtEl>
                                        <p:attrNameLst>
                                          <p:attrName>style.visibility</p:attrName>
                                        </p:attrNameLst>
                                      </p:cBhvr>
                                      <p:to>
                                        <p:strVal val="hidden"/>
                                      </p:to>
                                    </p:set>
                                  </p:childTnLst>
                                </p:cTn>
                              </p:par>
                            </p:childTnLst>
                          </p:cTn>
                        </p:par>
                      </p:childTnLst>
                    </p:cTn>
                  </p:par>
                </p:childTnLst>
              </p:cTn>
              <p:nextCondLst>
                <p:cond evt="onClick" delay="0">
                  <p:tgtEl>
                    <p:spTgt spid="1820"/>
                  </p:tgtEl>
                </p:cond>
              </p:nextCondLst>
            </p:seq>
            <p:seq concurrent="1" nextAc="seek">
              <p:cTn id="2224" restart="whenNotActive" fill="hold" evtFilter="cancelBubble" nodeType="interactiveSeq">
                <p:stCondLst>
                  <p:cond evt="onClick" delay="0">
                    <p:tgtEl>
                      <p:spTgt spid="1821"/>
                    </p:tgtEl>
                  </p:cond>
                </p:stCondLst>
                <p:endSync evt="end" delay="0">
                  <p:rtn val="all"/>
                </p:endSync>
                <p:childTnLst>
                  <p:par>
                    <p:cTn id="2225" fill="hold">
                      <p:stCondLst>
                        <p:cond delay="0"/>
                      </p:stCondLst>
                      <p:childTnLst>
                        <p:par>
                          <p:cTn id="2226" fill="hold">
                            <p:stCondLst>
                              <p:cond delay="0"/>
                            </p:stCondLst>
                            <p:childTnLst>
                              <p:par>
                                <p:cTn id="2227" presetID="1" presetClass="exit" presetSubtype="0" fill="hold" grpId="0" nodeType="clickEffect">
                                  <p:stCondLst>
                                    <p:cond delay="0"/>
                                  </p:stCondLst>
                                  <p:childTnLst>
                                    <p:set>
                                      <p:cBhvr>
                                        <p:cTn id="2228" dur="1" fill="hold">
                                          <p:stCondLst>
                                            <p:cond delay="0"/>
                                          </p:stCondLst>
                                        </p:cTn>
                                        <p:tgtEl>
                                          <p:spTgt spid="1821"/>
                                        </p:tgtEl>
                                        <p:attrNameLst>
                                          <p:attrName>style.visibility</p:attrName>
                                        </p:attrNameLst>
                                      </p:cBhvr>
                                      <p:to>
                                        <p:strVal val="hidden"/>
                                      </p:to>
                                    </p:set>
                                  </p:childTnLst>
                                </p:cTn>
                              </p:par>
                            </p:childTnLst>
                          </p:cTn>
                        </p:par>
                      </p:childTnLst>
                    </p:cTn>
                  </p:par>
                </p:childTnLst>
              </p:cTn>
              <p:nextCondLst>
                <p:cond evt="onClick" delay="0">
                  <p:tgtEl>
                    <p:spTgt spid="1821"/>
                  </p:tgtEl>
                </p:cond>
              </p:nextCondLst>
            </p:seq>
            <p:seq concurrent="1" nextAc="seek">
              <p:cTn id="2229" restart="whenNotActive" fill="hold" evtFilter="cancelBubble" nodeType="interactiveSeq">
                <p:stCondLst>
                  <p:cond evt="onClick" delay="0">
                    <p:tgtEl>
                      <p:spTgt spid="1822"/>
                    </p:tgtEl>
                  </p:cond>
                </p:stCondLst>
                <p:endSync evt="end" delay="0">
                  <p:rtn val="all"/>
                </p:endSync>
                <p:childTnLst>
                  <p:par>
                    <p:cTn id="2230" fill="hold">
                      <p:stCondLst>
                        <p:cond delay="0"/>
                      </p:stCondLst>
                      <p:childTnLst>
                        <p:par>
                          <p:cTn id="2231" fill="hold">
                            <p:stCondLst>
                              <p:cond delay="0"/>
                            </p:stCondLst>
                            <p:childTnLst>
                              <p:par>
                                <p:cTn id="2232" presetID="1" presetClass="exit" presetSubtype="0" fill="hold" grpId="0" nodeType="clickEffect">
                                  <p:stCondLst>
                                    <p:cond delay="0"/>
                                  </p:stCondLst>
                                  <p:childTnLst>
                                    <p:set>
                                      <p:cBhvr>
                                        <p:cTn id="2233" dur="1" fill="hold">
                                          <p:stCondLst>
                                            <p:cond delay="0"/>
                                          </p:stCondLst>
                                        </p:cTn>
                                        <p:tgtEl>
                                          <p:spTgt spid="1822"/>
                                        </p:tgtEl>
                                        <p:attrNameLst>
                                          <p:attrName>style.visibility</p:attrName>
                                        </p:attrNameLst>
                                      </p:cBhvr>
                                      <p:to>
                                        <p:strVal val="hidden"/>
                                      </p:to>
                                    </p:set>
                                  </p:childTnLst>
                                </p:cTn>
                              </p:par>
                            </p:childTnLst>
                          </p:cTn>
                        </p:par>
                      </p:childTnLst>
                    </p:cTn>
                  </p:par>
                </p:childTnLst>
              </p:cTn>
              <p:nextCondLst>
                <p:cond evt="onClick" delay="0">
                  <p:tgtEl>
                    <p:spTgt spid="1822"/>
                  </p:tgtEl>
                </p:cond>
              </p:nextCondLst>
            </p:seq>
            <p:seq concurrent="1" nextAc="seek">
              <p:cTn id="2234" restart="whenNotActive" fill="hold" evtFilter="cancelBubble" nodeType="interactiveSeq">
                <p:stCondLst>
                  <p:cond evt="onClick" delay="0">
                    <p:tgtEl>
                      <p:spTgt spid="1823"/>
                    </p:tgtEl>
                  </p:cond>
                </p:stCondLst>
                <p:endSync evt="end" delay="0">
                  <p:rtn val="all"/>
                </p:endSync>
                <p:childTnLst>
                  <p:par>
                    <p:cTn id="2235" fill="hold">
                      <p:stCondLst>
                        <p:cond delay="0"/>
                      </p:stCondLst>
                      <p:childTnLst>
                        <p:par>
                          <p:cTn id="2236" fill="hold">
                            <p:stCondLst>
                              <p:cond delay="0"/>
                            </p:stCondLst>
                            <p:childTnLst>
                              <p:par>
                                <p:cTn id="2237" presetID="1" presetClass="exit" presetSubtype="0" fill="hold" grpId="0" nodeType="clickEffect">
                                  <p:stCondLst>
                                    <p:cond delay="0"/>
                                  </p:stCondLst>
                                  <p:childTnLst>
                                    <p:set>
                                      <p:cBhvr>
                                        <p:cTn id="2238" dur="1" fill="hold">
                                          <p:stCondLst>
                                            <p:cond delay="0"/>
                                          </p:stCondLst>
                                        </p:cTn>
                                        <p:tgtEl>
                                          <p:spTgt spid="1823"/>
                                        </p:tgtEl>
                                        <p:attrNameLst>
                                          <p:attrName>style.visibility</p:attrName>
                                        </p:attrNameLst>
                                      </p:cBhvr>
                                      <p:to>
                                        <p:strVal val="hidden"/>
                                      </p:to>
                                    </p:set>
                                  </p:childTnLst>
                                </p:cTn>
                              </p:par>
                            </p:childTnLst>
                          </p:cTn>
                        </p:par>
                      </p:childTnLst>
                    </p:cTn>
                  </p:par>
                </p:childTnLst>
              </p:cTn>
              <p:nextCondLst>
                <p:cond evt="onClick" delay="0">
                  <p:tgtEl>
                    <p:spTgt spid="1823"/>
                  </p:tgtEl>
                </p:cond>
              </p:nextCondLst>
            </p:seq>
            <p:seq concurrent="1" nextAc="seek">
              <p:cTn id="2239" restart="whenNotActive" fill="hold" evtFilter="cancelBubble" nodeType="interactiveSeq">
                <p:stCondLst>
                  <p:cond evt="onClick" delay="0">
                    <p:tgtEl>
                      <p:spTgt spid="1824"/>
                    </p:tgtEl>
                  </p:cond>
                </p:stCondLst>
                <p:endSync evt="end" delay="0">
                  <p:rtn val="all"/>
                </p:endSync>
                <p:childTnLst>
                  <p:par>
                    <p:cTn id="2240" fill="hold">
                      <p:stCondLst>
                        <p:cond delay="0"/>
                      </p:stCondLst>
                      <p:childTnLst>
                        <p:par>
                          <p:cTn id="2241" fill="hold">
                            <p:stCondLst>
                              <p:cond delay="0"/>
                            </p:stCondLst>
                            <p:childTnLst>
                              <p:par>
                                <p:cTn id="2242" presetID="1" presetClass="exit" presetSubtype="0" fill="hold" grpId="0" nodeType="clickEffect">
                                  <p:stCondLst>
                                    <p:cond delay="0"/>
                                  </p:stCondLst>
                                  <p:childTnLst>
                                    <p:set>
                                      <p:cBhvr>
                                        <p:cTn id="2243" dur="1" fill="hold">
                                          <p:stCondLst>
                                            <p:cond delay="0"/>
                                          </p:stCondLst>
                                        </p:cTn>
                                        <p:tgtEl>
                                          <p:spTgt spid="1824"/>
                                        </p:tgtEl>
                                        <p:attrNameLst>
                                          <p:attrName>style.visibility</p:attrName>
                                        </p:attrNameLst>
                                      </p:cBhvr>
                                      <p:to>
                                        <p:strVal val="hidden"/>
                                      </p:to>
                                    </p:set>
                                  </p:childTnLst>
                                </p:cTn>
                              </p:par>
                            </p:childTnLst>
                          </p:cTn>
                        </p:par>
                      </p:childTnLst>
                    </p:cTn>
                  </p:par>
                </p:childTnLst>
              </p:cTn>
              <p:nextCondLst>
                <p:cond evt="onClick" delay="0">
                  <p:tgtEl>
                    <p:spTgt spid="1824"/>
                  </p:tgtEl>
                </p:cond>
              </p:nextCondLst>
            </p:seq>
            <p:seq concurrent="1" nextAc="seek">
              <p:cTn id="2244" restart="whenNotActive" fill="hold" evtFilter="cancelBubble" nodeType="interactiveSeq">
                <p:stCondLst>
                  <p:cond evt="onClick" delay="0">
                    <p:tgtEl>
                      <p:spTgt spid="1825"/>
                    </p:tgtEl>
                  </p:cond>
                </p:stCondLst>
                <p:endSync evt="end" delay="0">
                  <p:rtn val="all"/>
                </p:endSync>
                <p:childTnLst>
                  <p:par>
                    <p:cTn id="2245" fill="hold">
                      <p:stCondLst>
                        <p:cond delay="0"/>
                      </p:stCondLst>
                      <p:childTnLst>
                        <p:par>
                          <p:cTn id="2246" fill="hold">
                            <p:stCondLst>
                              <p:cond delay="0"/>
                            </p:stCondLst>
                            <p:childTnLst>
                              <p:par>
                                <p:cTn id="2247" presetID="1" presetClass="exit" presetSubtype="0" fill="hold" grpId="0" nodeType="clickEffect">
                                  <p:stCondLst>
                                    <p:cond delay="0"/>
                                  </p:stCondLst>
                                  <p:childTnLst>
                                    <p:set>
                                      <p:cBhvr>
                                        <p:cTn id="2248" dur="1" fill="hold">
                                          <p:stCondLst>
                                            <p:cond delay="0"/>
                                          </p:stCondLst>
                                        </p:cTn>
                                        <p:tgtEl>
                                          <p:spTgt spid="1825"/>
                                        </p:tgtEl>
                                        <p:attrNameLst>
                                          <p:attrName>style.visibility</p:attrName>
                                        </p:attrNameLst>
                                      </p:cBhvr>
                                      <p:to>
                                        <p:strVal val="hidden"/>
                                      </p:to>
                                    </p:set>
                                  </p:childTnLst>
                                </p:cTn>
                              </p:par>
                            </p:childTnLst>
                          </p:cTn>
                        </p:par>
                      </p:childTnLst>
                    </p:cTn>
                  </p:par>
                </p:childTnLst>
              </p:cTn>
              <p:nextCondLst>
                <p:cond evt="onClick" delay="0">
                  <p:tgtEl>
                    <p:spTgt spid="1825"/>
                  </p:tgtEl>
                </p:cond>
              </p:nextCondLst>
            </p:seq>
            <p:seq concurrent="1" nextAc="seek">
              <p:cTn id="2249" restart="whenNotActive" fill="hold" evtFilter="cancelBubble" nodeType="interactiveSeq">
                <p:stCondLst>
                  <p:cond evt="onClick" delay="0">
                    <p:tgtEl>
                      <p:spTgt spid="1826"/>
                    </p:tgtEl>
                  </p:cond>
                </p:stCondLst>
                <p:endSync evt="end" delay="0">
                  <p:rtn val="all"/>
                </p:endSync>
                <p:childTnLst>
                  <p:par>
                    <p:cTn id="2250" fill="hold">
                      <p:stCondLst>
                        <p:cond delay="0"/>
                      </p:stCondLst>
                      <p:childTnLst>
                        <p:par>
                          <p:cTn id="2251" fill="hold">
                            <p:stCondLst>
                              <p:cond delay="0"/>
                            </p:stCondLst>
                            <p:childTnLst>
                              <p:par>
                                <p:cTn id="2252" presetID="1" presetClass="exit" presetSubtype="0" fill="hold" grpId="0" nodeType="clickEffect">
                                  <p:stCondLst>
                                    <p:cond delay="0"/>
                                  </p:stCondLst>
                                  <p:childTnLst>
                                    <p:set>
                                      <p:cBhvr>
                                        <p:cTn id="2253" dur="1" fill="hold">
                                          <p:stCondLst>
                                            <p:cond delay="0"/>
                                          </p:stCondLst>
                                        </p:cTn>
                                        <p:tgtEl>
                                          <p:spTgt spid="1826"/>
                                        </p:tgtEl>
                                        <p:attrNameLst>
                                          <p:attrName>style.visibility</p:attrName>
                                        </p:attrNameLst>
                                      </p:cBhvr>
                                      <p:to>
                                        <p:strVal val="hidden"/>
                                      </p:to>
                                    </p:set>
                                  </p:childTnLst>
                                </p:cTn>
                              </p:par>
                            </p:childTnLst>
                          </p:cTn>
                        </p:par>
                      </p:childTnLst>
                    </p:cTn>
                  </p:par>
                </p:childTnLst>
              </p:cTn>
              <p:nextCondLst>
                <p:cond evt="onClick" delay="0">
                  <p:tgtEl>
                    <p:spTgt spid="1826"/>
                  </p:tgtEl>
                </p:cond>
              </p:nextCondLst>
            </p:seq>
            <p:seq concurrent="1" nextAc="seek">
              <p:cTn id="2254" restart="whenNotActive" fill="hold" evtFilter="cancelBubble" nodeType="interactiveSeq">
                <p:stCondLst>
                  <p:cond evt="onClick" delay="0">
                    <p:tgtEl>
                      <p:spTgt spid="1827"/>
                    </p:tgtEl>
                  </p:cond>
                </p:stCondLst>
                <p:endSync evt="end" delay="0">
                  <p:rtn val="all"/>
                </p:endSync>
                <p:childTnLst>
                  <p:par>
                    <p:cTn id="2255" fill="hold">
                      <p:stCondLst>
                        <p:cond delay="0"/>
                      </p:stCondLst>
                      <p:childTnLst>
                        <p:par>
                          <p:cTn id="2256" fill="hold">
                            <p:stCondLst>
                              <p:cond delay="0"/>
                            </p:stCondLst>
                            <p:childTnLst>
                              <p:par>
                                <p:cTn id="2257" presetID="1" presetClass="exit" presetSubtype="0" fill="hold" grpId="0" nodeType="clickEffect">
                                  <p:stCondLst>
                                    <p:cond delay="0"/>
                                  </p:stCondLst>
                                  <p:childTnLst>
                                    <p:set>
                                      <p:cBhvr>
                                        <p:cTn id="2258" dur="1" fill="hold">
                                          <p:stCondLst>
                                            <p:cond delay="0"/>
                                          </p:stCondLst>
                                        </p:cTn>
                                        <p:tgtEl>
                                          <p:spTgt spid="1827"/>
                                        </p:tgtEl>
                                        <p:attrNameLst>
                                          <p:attrName>style.visibility</p:attrName>
                                        </p:attrNameLst>
                                      </p:cBhvr>
                                      <p:to>
                                        <p:strVal val="hidden"/>
                                      </p:to>
                                    </p:set>
                                  </p:childTnLst>
                                </p:cTn>
                              </p:par>
                            </p:childTnLst>
                          </p:cTn>
                        </p:par>
                      </p:childTnLst>
                    </p:cTn>
                  </p:par>
                </p:childTnLst>
              </p:cTn>
              <p:nextCondLst>
                <p:cond evt="onClick" delay="0">
                  <p:tgtEl>
                    <p:spTgt spid="1827"/>
                  </p:tgtEl>
                </p:cond>
              </p:nextCondLst>
            </p:seq>
            <p:seq concurrent="1" nextAc="seek">
              <p:cTn id="2259" restart="whenNotActive" fill="hold" evtFilter="cancelBubble" nodeType="interactiveSeq">
                <p:stCondLst>
                  <p:cond evt="onClick" delay="0">
                    <p:tgtEl>
                      <p:spTgt spid="1828"/>
                    </p:tgtEl>
                  </p:cond>
                </p:stCondLst>
                <p:endSync evt="end" delay="0">
                  <p:rtn val="all"/>
                </p:endSync>
                <p:childTnLst>
                  <p:par>
                    <p:cTn id="2260" fill="hold">
                      <p:stCondLst>
                        <p:cond delay="0"/>
                      </p:stCondLst>
                      <p:childTnLst>
                        <p:par>
                          <p:cTn id="2261" fill="hold">
                            <p:stCondLst>
                              <p:cond delay="0"/>
                            </p:stCondLst>
                            <p:childTnLst>
                              <p:par>
                                <p:cTn id="2262" presetID="1" presetClass="exit" presetSubtype="0" fill="hold" grpId="0" nodeType="clickEffect">
                                  <p:stCondLst>
                                    <p:cond delay="0"/>
                                  </p:stCondLst>
                                  <p:childTnLst>
                                    <p:set>
                                      <p:cBhvr>
                                        <p:cTn id="2263" dur="1" fill="hold">
                                          <p:stCondLst>
                                            <p:cond delay="0"/>
                                          </p:stCondLst>
                                        </p:cTn>
                                        <p:tgtEl>
                                          <p:spTgt spid="1828"/>
                                        </p:tgtEl>
                                        <p:attrNameLst>
                                          <p:attrName>style.visibility</p:attrName>
                                        </p:attrNameLst>
                                      </p:cBhvr>
                                      <p:to>
                                        <p:strVal val="hidden"/>
                                      </p:to>
                                    </p:set>
                                  </p:childTnLst>
                                </p:cTn>
                              </p:par>
                            </p:childTnLst>
                          </p:cTn>
                        </p:par>
                      </p:childTnLst>
                    </p:cTn>
                  </p:par>
                </p:childTnLst>
              </p:cTn>
              <p:nextCondLst>
                <p:cond evt="onClick" delay="0">
                  <p:tgtEl>
                    <p:spTgt spid="1828"/>
                  </p:tgtEl>
                </p:cond>
              </p:nextCondLst>
            </p:seq>
            <p:seq concurrent="1" nextAc="seek">
              <p:cTn id="2264" restart="whenNotActive" fill="hold" evtFilter="cancelBubble" nodeType="interactiveSeq">
                <p:stCondLst>
                  <p:cond evt="onClick" delay="0">
                    <p:tgtEl>
                      <p:spTgt spid="1829"/>
                    </p:tgtEl>
                  </p:cond>
                </p:stCondLst>
                <p:endSync evt="end" delay="0">
                  <p:rtn val="all"/>
                </p:endSync>
                <p:childTnLst>
                  <p:par>
                    <p:cTn id="2265" fill="hold">
                      <p:stCondLst>
                        <p:cond delay="0"/>
                      </p:stCondLst>
                      <p:childTnLst>
                        <p:par>
                          <p:cTn id="2266" fill="hold">
                            <p:stCondLst>
                              <p:cond delay="0"/>
                            </p:stCondLst>
                            <p:childTnLst>
                              <p:par>
                                <p:cTn id="2267" presetID="1" presetClass="exit" presetSubtype="0" fill="hold" grpId="0" nodeType="clickEffect">
                                  <p:stCondLst>
                                    <p:cond delay="0"/>
                                  </p:stCondLst>
                                  <p:childTnLst>
                                    <p:set>
                                      <p:cBhvr>
                                        <p:cTn id="2268" dur="1" fill="hold">
                                          <p:stCondLst>
                                            <p:cond delay="0"/>
                                          </p:stCondLst>
                                        </p:cTn>
                                        <p:tgtEl>
                                          <p:spTgt spid="1829"/>
                                        </p:tgtEl>
                                        <p:attrNameLst>
                                          <p:attrName>style.visibility</p:attrName>
                                        </p:attrNameLst>
                                      </p:cBhvr>
                                      <p:to>
                                        <p:strVal val="hidden"/>
                                      </p:to>
                                    </p:set>
                                  </p:childTnLst>
                                </p:cTn>
                              </p:par>
                            </p:childTnLst>
                          </p:cTn>
                        </p:par>
                      </p:childTnLst>
                    </p:cTn>
                  </p:par>
                </p:childTnLst>
              </p:cTn>
              <p:nextCondLst>
                <p:cond evt="onClick" delay="0">
                  <p:tgtEl>
                    <p:spTgt spid="1829"/>
                  </p:tgtEl>
                </p:cond>
              </p:nextCondLst>
            </p:seq>
            <p:seq concurrent="1" nextAc="seek">
              <p:cTn id="2269" restart="whenNotActive" fill="hold" evtFilter="cancelBubble" nodeType="interactiveSeq">
                <p:stCondLst>
                  <p:cond evt="onClick" delay="0">
                    <p:tgtEl>
                      <p:spTgt spid="1830"/>
                    </p:tgtEl>
                  </p:cond>
                </p:stCondLst>
                <p:endSync evt="end" delay="0">
                  <p:rtn val="all"/>
                </p:endSync>
                <p:childTnLst>
                  <p:par>
                    <p:cTn id="2270" fill="hold">
                      <p:stCondLst>
                        <p:cond delay="0"/>
                      </p:stCondLst>
                      <p:childTnLst>
                        <p:par>
                          <p:cTn id="2271" fill="hold">
                            <p:stCondLst>
                              <p:cond delay="0"/>
                            </p:stCondLst>
                            <p:childTnLst>
                              <p:par>
                                <p:cTn id="2272" presetID="1" presetClass="exit" presetSubtype="0" fill="hold" grpId="0" nodeType="clickEffect">
                                  <p:stCondLst>
                                    <p:cond delay="0"/>
                                  </p:stCondLst>
                                  <p:childTnLst>
                                    <p:set>
                                      <p:cBhvr>
                                        <p:cTn id="2273" dur="1" fill="hold">
                                          <p:stCondLst>
                                            <p:cond delay="0"/>
                                          </p:stCondLst>
                                        </p:cTn>
                                        <p:tgtEl>
                                          <p:spTgt spid="1830"/>
                                        </p:tgtEl>
                                        <p:attrNameLst>
                                          <p:attrName>style.visibility</p:attrName>
                                        </p:attrNameLst>
                                      </p:cBhvr>
                                      <p:to>
                                        <p:strVal val="hidden"/>
                                      </p:to>
                                    </p:set>
                                  </p:childTnLst>
                                </p:cTn>
                              </p:par>
                            </p:childTnLst>
                          </p:cTn>
                        </p:par>
                      </p:childTnLst>
                    </p:cTn>
                  </p:par>
                </p:childTnLst>
              </p:cTn>
              <p:nextCondLst>
                <p:cond evt="onClick" delay="0">
                  <p:tgtEl>
                    <p:spTgt spid="1830"/>
                  </p:tgtEl>
                </p:cond>
              </p:nextCondLst>
            </p:seq>
            <p:seq concurrent="1" nextAc="seek">
              <p:cTn id="2274" restart="whenNotActive" fill="hold" evtFilter="cancelBubble" nodeType="interactiveSeq">
                <p:stCondLst>
                  <p:cond evt="onClick" delay="0">
                    <p:tgtEl>
                      <p:spTgt spid="1831"/>
                    </p:tgtEl>
                  </p:cond>
                </p:stCondLst>
                <p:endSync evt="end" delay="0">
                  <p:rtn val="all"/>
                </p:endSync>
                <p:childTnLst>
                  <p:par>
                    <p:cTn id="2275" fill="hold">
                      <p:stCondLst>
                        <p:cond delay="0"/>
                      </p:stCondLst>
                      <p:childTnLst>
                        <p:par>
                          <p:cTn id="2276" fill="hold">
                            <p:stCondLst>
                              <p:cond delay="0"/>
                            </p:stCondLst>
                            <p:childTnLst>
                              <p:par>
                                <p:cTn id="2277" presetID="1" presetClass="exit" presetSubtype="0" fill="hold" grpId="0" nodeType="clickEffect">
                                  <p:stCondLst>
                                    <p:cond delay="0"/>
                                  </p:stCondLst>
                                  <p:childTnLst>
                                    <p:set>
                                      <p:cBhvr>
                                        <p:cTn id="2278" dur="1" fill="hold">
                                          <p:stCondLst>
                                            <p:cond delay="0"/>
                                          </p:stCondLst>
                                        </p:cTn>
                                        <p:tgtEl>
                                          <p:spTgt spid="1831"/>
                                        </p:tgtEl>
                                        <p:attrNameLst>
                                          <p:attrName>style.visibility</p:attrName>
                                        </p:attrNameLst>
                                      </p:cBhvr>
                                      <p:to>
                                        <p:strVal val="hidden"/>
                                      </p:to>
                                    </p:set>
                                  </p:childTnLst>
                                </p:cTn>
                              </p:par>
                            </p:childTnLst>
                          </p:cTn>
                        </p:par>
                      </p:childTnLst>
                    </p:cTn>
                  </p:par>
                </p:childTnLst>
              </p:cTn>
              <p:nextCondLst>
                <p:cond evt="onClick" delay="0">
                  <p:tgtEl>
                    <p:spTgt spid="1831"/>
                  </p:tgtEl>
                </p:cond>
              </p:nextCondLst>
            </p:seq>
            <p:seq concurrent="1" nextAc="seek">
              <p:cTn id="2279" restart="whenNotActive" fill="hold" evtFilter="cancelBubble" nodeType="interactiveSeq">
                <p:stCondLst>
                  <p:cond evt="onClick" delay="0">
                    <p:tgtEl>
                      <p:spTgt spid="1832"/>
                    </p:tgtEl>
                  </p:cond>
                </p:stCondLst>
                <p:endSync evt="end" delay="0">
                  <p:rtn val="all"/>
                </p:endSync>
                <p:childTnLst>
                  <p:par>
                    <p:cTn id="2280" fill="hold">
                      <p:stCondLst>
                        <p:cond delay="0"/>
                      </p:stCondLst>
                      <p:childTnLst>
                        <p:par>
                          <p:cTn id="2281" fill="hold">
                            <p:stCondLst>
                              <p:cond delay="0"/>
                            </p:stCondLst>
                            <p:childTnLst>
                              <p:par>
                                <p:cTn id="2282" presetID="1" presetClass="exit" presetSubtype="0" fill="hold" grpId="0" nodeType="clickEffect">
                                  <p:stCondLst>
                                    <p:cond delay="0"/>
                                  </p:stCondLst>
                                  <p:childTnLst>
                                    <p:set>
                                      <p:cBhvr>
                                        <p:cTn id="2283" dur="1" fill="hold">
                                          <p:stCondLst>
                                            <p:cond delay="0"/>
                                          </p:stCondLst>
                                        </p:cTn>
                                        <p:tgtEl>
                                          <p:spTgt spid="1832"/>
                                        </p:tgtEl>
                                        <p:attrNameLst>
                                          <p:attrName>style.visibility</p:attrName>
                                        </p:attrNameLst>
                                      </p:cBhvr>
                                      <p:to>
                                        <p:strVal val="hidden"/>
                                      </p:to>
                                    </p:set>
                                  </p:childTnLst>
                                </p:cTn>
                              </p:par>
                            </p:childTnLst>
                          </p:cTn>
                        </p:par>
                      </p:childTnLst>
                    </p:cTn>
                  </p:par>
                </p:childTnLst>
              </p:cTn>
              <p:nextCondLst>
                <p:cond evt="onClick" delay="0">
                  <p:tgtEl>
                    <p:spTgt spid="1832"/>
                  </p:tgtEl>
                </p:cond>
              </p:nextCondLst>
            </p:seq>
            <p:seq concurrent="1" nextAc="seek">
              <p:cTn id="2284" restart="whenNotActive" fill="hold" evtFilter="cancelBubble" nodeType="interactiveSeq">
                <p:stCondLst>
                  <p:cond evt="onClick" delay="0">
                    <p:tgtEl>
                      <p:spTgt spid="1833"/>
                    </p:tgtEl>
                  </p:cond>
                </p:stCondLst>
                <p:endSync evt="end" delay="0">
                  <p:rtn val="all"/>
                </p:endSync>
                <p:childTnLst>
                  <p:par>
                    <p:cTn id="2285" fill="hold">
                      <p:stCondLst>
                        <p:cond delay="0"/>
                      </p:stCondLst>
                      <p:childTnLst>
                        <p:par>
                          <p:cTn id="2286" fill="hold">
                            <p:stCondLst>
                              <p:cond delay="0"/>
                            </p:stCondLst>
                            <p:childTnLst>
                              <p:par>
                                <p:cTn id="2287" presetID="1" presetClass="exit" presetSubtype="0" fill="hold" grpId="0" nodeType="clickEffect">
                                  <p:stCondLst>
                                    <p:cond delay="0"/>
                                  </p:stCondLst>
                                  <p:childTnLst>
                                    <p:set>
                                      <p:cBhvr>
                                        <p:cTn id="2288" dur="1" fill="hold">
                                          <p:stCondLst>
                                            <p:cond delay="0"/>
                                          </p:stCondLst>
                                        </p:cTn>
                                        <p:tgtEl>
                                          <p:spTgt spid="1833"/>
                                        </p:tgtEl>
                                        <p:attrNameLst>
                                          <p:attrName>style.visibility</p:attrName>
                                        </p:attrNameLst>
                                      </p:cBhvr>
                                      <p:to>
                                        <p:strVal val="hidden"/>
                                      </p:to>
                                    </p:set>
                                  </p:childTnLst>
                                </p:cTn>
                              </p:par>
                            </p:childTnLst>
                          </p:cTn>
                        </p:par>
                      </p:childTnLst>
                    </p:cTn>
                  </p:par>
                </p:childTnLst>
              </p:cTn>
              <p:nextCondLst>
                <p:cond evt="onClick" delay="0">
                  <p:tgtEl>
                    <p:spTgt spid="1833"/>
                  </p:tgtEl>
                </p:cond>
              </p:nextCondLst>
            </p:seq>
            <p:seq concurrent="1" nextAc="seek">
              <p:cTn id="2289" restart="whenNotActive" fill="hold" evtFilter="cancelBubble" nodeType="interactiveSeq">
                <p:stCondLst>
                  <p:cond evt="onClick" delay="0">
                    <p:tgtEl>
                      <p:spTgt spid="1834"/>
                    </p:tgtEl>
                  </p:cond>
                </p:stCondLst>
                <p:endSync evt="end" delay="0">
                  <p:rtn val="all"/>
                </p:endSync>
                <p:childTnLst>
                  <p:par>
                    <p:cTn id="2290" fill="hold">
                      <p:stCondLst>
                        <p:cond delay="0"/>
                      </p:stCondLst>
                      <p:childTnLst>
                        <p:par>
                          <p:cTn id="2291" fill="hold">
                            <p:stCondLst>
                              <p:cond delay="0"/>
                            </p:stCondLst>
                            <p:childTnLst>
                              <p:par>
                                <p:cTn id="2292" presetID="1" presetClass="exit" presetSubtype="0" fill="hold" grpId="0" nodeType="clickEffect">
                                  <p:stCondLst>
                                    <p:cond delay="0"/>
                                  </p:stCondLst>
                                  <p:childTnLst>
                                    <p:set>
                                      <p:cBhvr>
                                        <p:cTn id="2293" dur="1" fill="hold">
                                          <p:stCondLst>
                                            <p:cond delay="0"/>
                                          </p:stCondLst>
                                        </p:cTn>
                                        <p:tgtEl>
                                          <p:spTgt spid="1834"/>
                                        </p:tgtEl>
                                        <p:attrNameLst>
                                          <p:attrName>style.visibility</p:attrName>
                                        </p:attrNameLst>
                                      </p:cBhvr>
                                      <p:to>
                                        <p:strVal val="hidden"/>
                                      </p:to>
                                    </p:set>
                                  </p:childTnLst>
                                </p:cTn>
                              </p:par>
                            </p:childTnLst>
                          </p:cTn>
                        </p:par>
                      </p:childTnLst>
                    </p:cTn>
                  </p:par>
                </p:childTnLst>
              </p:cTn>
              <p:nextCondLst>
                <p:cond evt="onClick" delay="0">
                  <p:tgtEl>
                    <p:spTgt spid="1834"/>
                  </p:tgtEl>
                </p:cond>
              </p:nextCondLst>
            </p:seq>
            <p:seq concurrent="1" nextAc="seek">
              <p:cTn id="2294" restart="whenNotActive" fill="hold" evtFilter="cancelBubble" nodeType="interactiveSeq">
                <p:stCondLst>
                  <p:cond evt="onClick" delay="0">
                    <p:tgtEl>
                      <p:spTgt spid="1835"/>
                    </p:tgtEl>
                  </p:cond>
                </p:stCondLst>
                <p:endSync evt="end" delay="0">
                  <p:rtn val="all"/>
                </p:endSync>
                <p:childTnLst>
                  <p:par>
                    <p:cTn id="2295" fill="hold">
                      <p:stCondLst>
                        <p:cond delay="0"/>
                      </p:stCondLst>
                      <p:childTnLst>
                        <p:par>
                          <p:cTn id="2296" fill="hold">
                            <p:stCondLst>
                              <p:cond delay="0"/>
                            </p:stCondLst>
                            <p:childTnLst>
                              <p:par>
                                <p:cTn id="2297" presetID="1" presetClass="exit" presetSubtype="0" fill="hold" grpId="0" nodeType="clickEffect">
                                  <p:stCondLst>
                                    <p:cond delay="0"/>
                                  </p:stCondLst>
                                  <p:childTnLst>
                                    <p:set>
                                      <p:cBhvr>
                                        <p:cTn id="2298" dur="1" fill="hold">
                                          <p:stCondLst>
                                            <p:cond delay="0"/>
                                          </p:stCondLst>
                                        </p:cTn>
                                        <p:tgtEl>
                                          <p:spTgt spid="1835"/>
                                        </p:tgtEl>
                                        <p:attrNameLst>
                                          <p:attrName>style.visibility</p:attrName>
                                        </p:attrNameLst>
                                      </p:cBhvr>
                                      <p:to>
                                        <p:strVal val="hidden"/>
                                      </p:to>
                                    </p:set>
                                  </p:childTnLst>
                                </p:cTn>
                              </p:par>
                            </p:childTnLst>
                          </p:cTn>
                        </p:par>
                      </p:childTnLst>
                    </p:cTn>
                  </p:par>
                </p:childTnLst>
              </p:cTn>
              <p:nextCondLst>
                <p:cond evt="onClick" delay="0">
                  <p:tgtEl>
                    <p:spTgt spid="1835"/>
                  </p:tgtEl>
                </p:cond>
              </p:nextCondLst>
            </p:seq>
            <p:seq concurrent="1" nextAc="seek">
              <p:cTn id="2299" restart="whenNotActive" fill="hold" evtFilter="cancelBubble" nodeType="interactiveSeq">
                <p:stCondLst>
                  <p:cond evt="onClick" delay="0">
                    <p:tgtEl>
                      <p:spTgt spid="1836"/>
                    </p:tgtEl>
                  </p:cond>
                </p:stCondLst>
                <p:endSync evt="end" delay="0">
                  <p:rtn val="all"/>
                </p:endSync>
                <p:childTnLst>
                  <p:par>
                    <p:cTn id="2300" fill="hold">
                      <p:stCondLst>
                        <p:cond delay="0"/>
                      </p:stCondLst>
                      <p:childTnLst>
                        <p:par>
                          <p:cTn id="2301" fill="hold">
                            <p:stCondLst>
                              <p:cond delay="0"/>
                            </p:stCondLst>
                            <p:childTnLst>
                              <p:par>
                                <p:cTn id="2302" presetID="1" presetClass="exit" presetSubtype="0" fill="hold" grpId="0" nodeType="clickEffect">
                                  <p:stCondLst>
                                    <p:cond delay="0"/>
                                  </p:stCondLst>
                                  <p:childTnLst>
                                    <p:set>
                                      <p:cBhvr>
                                        <p:cTn id="2303" dur="1" fill="hold">
                                          <p:stCondLst>
                                            <p:cond delay="0"/>
                                          </p:stCondLst>
                                        </p:cTn>
                                        <p:tgtEl>
                                          <p:spTgt spid="1836"/>
                                        </p:tgtEl>
                                        <p:attrNameLst>
                                          <p:attrName>style.visibility</p:attrName>
                                        </p:attrNameLst>
                                      </p:cBhvr>
                                      <p:to>
                                        <p:strVal val="hidden"/>
                                      </p:to>
                                    </p:set>
                                  </p:childTnLst>
                                </p:cTn>
                              </p:par>
                            </p:childTnLst>
                          </p:cTn>
                        </p:par>
                      </p:childTnLst>
                    </p:cTn>
                  </p:par>
                </p:childTnLst>
              </p:cTn>
              <p:nextCondLst>
                <p:cond evt="onClick" delay="0">
                  <p:tgtEl>
                    <p:spTgt spid="1836"/>
                  </p:tgtEl>
                </p:cond>
              </p:nextCondLst>
            </p:seq>
            <p:seq concurrent="1" nextAc="seek">
              <p:cTn id="2304" restart="whenNotActive" fill="hold" evtFilter="cancelBubble" nodeType="interactiveSeq">
                <p:stCondLst>
                  <p:cond evt="onClick" delay="0">
                    <p:tgtEl>
                      <p:spTgt spid="1837"/>
                    </p:tgtEl>
                  </p:cond>
                </p:stCondLst>
                <p:endSync evt="end" delay="0">
                  <p:rtn val="all"/>
                </p:endSync>
                <p:childTnLst>
                  <p:par>
                    <p:cTn id="2305" fill="hold">
                      <p:stCondLst>
                        <p:cond delay="0"/>
                      </p:stCondLst>
                      <p:childTnLst>
                        <p:par>
                          <p:cTn id="2306" fill="hold">
                            <p:stCondLst>
                              <p:cond delay="0"/>
                            </p:stCondLst>
                            <p:childTnLst>
                              <p:par>
                                <p:cTn id="2307" presetID="1" presetClass="exit" presetSubtype="0" fill="hold" grpId="0" nodeType="clickEffect">
                                  <p:stCondLst>
                                    <p:cond delay="0"/>
                                  </p:stCondLst>
                                  <p:childTnLst>
                                    <p:set>
                                      <p:cBhvr>
                                        <p:cTn id="2308" dur="1" fill="hold">
                                          <p:stCondLst>
                                            <p:cond delay="0"/>
                                          </p:stCondLst>
                                        </p:cTn>
                                        <p:tgtEl>
                                          <p:spTgt spid="1837"/>
                                        </p:tgtEl>
                                        <p:attrNameLst>
                                          <p:attrName>style.visibility</p:attrName>
                                        </p:attrNameLst>
                                      </p:cBhvr>
                                      <p:to>
                                        <p:strVal val="hidden"/>
                                      </p:to>
                                    </p:set>
                                  </p:childTnLst>
                                </p:cTn>
                              </p:par>
                            </p:childTnLst>
                          </p:cTn>
                        </p:par>
                      </p:childTnLst>
                    </p:cTn>
                  </p:par>
                </p:childTnLst>
              </p:cTn>
              <p:nextCondLst>
                <p:cond evt="onClick" delay="0">
                  <p:tgtEl>
                    <p:spTgt spid="1837"/>
                  </p:tgtEl>
                </p:cond>
              </p:nextCondLst>
            </p:seq>
            <p:seq concurrent="1" nextAc="seek">
              <p:cTn id="2309" restart="whenNotActive" fill="hold" evtFilter="cancelBubble" nodeType="interactiveSeq">
                <p:stCondLst>
                  <p:cond evt="onClick" delay="0">
                    <p:tgtEl>
                      <p:spTgt spid="1838"/>
                    </p:tgtEl>
                  </p:cond>
                </p:stCondLst>
                <p:endSync evt="end" delay="0">
                  <p:rtn val="all"/>
                </p:endSync>
                <p:childTnLst>
                  <p:par>
                    <p:cTn id="2310" fill="hold">
                      <p:stCondLst>
                        <p:cond delay="0"/>
                      </p:stCondLst>
                      <p:childTnLst>
                        <p:par>
                          <p:cTn id="2311" fill="hold">
                            <p:stCondLst>
                              <p:cond delay="0"/>
                            </p:stCondLst>
                            <p:childTnLst>
                              <p:par>
                                <p:cTn id="2312" presetID="1" presetClass="exit" presetSubtype="0" fill="hold" grpId="0" nodeType="clickEffect">
                                  <p:stCondLst>
                                    <p:cond delay="0"/>
                                  </p:stCondLst>
                                  <p:childTnLst>
                                    <p:set>
                                      <p:cBhvr>
                                        <p:cTn id="2313" dur="1" fill="hold">
                                          <p:stCondLst>
                                            <p:cond delay="0"/>
                                          </p:stCondLst>
                                        </p:cTn>
                                        <p:tgtEl>
                                          <p:spTgt spid="1838"/>
                                        </p:tgtEl>
                                        <p:attrNameLst>
                                          <p:attrName>style.visibility</p:attrName>
                                        </p:attrNameLst>
                                      </p:cBhvr>
                                      <p:to>
                                        <p:strVal val="hidden"/>
                                      </p:to>
                                    </p:set>
                                  </p:childTnLst>
                                </p:cTn>
                              </p:par>
                            </p:childTnLst>
                          </p:cTn>
                        </p:par>
                      </p:childTnLst>
                    </p:cTn>
                  </p:par>
                </p:childTnLst>
              </p:cTn>
              <p:nextCondLst>
                <p:cond evt="onClick" delay="0">
                  <p:tgtEl>
                    <p:spTgt spid="1838"/>
                  </p:tgtEl>
                </p:cond>
              </p:nextCondLst>
            </p:seq>
            <p:seq concurrent="1" nextAc="seek">
              <p:cTn id="2314" restart="whenNotActive" fill="hold" evtFilter="cancelBubble" nodeType="interactiveSeq">
                <p:stCondLst>
                  <p:cond evt="onClick" delay="0">
                    <p:tgtEl>
                      <p:spTgt spid="1839"/>
                    </p:tgtEl>
                  </p:cond>
                </p:stCondLst>
                <p:endSync evt="end" delay="0">
                  <p:rtn val="all"/>
                </p:endSync>
                <p:childTnLst>
                  <p:par>
                    <p:cTn id="2315" fill="hold">
                      <p:stCondLst>
                        <p:cond delay="0"/>
                      </p:stCondLst>
                      <p:childTnLst>
                        <p:par>
                          <p:cTn id="2316" fill="hold">
                            <p:stCondLst>
                              <p:cond delay="0"/>
                            </p:stCondLst>
                            <p:childTnLst>
                              <p:par>
                                <p:cTn id="2317" presetID="1" presetClass="exit" presetSubtype="0" fill="hold" grpId="0" nodeType="clickEffect">
                                  <p:stCondLst>
                                    <p:cond delay="0"/>
                                  </p:stCondLst>
                                  <p:childTnLst>
                                    <p:set>
                                      <p:cBhvr>
                                        <p:cTn id="2318" dur="1" fill="hold">
                                          <p:stCondLst>
                                            <p:cond delay="0"/>
                                          </p:stCondLst>
                                        </p:cTn>
                                        <p:tgtEl>
                                          <p:spTgt spid="1839"/>
                                        </p:tgtEl>
                                        <p:attrNameLst>
                                          <p:attrName>style.visibility</p:attrName>
                                        </p:attrNameLst>
                                      </p:cBhvr>
                                      <p:to>
                                        <p:strVal val="hidden"/>
                                      </p:to>
                                    </p:set>
                                  </p:childTnLst>
                                </p:cTn>
                              </p:par>
                            </p:childTnLst>
                          </p:cTn>
                        </p:par>
                      </p:childTnLst>
                    </p:cTn>
                  </p:par>
                </p:childTnLst>
              </p:cTn>
              <p:nextCondLst>
                <p:cond evt="onClick" delay="0">
                  <p:tgtEl>
                    <p:spTgt spid="1839"/>
                  </p:tgtEl>
                </p:cond>
              </p:nextCondLst>
            </p:seq>
            <p:seq concurrent="1" nextAc="seek">
              <p:cTn id="2319" restart="whenNotActive" fill="hold" evtFilter="cancelBubble" nodeType="interactiveSeq">
                <p:stCondLst>
                  <p:cond evt="onClick" delay="0">
                    <p:tgtEl>
                      <p:spTgt spid="1840"/>
                    </p:tgtEl>
                  </p:cond>
                </p:stCondLst>
                <p:endSync evt="end" delay="0">
                  <p:rtn val="all"/>
                </p:endSync>
                <p:childTnLst>
                  <p:par>
                    <p:cTn id="2320" fill="hold">
                      <p:stCondLst>
                        <p:cond delay="0"/>
                      </p:stCondLst>
                      <p:childTnLst>
                        <p:par>
                          <p:cTn id="2321" fill="hold">
                            <p:stCondLst>
                              <p:cond delay="0"/>
                            </p:stCondLst>
                            <p:childTnLst>
                              <p:par>
                                <p:cTn id="2322" presetID="1" presetClass="exit" presetSubtype="0" fill="hold" grpId="0" nodeType="clickEffect">
                                  <p:stCondLst>
                                    <p:cond delay="0"/>
                                  </p:stCondLst>
                                  <p:childTnLst>
                                    <p:set>
                                      <p:cBhvr>
                                        <p:cTn id="2323" dur="1" fill="hold">
                                          <p:stCondLst>
                                            <p:cond delay="0"/>
                                          </p:stCondLst>
                                        </p:cTn>
                                        <p:tgtEl>
                                          <p:spTgt spid="1840"/>
                                        </p:tgtEl>
                                        <p:attrNameLst>
                                          <p:attrName>style.visibility</p:attrName>
                                        </p:attrNameLst>
                                      </p:cBhvr>
                                      <p:to>
                                        <p:strVal val="hidden"/>
                                      </p:to>
                                    </p:set>
                                  </p:childTnLst>
                                </p:cTn>
                              </p:par>
                            </p:childTnLst>
                          </p:cTn>
                        </p:par>
                      </p:childTnLst>
                    </p:cTn>
                  </p:par>
                </p:childTnLst>
              </p:cTn>
              <p:nextCondLst>
                <p:cond evt="onClick" delay="0">
                  <p:tgtEl>
                    <p:spTgt spid="1840"/>
                  </p:tgtEl>
                </p:cond>
              </p:nextCondLst>
            </p:seq>
            <p:seq concurrent="1" nextAc="seek">
              <p:cTn id="2324" restart="whenNotActive" fill="hold" evtFilter="cancelBubble" nodeType="interactiveSeq">
                <p:stCondLst>
                  <p:cond evt="onClick" delay="0">
                    <p:tgtEl>
                      <p:spTgt spid="1841"/>
                    </p:tgtEl>
                  </p:cond>
                </p:stCondLst>
                <p:endSync evt="end" delay="0">
                  <p:rtn val="all"/>
                </p:endSync>
                <p:childTnLst>
                  <p:par>
                    <p:cTn id="2325" fill="hold">
                      <p:stCondLst>
                        <p:cond delay="0"/>
                      </p:stCondLst>
                      <p:childTnLst>
                        <p:par>
                          <p:cTn id="2326" fill="hold">
                            <p:stCondLst>
                              <p:cond delay="0"/>
                            </p:stCondLst>
                            <p:childTnLst>
                              <p:par>
                                <p:cTn id="2327" presetID="1" presetClass="exit" presetSubtype="0" fill="hold" grpId="0" nodeType="clickEffect">
                                  <p:stCondLst>
                                    <p:cond delay="0"/>
                                  </p:stCondLst>
                                  <p:childTnLst>
                                    <p:set>
                                      <p:cBhvr>
                                        <p:cTn id="2328" dur="1" fill="hold">
                                          <p:stCondLst>
                                            <p:cond delay="0"/>
                                          </p:stCondLst>
                                        </p:cTn>
                                        <p:tgtEl>
                                          <p:spTgt spid="1841"/>
                                        </p:tgtEl>
                                        <p:attrNameLst>
                                          <p:attrName>style.visibility</p:attrName>
                                        </p:attrNameLst>
                                      </p:cBhvr>
                                      <p:to>
                                        <p:strVal val="hidden"/>
                                      </p:to>
                                    </p:set>
                                  </p:childTnLst>
                                </p:cTn>
                              </p:par>
                            </p:childTnLst>
                          </p:cTn>
                        </p:par>
                      </p:childTnLst>
                    </p:cTn>
                  </p:par>
                </p:childTnLst>
              </p:cTn>
              <p:nextCondLst>
                <p:cond evt="onClick" delay="0">
                  <p:tgtEl>
                    <p:spTgt spid="1841"/>
                  </p:tgtEl>
                </p:cond>
              </p:nextCondLst>
            </p:seq>
            <p:seq concurrent="1" nextAc="seek">
              <p:cTn id="2329" restart="whenNotActive" fill="hold" evtFilter="cancelBubble" nodeType="interactiveSeq">
                <p:stCondLst>
                  <p:cond evt="onClick" delay="0">
                    <p:tgtEl>
                      <p:spTgt spid="1843"/>
                    </p:tgtEl>
                  </p:cond>
                </p:stCondLst>
                <p:endSync evt="end" delay="0">
                  <p:rtn val="all"/>
                </p:endSync>
                <p:childTnLst>
                  <p:par>
                    <p:cTn id="2330" fill="hold">
                      <p:stCondLst>
                        <p:cond delay="0"/>
                      </p:stCondLst>
                      <p:childTnLst>
                        <p:par>
                          <p:cTn id="2331" fill="hold">
                            <p:stCondLst>
                              <p:cond delay="0"/>
                            </p:stCondLst>
                            <p:childTnLst>
                              <p:par>
                                <p:cTn id="2332" presetID="1" presetClass="exit" presetSubtype="0" fill="hold" grpId="0" nodeType="clickEffect">
                                  <p:stCondLst>
                                    <p:cond delay="0"/>
                                  </p:stCondLst>
                                  <p:childTnLst>
                                    <p:set>
                                      <p:cBhvr>
                                        <p:cTn id="2333" dur="1" fill="hold">
                                          <p:stCondLst>
                                            <p:cond delay="0"/>
                                          </p:stCondLst>
                                        </p:cTn>
                                        <p:tgtEl>
                                          <p:spTgt spid="1843"/>
                                        </p:tgtEl>
                                        <p:attrNameLst>
                                          <p:attrName>style.visibility</p:attrName>
                                        </p:attrNameLst>
                                      </p:cBhvr>
                                      <p:to>
                                        <p:strVal val="hidden"/>
                                      </p:to>
                                    </p:set>
                                  </p:childTnLst>
                                </p:cTn>
                              </p:par>
                            </p:childTnLst>
                          </p:cTn>
                        </p:par>
                      </p:childTnLst>
                    </p:cTn>
                  </p:par>
                </p:childTnLst>
              </p:cTn>
              <p:nextCondLst>
                <p:cond evt="onClick" delay="0">
                  <p:tgtEl>
                    <p:spTgt spid="1843"/>
                  </p:tgtEl>
                </p:cond>
              </p:nextCondLst>
            </p:seq>
            <p:seq concurrent="1" nextAc="seek">
              <p:cTn id="2334" restart="whenNotActive" fill="hold" evtFilter="cancelBubble" nodeType="interactiveSeq">
                <p:stCondLst>
                  <p:cond evt="onClick" delay="0">
                    <p:tgtEl>
                      <p:spTgt spid="1844"/>
                    </p:tgtEl>
                  </p:cond>
                </p:stCondLst>
                <p:endSync evt="end" delay="0">
                  <p:rtn val="all"/>
                </p:endSync>
                <p:childTnLst>
                  <p:par>
                    <p:cTn id="2335" fill="hold">
                      <p:stCondLst>
                        <p:cond delay="0"/>
                      </p:stCondLst>
                      <p:childTnLst>
                        <p:par>
                          <p:cTn id="2336" fill="hold">
                            <p:stCondLst>
                              <p:cond delay="0"/>
                            </p:stCondLst>
                            <p:childTnLst>
                              <p:par>
                                <p:cTn id="2337" presetID="1" presetClass="exit" presetSubtype="0" fill="hold" grpId="0" nodeType="clickEffect">
                                  <p:stCondLst>
                                    <p:cond delay="0"/>
                                  </p:stCondLst>
                                  <p:childTnLst>
                                    <p:set>
                                      <p:cBhvr>
                                        <p:cTn id="2338" dur="1" fill="hold">
                                          <p:stCondLst>
                                            <p:cond delay="0"/>
                                          </p:stCondLst>
                                        </p:cTn>
                                        <p:tgtEl>
                                          <p:spTgt spid="1844"/>
                                        </p:tgtEl>
                                        <p:attrNameLst>
                                          <p:attrName>style.visibility</p:attrName>
                                        </p:attrNameLst>
                                      </p:cBhvr>
                                      <p:to>
                                        <p:strVal val="hidden"/>
                                      </p:to>
                                    </p:set>
                                  </p:childTnLst>
                                </p:cTn>
                              </p:par>
                            </p:childTnLst>
                          </p:cTn>
                        </p:par>
                      </p:childTnLst>
                    </p:cTn>
                  </p:par>
                </p:childTnLst>
              </p:cTn>
              <p:nextCondLst>
                <p:cond evt="onClick" delay="0">
                  <p:tgtEl>
                    <p:spTgt spid="1844"/>
                  </p:tgtEl>
                </p:cond>
              </p:nextCondLst>
            </p:seq>
            <p:seq concurrent="1" nextAc="seek">
              <p:cTn id="2339" restart="whenNotActive" fill="hold" evtFilter="cancelBubble" nodeType="interactiveSeq">
                <p:stCondLst>
                  <p:cond evt="onClick" delay="0">
                    <p:tgtEl>
                      <p:spTgt spid="1845"/>
                    </p:tgtEl>
                  </p:cond>
                </p:stCondLst>
                <p:endSync evt="end" delay="0">
                  <p:rtn val="all"/>
                </p:endSync>
                <p:childTnLst>
                  <p:par>
                    <p:cTn id="2340" fill="hold">
                      <p:stCondLst>
                        <p:cond delay="0"/>
                      </p:stCondLst>
                      <p:childTnLst>
                        <p:par>
                          <p:cTn id="2341" fill="hold">
                            <p:stCondLst>
                              <p:cond delay="0"/>
                            </p:stCondLst>
                            <p:childTnLst>
                              <p:par>
                                <p:cTn id="2342" presetID="1" presetClass="exit" presetSubtype="0" fill="hold" grpId="0" nodeType="clickEffect">
                                  <p:stCondLst>
                                    <p:cond delay="0"/>
                                  </p:stCondLst>
                                  <p:childTnLst>
                                    <p:set>
                                      <p:cBhvr>
                                        <p:cTn id="2343" dur="1" fill="hold">
                                          <p:stCondLst>
                                            <p:cond delay="0"/>
                                          </p:stCondLst>
                                        </p:cTn>
                                        <p:tgtEl>
                                          <p:spTgt spid="1845"/>
                                        </p:tgtEl>
                                        <p:attrNameLst>
                                          <p:attrName>style.visibility</p:attrName>
                                        </p:attrNameLst>
                                      </p:cBhvr>
                                      <p:to>
                                        <p:strVal val="hidden"/>
                                      </p:to>
                                    </p:set>
                                  </p:childTnLst>
                                </p:cTn>
                              </p:par>
                            </p:childTnLst>
                          </p:cTn>
                        </p:par>
                      </p:childTnLst>
                    </p:cTn>
                  </p:par>
                </p:childTnLst>
              </p:cTn>
              <p:nextCondLst>
                <p:cond evt="onClick" delay="0">
                  <p:tgtEl>
                    <p:spTgt spid="1845"/>
                  </p:tgtEl>
                </p:cond>
              </p:nextCondLst>
            </p:seq>
            <p:seq concurrent="1" nextAc="seek">
              <p:cTn id="2344" restart="whenNotActive" fill="hold" evtFilter="cancelBubble" nodeType="interactiveSeq">
                <p:stCondLst>
                  <p:cond evt="onClick" delay="0">
                    <p:tgtEl>
                      <p:spTgt spid="1846"/>
                    </p:tgtEl>
                  </p:cond>
                </p:stCondLst>
                <p:endSync evt="end" delay="0">
                  <p:rtn val="all"/>
                </p:endSync>
                <p:childTnLst>
                  <p:par>
                    <p:cTn id="2345" fill="hold">
                      <p:stCondLst>
                        <p:cond delay="0"/>
                      </p:stCondLst>
                      <p:childTnLst>
                        <p:par>
                          <p:cTn id="2346" fill="hold">
                            <p:stCondLst>
                              <p:cond delay="0"/>
                            </p:stCondLst>
                            <p:childTnLst>
                              <p:par>
                                <p:cTn id="2347" presetID="1" presetClass="exit" presetSubtype="0" fill="hold" grpId="0" nodeType="clickEffect">
                                  <p:stCondLst>
                                    <p:cond delay="0"/>
                                  </p:stCondLst>
                                  <p:childTnLst>
                                    <p:set>
                                      <p:cBhvr>
                                        <p:cTn id="2348" dur="1" fill="hold">
                                          <p:stCondLst>
                                            <p:cond delay="0"/>
                                          </p:stCondLst>
                                        </p:cTn>
                                        <p:tgtEl>
                                          <p:spTgt spid="1846"/>
                                        </p:tgtEl>
                                        <p:attrNameLst>
                                          <p:attrName>style.visibility</p:attrName>
                                        </p:attrNameLst>
                                      </p:cBhvr>
                                      <p:to>
                                        <p:strVal val="hidden"/>
                                      </p:to>
                                    </p:set>
                                  </p:childTnLst>
                                </p:cTn>
                              </p:par>
                            </p:childTnLst>
                          </p:cTn>
                        </p:par>
                      </p:childTnLst>
                    </p:cTn>
                  </p:par>
                </p:childTnLst>
              </p:cTn>
              <p:nextCondLst>
                <p:cond evt="onClick" delay="0">
                  <p:tgtEl>
                    <p:spTgt spid="1846"/>
                  </p:tgtEl>
                </p:cond>
              </p:nextCondLst>
            </p:seq>
            <p:seq concurrent="1" nextAc="seek">
              <p:cTn id="2349" restart="whenNotActive" fill="hold" evtFilter="cancelBubble" nodeType="interactiveSeq">
                <p:stCondLst>
                  <p:cond evt="onClick" delay="0">
                    <p:tgtEl>
                      <p:spTgt spid="1847"/>
                    </p:tgtEl>
                  </p:cond>
                </p:stCondLst>
                <p:endSync evt="end" delay="0">
                  <p:rtn val="all"/>
                </p:endSync>
                <p:childTnLst>
                  <p:par>
                    <p:cTn id="2350" fill="hold">
                      <p:stCondLst>
                        <p:cond delay="0"/>
                      </p:stCondLst>
                      <p:childTnLst>
                        <p:par>
                          <p:cTn id="2351" fill="hold">
                            <p:stCondLst>
                              <p:cond delay="0"/>
                            </p:stCondLst>
                            <p:childTnLst>
                              <p:par>
                                <p:cTn id="2352" presetID="1" presetClass="exit" presetSubtype="0" fill="hold" grpId="0" nodeType="clickEffect">
                                  <p:stCondLst>
                                    <p:cond delay="0"/>
                                  </p:stCondLst>
                                  <p:childTnLst>
                                    <p:set>
                                      <p:cBhvr>
                                        <p:cTn id="2353" dur="1" fill="hold">
                                          <p:stCondLst>
                                            <p:cond delay="0"/>
                                          </p:stCondLst>
                                        </p:cTn>
                                        <p:tgtEl>
                                          <p:spTgt spid="1847"/>
                                        </p:tgtEl>
                                        <p:attrNameLst>
                                          <p:attrName>style.visibility</p:attrName>
                                        </p:attrNameLst>
                                      </p:cBhvr>
                                      <p:to>
                                        <p:strVal val="hidden"/>
                                      </p:to>
                                    </p:set>
                                  </p:childTnLst>
                                </p:cTn>
                              </p:par>
                            </p:childTnLst>
                          </p:cTn>
                        </p:par>
                      </p:childTnLst>
                    </p:cTn>
                  </p:par>
                </p:childTnLst>
              </p:cTn>
              <p:nextCondLst>
                <p:cond evt="onClick" delay="0">
                  <p:tgtEl>
                    <p:spTgt spid="1847"/>
                  </p:tgtEl>
                </p:cond>
              </p:nextCondLst>
            </p:seq>
            <p:seq concurrent="1" nextAc="seek">
              <p:cTn id="2354" restart="whenNotActive" fill="hold" evtFilter="cancelBubble" nodeType="interactiveSeq">
                <p:stCondLst>
                  <p:cond evt="onClick" delay="0">
                    <p:tgtEl>
                      <p:spTgt spid="1848"/>
                    </p:tgtEl>
                  </p:cond>
                </p:stCondLst>
                <p:endSync evt="end" delay="0">
                  <p:rtn val="all"/>
                </p:endSync>
                <p:childTnLst>
                  <p:par>
                    <p:cTn id="2355" fill="hold">
                      <p:stCondLst>
                        <p:cond delay="0"/>
                      </p:stCondLst>
                      <p:childTnLst>
                        <p:par>
                          <p:cTn id="2356" fill="hold">
                            <p:stCondLst>
                              <p:cond delay="0"/>
                            </p:stCondLst>
                            <p:childTnLst>
                              <p:par>
                                <p:cTn id="2357" presetID="1" presetClass="exit" presetSubtype="0" fill="hold" grpId="0" nodeType="clickEffect">
                                  <p:stCondLst>
                                    <p:cond delay="0"/>
                                  </p:stCondLst>
                                  <p:childTnLst>
                                    <p:set>
                                      <p:cBhvr>
                                        <p:cTn id="2358" dur="1" fill="hold">
                                          <p:stCondLst>
                                            <p:cond delay="0"/>
                                          </p:stCondLst>
                                        </p:cTn>
                                        <p:tgtEl>
                                          <p:spTgt spid="1848"/>
                                        </p:tgtEl>
                                        <p:attrNameLst>
                                          <p:attrName>style.visibility</p:attrName>
                                        </p:attrNameLst>
                                      </p:cBhvr>
                                      <p:to>
                                        <p:strVal val="hidden"/>
                                      </p:to>
                                    </p:set>
                                  </p:childTnLst>
                                </p:cTn>
                              </p:par>
                            </p:childTnLst>
                          </p:cTn>
                        </p:par>
                      </p:childTnLst>
                    </p:cTn>
                  </p:par>
                </p:childTnLst>
              </p:cTn>
              <p:nextCondLst>
                <p:cond evt="onClick" delay="0">
                  <p:tgtEl>
                    <p:spTgt spid="1848"/>
                  </p:tgtEl>
                </p:cond>
              </p:nextCondLst>
            </p:seq>
            <p:seq concurrent="1" nextAc="seek">
              <p:cTn id="2359" restart="whenNotActive" fill="hold" evtFilter="cancelBubble" nodeType="interactiveSeq">
                <p:stCondLst>
                  <p:cond evt="onClick" delay="0">
                    <p:tgtEl>
                      <p:spTgt spid="1849"/>
                    </p:tgtEl>
                  </p:cond>
                </p:stCondLst>
                <p:endSync evt="end" delay="0">
                  <p:rtn val="all"/>
                </p:endSync>
                <p:childTnLst>
                  <p:par>
                    <p:cTn id="2360" fill="hold">
                      <p:stCondLst>
                        <p:cond delay="0"/>
                      </p:stCondLst>
                      <p:childTnLst>
                        <p:par>
                          <p:cTn id="2361" fill="hold">
                            <p:stCondLst>
                              <p:cond delay="0"/>
                            </p:stCondLst>
                            <p:childTnLst>
                              <p:par>
                                <p:cTn id="2362" presetID="1" presetClass="exit" presetSubtype="0" fill="hold" grpId="0" nodeType="clickEffect">
                                  <p:stCondLst>
                                    <p:cond delay="0"/>
                                  </p:stCondLst>
                                  <p:childTnLst>
                                    <p:set>
                                      <p:cBhvr>
                                        <p:cTn id="2363" dur="1" fill="hold">
                                          <p:stCondLst>
                                            <p:cond delay="0"/>
                                          </p:stCondLst>
                                        </p:cTn>
                                        <p:tgtEl>
                                          <p:spTgt spid="1849"/>
                                        </p:tgtEl>
                                        <p:attrNameLst>
                                          <p:attrName>style.visibility</p:attrName>
                                        </p:attrNameLst>
                                      </p:cBhvr>
                                      <p:to>
                                        <p:strVal val="hidden"/>
                                      </p:to>
                                    </p:set>
                                  </p:childTnLst>
                                </p:cTn>
                              </p:par>
                            </p:childTnLst>
                          </p:cTn>
                        </p:par>
                      </p:childTnLst>
                    </p:cTn>
                  </p:par>
                </p:childTnLst>
              </p:cTn>
              <p:nextCondLst>
                <p:cond evt="onClick" delay="0">
                  <p:tgtEl>
                    <p:spTgt spid="1849"/>
                  </p:tgtEl>
                </p:cond>
              </p:nextCondLst>
            </p:seq>
            <p:seq concurrent="1" nextAc="seek">
              <p:cTn id="2364" restart="whenNotActive" fill="hold" evtFilter="cancelBubble" nodeType="interactiveSeq">
                <p:stCondLst>
                  <p:cond evt="onClick" delay="0">
                    <p:tgtEl>
                      <p:spTgt spid="1850"/>
                    </p:tgtEl>
                  </p:cond>
                </p:stCondLst>
                <p:endSync evt="end" delay="0">
                  <p:rtn val="all"/>
                </p:endSync>
                <p:childTnLst>
                  <p:par>
                    <p:cTn id="2365" fill="hold">
                      <p:stCondLst>
                        <p:cond delay="0"/>
                      </p:stCondLst>
                      <p:childTnLst>
                        <p:par>
                          <p:cTn id="2366" fill="hold">
                            <p:stCondLst>
                              <p:cond delay="0"/>
                            </p:stCondLst>
                            <p:childTnLst>
                              <p:par>
                                <p:cTn id="2367" presetID="1" presetClass="exit" presetSubtype="0" fill="hold" grpId="0" nodeType="clickEffect">
                                  <p:stCondLst>
                                    <p:cond delay="0"/>
                                  </p:stCondLst>
                                  <p:childTnLst>
                                    <p:set>
                                      <p:cBhvr>
                                        <p:cTn id="2368" dur="1" fill="hold">
                                          <p:stCondLst>
                                            <p:cond delay="0"/>
                                          </p:stCondLst>
                                        </p:cTn>
                                        <p:tgtEl>
                                          <p:spTgt spid="1850"/>
                                        </p:tgtEl>
                                        <p:attrNameLst>
                                          <p:attrName>style.visibility</p:attrName>
                                        </p:attrNameLst>
                                      </p:cBhvr>
                                      <p:to>
                                        <p:strVal val="hidden"/>
                                      </p:to>
                                    </p:set>
                                  </p:childTnLst>
                                </p:cTn>
                              </p:par>
                            </p:childTnLst>
                          </p:cTn>
                        </p:par>
                      </p:childTnLst>
                    </p:cTn>
                  </p:par>
                </p:childTnLst>
              </p:cTn>
              <p:nextCondLst>
                <p:cond evt="onClick" delay="0">
                  <p:tgtEl>
                    <p:spTgt spid="1850"/>
                  </p:tgtEl>
                </p:cond>
              </p:nextCondLst>
            </p:seq>
            <p:seq concurrent="1" nextAc="seek">
              <p:cTn id="2369" restart="whenNotActive" fill="hold" evtFilter="cancelBubble" nodeType="interactiveSeq">
                <p:stCondLst>
                  <p:cond evt="onClick" delay="0">
                    <p:tgtEl>
                      <p:spTgt spid="1851"/>
                    </p:tgtEl>
                  </p:cond>
                </p:stCondLst>
                <p:endSync evt="end" delay="0">
                  <p:rtn val="all"/>
                </p:endSync>
                <p:childTnLst>
                  <p:par>
                    <p:cTn id="2370" fill="hold">
                      <p:stCondLst>
                        <p:cond delay="0"/>
                      </p:stCondLst>
                      <p:childTnLst>
                        <p:par>
                          <p:cTn id="2371" fill="hold">
                            <p:stCondLst>
                              <p:cond delay="0"/>
                            </p:stCondLst>
                            <p:childTnLst>
                              <p:par>
                                <p:cTn id="2372" presetID="1" presetClass="exit" presetSubtype="0" fill="hold" grpId="0" nodeType="clickEffect">
                                  <p:stCondLst>
                                    <p:cond delay="0"/>
                                  </p:stCondLst>
                                  <p:childTnLst>
                                    <p:set>
                                      <p:cBhvr>
                                        <p:cTn id="2373" dur="1" fill="hold">
                                          <p:stCondLst>
                                            <p:cond delay="0"/>
                                          </p:stCondLst>
                                        </p:cTn>
                                        <p:tgtEl>
                                          <p:spTgt spid="1851"/>
                                        </p:tgtEl>
                                        <p:attrNameLst>
                                          <p:attrName>style.visibility</p:attrName>
                                        </p:attrNameLst>
                                      </p:cBhvr>
                                      <p:to>
                                        <p:strVal val="hidden"/>
                                      </p:to>
                                    </p:set>
                                  </p:childTnLst>
                                </p:cTn>
                              </p:par>
                            </p:childTnLst>
                          </p:cTn>
                        </p:par>
                      </p:childTnLst>
                    </p:cTn>
                  </p:par>
                </p:childTnLst>
              </p:cTn>
              <p:nextCondLst>
                <p:cond evt="onClick" delay="0">
                  <p:tgtEl>
                    <p:spTgt spid="1851"/>
                  </p:tgtEl>
                </p:cond>
              </p:nextCondLst>
            </p:seq>
            <p:seq concurrent="1" nextAc="seek">
              <p:cTn id="2374" restart="whenNotActive" fill="hold" evtFilter="cancelBubble" nodeType="interactiveSeq">
                <p:stCondLst>
                  <p:cond evt="onClick" delay="0">
                    <p:tgtEl>
                      <p:spTgt spid="1852"/>
                    </p:tgtEl>
                  </p:cond>
                </p:stCondLst>
                <p:endSync evt="end" delay="0">
                  <p:rtn val="all"/>
                </p:endSync>
                <p:childTnLst>
                  <p:par>
                    <p:cTn id="2375" fill="hold">
                      <p:stCondLst>
                        <p:cond delay="0"/>
                      </p:stCondLst>
                      <p:childTnLst>
                        <p:par>
                          <p:cTn id="2376" fill="hold">
                            <p:stCondLst>
                              <p:cond delay="0"/>
                            </p:stCondLst>
                            <p:childTnLst>
                              <p:par>
                                <p:cTn id="2377" presetID="1" presetClass="exit" presetSubtype="0" fill="hold" grpId="0" nodeType="clickEffect">
                                  <p:stCondLst>
                                    <p:cond delay="0"/>
                                  </p:stCondLst>
                                  <p:childTnLst>
                                    <p:set>
                                      <p:cBhvr>
                                        <p:cTn id="2378" dur="1" fill="hold">
                                          <p:stCondLst>
                                            <p:cond delay="0"/>
                                          </p:stCondLst>
                                        </p:cTn>
                                        <p:tgtEl>
                                          <p:spTgt spid="1852"/>
                                        </p:tgtEl>
                                        <p:attrNameLst>
                                          <p:attrName>style.visibility</p:attrName>
                                        </p:attrNameLst>
                                      </p:cBhvr>
                                      <p:to>
                                        <p:strVal val="hidden"/>
                                      </p:to>
                                    </p:set>
                                  </p:childTnLst>
                                </p:cTn>
                              </p:par>
                            </p:childTnLst>
                          </p:cTn>
                        </p:par>
                      </p:childTnLst>
                    </p:cTn>
                  </p:par>
                </p:childTnLst>
              </p:cTn>
              <p:nextCondLst>
                <p:cond evt="onClick" delay="0">
                  <p:tgtEl>
                    <p:spTgt spid="1852"/>
                  </p:tgtEl>
                </p:cond>
              </p:nextCondLst>
            </p:seq>
            <p:seq concurrent="1" nextAc="seek">
              <p:cTn id="2379" restart="whenNotActive" fill="hold" evtFilter="cancelBubble" nodeType="interactiveSeq">
                <p:stCondLst>
                  <p:cond evt="onClick" delay="0">
                    <p:tgtEl>
                      <p:spTgt spid="1853"/>
                    </p:tgtEl>
                  </p:cond>
                </p:stCondLst>
                <p:endSync evt="end" delay="0">
                  <p:rtn val="all"/>
                </p:endSync>
                <p:childTnLst>
                  <p:par>
                    <p:cTn id="2380" fill="hold">
                      <p:stCondLst>
                        <p:cond delay="0"/>
                      </p:stCondLst>
                      <p:childTnLst>
                        <p:par>
                          <p:cTn id="2381" fill="hold">
                            <p:stCondLst>
                              <p:cond delay="0"/>
                            </p:stCondLst>
                            <p:childTnLst>
                              <p:par>
                                <p:cTn id="2382" presetID="1" presetClass="exit" presetSubtype="0" fill="hold" grpId="0" nodeType="clickEffect">
                                  <p:stCondLst>
                                    <p:cond delay="0"/>
                                  </p:stCondLst>
                                  <p:childTnLst>
                                    <p:set>
                                      <p:cBhvr>
                                        <p:cTn id="2383" dur="1" fill="hold">
                                          <p:stCondLst>
                                            <p:cond delay="0"/>
                                          </p:stCondLst>
                                        </p:cTn>
                                        <p:tgtEl>
                                          <p:spTgt spid="1853"/>
                                        </p:tgtEl>
                                        <p:attrNameLst>
                                          <p:attrName>style.visibility</p:attrName>
                                        </p:attrNameLst>
                                      </p:cBhvr>
                                      <p:to>
                                        <p:strVal val="hidden"/>
                                      </p:to>
                                    </p:set>
                                  </p:childTnLst>
                                </p:cTn>
                              </p:par>
                            </p:childTnLst>
                          </p:cTn>
                        </p:par>
                      </p:childTnLst>
                    </p:cTn>
                  </p:par>
                </p:childTnLst>
              </p:cTn>
              <p:nextCondLst>
                <p:cond evt="onClick" delay="0">
                  <p:tgtEl>
                    <p:spTgt spid="1853"/>
                  </p:tgtEl>
                </p:cond>
              </p:nextCondLst>
            </p:seq>
            <p:seq concurrent="1" nextAc="seek">
              <p:cTn id="2384" restart="whenNotActive" fill="hold" evtFilter="cancelBubble" nodeType="interactiveSeq">
                <p:stCondLst>
                  <p:cond evt="onClick" delay="0">
                    <p:tgtEl>
                      <p:spTgt spid="1854"/>
                    </p:tgtEl>
                  </p:cond>
                </p:stCondLst>
                <p:endSync evt="end" delay="0">
                  <p:rtn val="all"/>
                </p:endSync>
                <p:childTnLst>
                  <p:par>
                    <p:cTn id="2385" fill="hold">
                      <p:stCondLst>
                        <p:cond delay="0"/>
                      </p:stCondLst>
                      <p:childTnLst>
                        <p:par>
                          <p:cTn id="2386" fill="hold">
                            <p:stCondLst>
                              <p:cond delay="0"/>
                            </p:stCondLst>
                            <p:childTnLst>
                              <p:par>
                                <p:cTn id="2387" presetID="1" presetClass="exit" presetSubtype="0" fill="hold" grpId="0" nodeType="clickEffect">
                                  <p:stCondLst>
                                    <p:cond delay="0"/>
                                  </p:stCondLst>
                                  <p:childTnLst>
                                    <p:set>
                                      <p:cBhvr>
                                        <p:cTn id="2388" dur="1" fill="hold">
                                          <p:stCondLst>
                                            <p:cond delay="0"/>
                                          </p:stCondLst>
                                        </p:cTn>
                                        <p:tgtEl>
                                          <p:spTgt spid="1854"/>
                                        </p:tgtEl>
                                        <p:attrNameLst>
                                          <p:attrName>style.visibility</p:attrName>
                                        </p:attrNameLst>
                                      </p:cBhvr>
                                      <p:to>
                                        <p:strVal val="hidden"/>
                                      </p:to>
                                    </p:set>
                                  </p:childTnLst>
                                </p:cTn>
                              </p:par>
                            </p:childTnLst>
                          </p:cTn>
                        </p:par>
                      </p:childTnLst>
                    </p:cTn>
                  </p:par>
                </p:childTnLst>
              </p:cTn>
              <p:nextCondLst>
                <p:cond evt="onClick" delay="0">
                  <p:tgtEl>
                    <p:spTgt spid="1854"/>
                  </p:tgtEl>
                </p:cond>
              </p:nextCondLst>
            </p:seq>
            <p:seq concurrent="1" nextAc="seek">
              <p:cTn id="2389" restart="whenNotActive" fill="hold" evtFilter="cancelBubble" nodeType="interactiveSeq">
                <p:stCondLst>
                  <p:cond evt="onClick" delay="0">
                    <p:tgtEl>
                      <p:spTgt spid="1855"/>
                    </p:tgtEl>
                  </p:cond>
                </p:stCondLst>
                <p:endSync evt="end" delay="0">
                  <p:rtn val="all"/>
                </p:endSync>
                <p:childTnLst>
                  <p:par>
                    <p:cTn id="2390" fill="hold">
                      <p:stCondLst>
                        <p:cond delay="0"/>
                      </p:stCondLst>
                      <p:childTnLst>
                        <p:par>
                          <p:cTn id="2391" fill="hold">
                            <p:stCondLst>
                              <p:cond delay="0"/>
                            </p:stCondLst>
                            <p:childTnLst>
                              <p:par>
                                <p:cTn id="2392" presetID="1" presetClass="exit" presetSubtype="0" fill="hold" grpId="0" nodeType="clickEffect">
                                  <p:stCondLst>
                                    <p:cond delay="0"/>
                                  </p:stCondLst>
                                  <p:childTnLst>
                                    <p:set>
                                      <p:cBhvr>
                                        <p:cTn id="2393" dur="1" fill="hold">
                                          <p:stCondLst>
                                            <p:cond delay="0"/>
                                          </p:stCondLst>
                                        </p:cTn>
                                        <p:tgtEl>
                                          <p:spTgt spid="1855"/>
                                        </p:tgtEl>
                                        <p:attrNameLst>
                                          <p:attrName>style.visibility</p:attrName>
                                        </p:attrNameLst>
                                      </p:cBhvr>
                                      <p:to>
                                        <p:strVal val="hidden"/>
                                      </p:to>
                                    </p:set>
                                  </p:childTnLst>
                                </p:cTn>
                              </p:par>
                            </p:childTnLst>
                          </p:cTn>
                        </p:par>
                      </p:childTnLst>
                    </p:cTn>
                  </p:par>
                </p:childTnLst>
              </p:cTn>
              <p:nextCondLst>
                <p:cond evt="onClick" delay="0">
                  <p:tgtEl>
                    <p:spTgt spid="1855"/>
                  </p:tgtEl>
                </p:cond>
              </p:nextCondLst>
            </p:seq>
            <p:seq concurrent="1" nextAc="seek">
              <p:cTn id="2394" restart="whenNotActive" fill="hold" evtFilter="cancelBubble" nodeType="interactiveSeq">
                <p:stCondLst>
                  <p:cond evt="onClick" delay="0">
                    <p:tgtEl>
                      <p:spTgt spid="1856"/>
                    </p:tgtEl>
                  </p:cond>
                </p:stCondLst>
                <p:endSync evt="end" delay="0">
                  <p:rtn val="all"/>
                </p:endSync>
                <p:childTnLst>
                  <p:par>
                    <p:cTn id="2395" fill="hold">
                      <p:stCondLst>
                        <p:cond delay="0"/>
                      </p:stCondLst>
                      <p:childTnLst>
                        <p:par>
                          <p:cTn id="2396" fill="hold">
                            <p:stCondLst>
                              <p:cond delay="0"/>
                            </p:stCondLst>
                            <p:childTnLst>
                              <p:par>
                                <p:cTn id="2397" presetID="1" presetClass="exit" presetSubtype="0" fill="hold" grpId="0" nodeType="clickEffect">
                                  <p:stCondLst>
                                    <p:cond delay="0"/>
                                  </p:stCondLst>
                                  <p:childTnLst>
                                    <p:set>
                                      <p:cBhvr>
                                        <p:cTn id="2398" dur="1" fill="hold">
                                          <p:stCondLst>
                                            <p:cond delay="0"/>
                                          </p:stCondLst>
                                        </p:cTn>
                                        <p:tgtEl>
                                          <p:spTgt spid="1856"/>
                                        </p:tgtEl>
                                        <p:attrNameLst>
                                          <p:attrName>style.visibility</p:attrName>
                                        </p:attrNameLst>
                                      </p:cBhvr>
                                      <p:to>
                                        <p:strVal val="hidden"/>
                                      </p:to>
                                    </p:set>
                                  </p:childTnLst>
                                </p:cTn>
                              </p:par>
                            </p:childTnLst>
                          </p:cTn>
                        </p:par>
                      </p:childTnLst>
                    </p:cTn>
                  </p:par>
                </p:childTnLst>
              </p:cTn>
              <p:nextCondLst>
                <p:cond evt="onClick" delay="0">
                  <p:tgtEl>
                    <p:spTgt spid="1856"/>
                  </p:tgtEl>
                </p:cond>
              </p:nextCondLst>
            </p:seq>
            <p:seq concurrent="1" nextAc="seek">
              <p:cTn id="2399" restart="whenNotActive" fill="hold" evtFilter="cancelBubble" nodeType="interactiveSeq">
                <p:stCondLst>
                  <p:cond evt="onClick" delay="0">
                    <p:tgtEl>
                      <p:spTgt spid="1857"/>
                    </p:tgtEl>
                  </p:cond>
                </p:stCondLst>
                <p:endSync evt="end" delay="0">
                  <p:rtn val="all"/>
                </p:endSync>
                <p:childTnLst>
                  <p:par>
                    <p:cTn id="2400" fill="hold">
                      <p:stCondLst>
                        <p:cond delay="0"/>
                      </p:stCondLst>
                      <p:childTnLst>
                        <p:par>
                          <p:cTn id="2401" fill="hold">
                            <p:stCondLst>
                              <p:cond delay="0"/>
                            </p:stCondLst>
                            <p:childTnLst>
                              <p:par>
                                <p:cTn id="2402" presetID="1" presetClass="exit" presetSubtype="0" fill="hold" grpId="0" nodeType="clickEffect">
                                  <p:stCondLst>
                                    <p:cond delay="0"/>
                                  </p:stCondLst>
                                  <p:childTnLst>
                                    <p:set>
                                      <p:cBhvr>
                                        <p:cTn id="2403" dur="1" fill="hold">
                                          <p:stCondLst>
                                            <p:cond delay="0"/>
                                          </p:stCondLst>
                                        </p:cTn>
                                        <p:tgtEl>
                                          <p:spTgt spid="1857"/>
                                        </p:tgtEl>
                                        <p:attrNameLst>
                                          <p:attrName>style.visibility</p:attrName>
                                        </p:attrNameLst>
                                      </p:cBhvr>
                                      <p:to>
                                        <p:strVal val="hidden"/>
                                      </p:to>
                                    </p:set>
                                  </p:childTnLst>
                                </p:cTn>
                              </p:par>
                            </p:childTnLst>
                          </p:cTn>
                        </p:par>
                      </p:childTnLst>
                    </p:cTn>
                  </p:par>
                </p:childTnLst>
              </p:cTn>
              <p:nextCondLst>
                <p:cond evt="onClick" delay="0">
                  <p:tgtEl>
                    <p:spTgt spid="1857"/>
                  </p:tgtEl>
                </p:cond>
              </p:nextCondLst>
            </p:seq>
            <p:seq concurrent="1" nextAc="seek">
              <p:cTn id="2404" restart="whenNotActive" fill="hold" evtFilter="cancelBubble" nodeType="interactiveSeq">
                <p:stCondLst>
                  <p:cond evt="onClick" delay="0">
                    <p:tgtEl>
                      <p:spTgt spid="1858"/>
                    </p:tgtEl>
                  </p:cond>
                </p:stCondLst>
                <p:endSync evt="end" delay="0">
                  <p:rtn val="all"/>
                </p:endSync>
                <p:childTnLst>
                  <p:par>
                    <p:cTn id="2405" fill="hold">
                      <p:stCondLst>
                        <p:cond delay="0"/>
                      </p:stCondLst>
                      <p:childTnLst>
                        <p:par>
                          <p:cTn id="2406" fill="hold">
                            <p:stCondLst>
                              <p:cond delay="0"/>
                            </p:stCondLst>
                            <p:childTnLst>
                              <p:par>
                                <p:cTn id="2407" presetID="1" presetClass="exit" presetSubtype="0" fill="hold" grpId="0" nodeType="clickEffect">
                                  <p:stCondLst>
                                    <p:cond delay="0"/>
                                  </p:stCondLst>
                                  <p:childTnLst>
                                    <p:set>
                                      <p:cBhvr>
                                        <p:cTn id="2408" dur="1" fill="hold">
                                          <p:stCondLst>
                                            <p:cond delay="0"/>
                                          </p:stCondLst>
                                        </p:cTn>
                                        <p:tgtEl>
                                          <p:spTgt spid="1858"/>
                                        </p:tgtEl>
                                        <p:attrNameLst>
                                          <p:attrName>style.visibility</p:attrName>
                                        </p:attrNameLst>
                                      </p:cBhvr>
                                      <p:to>
                                        <p:strVal val="hidden"/>
                                      </p:to>
                                    </p:set>
                                  </p:childTnLst>
                                </p:cTn>
                              </p:par>
                            </p:childTnLst>
                          </p:cTn>
                        </p:par>
                      </p:childTnLst>
                    </p:cTn>
                  </p:par>
                </p:childTnLst>
              </p:cTn>
              <p:nextCondLst>
                <p:cond evt="onClick" delay="0">
                  <p:tgtEl>
                    <p:spTgt spid="1858"/>
                  </p:tgtEl>
                </p:cond>
              </p:nextCondLst>
            </p:seq>
            <p:seq concurrent="1" nextAc="seek">
              <p:cTn id="2409" restart="whenNotActive" fill="hold" evtFilter="cancelBubble" nodeType="interactiveSeq">
                <p:stCondLst>
                  <p:cond evt="onClick" delay="0">
                    <p:tgtEl>
                      <p:spTgt spid="1859"/>
                    </p:tgtEl>
                  </p:cond>
                </p:stCondLst>
                <p:endSync evt="end" delay="0">
                  <p:rtn val="all"/>
                </p:endSync>
                <p:childTnLst>
                  <p:par>
                    <p:cTn id="2410" fill="hold">
                      <p:stCondLst>
                        <p:cond delay="0"/>
                      </p:stCondLst>
                      <p:childTnLst>
                        <p:par>
                          <p:cTn id="2411" fill="hold">
                            <p:stCondLst>
                              <p:cond delay="0"/>
                            </p:stCondLst>
                            <p:childTnLst>
                              <p:par>
                                <p:cTn id="2412" presetID="1" presetClass="exit" presetSubtype="0" fill="hold" grpId="0" nodeType="clickEffect">
                                  <p:stCondLst>
                                    <p:cond delay="0"/>
                                  </p:stCondLst>
                                  <p:childTnLst>
                                    <p:set>
                                      <p:cBhvr>
                                        <p:cTn id="2413" dur="1" fill="hold">
                                          <p:stCondLst>
                                            <p:cond delay="0"/>
                                          </p:stCondLst>
                                        </p:cTn>
                                        <p:tgtEl>
                                          <p:spTgt spid="1859"/>
                                        </p:tgtEl>
                                        <p:attrNameLst>
                                          <p:attrName>style.visibility</p:attrName>
                                        </p:attrNameLst>
                                      </p:cBhvr>
                                      <p:to>
                                        <p:strVal val="hidden"/>
                                      </p:to>
                                    </p:set>
                                  </p:childTnLst>
                                </p:cTn>
                              </p:par>
                            </p:childTnLst>
                          </p:cTn>
                        </p:par>
                      </p:childTnLst>
                    </p:cTn>
                  </p:par>
                </p:childTnLst>
              </p:cTn>
              <p:nextCondLst>
                <p:cond evt="onClick" delay="0">
                  <p:tgtEl>
                    <p:spTgt spid="1859"/>
                  </p:tgtEl>
                </p:cond>
              </p:nextCondLst>
            </p:seq>
            <p:seq concurrent="1" nextAc="seek">
              <p:cTn id="2414" restart="whenNotActive" fill="hold" evtFilter="cancelBubble" nodeType="interactiveSeq">
                <p:stCondLst>
                  <p:cond evt="onClick" delay="0">
                    <p:tgtEl>
                      <p:spTgt spid="1860"/>
                    </p:tgtEl>
                  </p:cond>
                </p:stCondLst>
                <p:endSync evt="end" delay="0">
                  <p:rtn val="all"/>
                </p:endSync>
                <p:childTnLst>
                  <p:par>
                    <p:cTn id="2415" fill="hold">
                      <p:stCondLst>
                        <p:cond delay="0"/>
                      </p:stCondLst>
                      <p:childTnLst>
                        <p:par>
                          <p:cTn id="2416" fill="hold">
                            <p:stCondLst>
                              <p:cond delay="0"/>
                            </p:stCondLst>
                            <p:childTnLst>
                              <p:par>
                                <p:cTn id="2417" presetID="1" presetClass="exit" presetSubtype="0" fill="hold" grpId="0" nodeType="clickEffect">
                                  <p:stCondLst>
                                    <p:cond delay="0"/>
                                  </p:stCondLst>
                                  <p:childTnLst>
                                    <p:set>
                                      <p:cBhvr>
                                        <p:cTn id="2418" dur="1" fill="hold">
                                          <p:stCondLst>
                                            <p:cond delay="0"/>
                                          </p:stCondLst>
                                        </p:cTn>
                                        <p:tgtEl>
                                          <p:spTgt spid="1860"/>
                                        </p:tgtEl>
                                        <p:attrNameLst>
                                          <p:attrName>style.visibility</p:attrName>
                                        </p:attrNameLst>
                                      </p:cBhvr>
                                      <p:to>
                                        <p:strVal val="hidden"/>
                                      </p:to>
                                    </p:set>
                                  </p:childTnLst>
                                </p:cTn>
                              </p:par>
                            </p:childTnLst>
                          </p:cTn>
                        </p:par>
                      </p:childTnLst>
                    </p:cTn>
                  </p:par>
                </p:childTnLst>
              </p:cTn>
              <p:nextCondLst>
                <p:cond evt="onClick" delay="0">
                  <p:tgtEl>
                    <p:spTgt spid="1860"/>
                  </p:tgtEl>
                </p:cond>
              </p:nextCondLst>
            </p:seq>
            <p:seq concurrent="1" nextAc="seek">
              <p:cTn id="2419" restart="whenNotActive" fill="hold" evtFilter="cancelBubble" nodeType="interactiveSeq">
                <p:stCondLst>
                  <p:cond evt="onClick" delay="0">
                    <p:tgtEl>
                      <p:spTgt spid="1861"/>
                    </p:tgtEl>
                  </p:cond>
                </p:stCondLst>
                <p:endSync evt="end" delay="0">
                  <p:rtn val="all"/>
                </p:endSync>
                <p:childTnLst>
                  <p:par>
                    <p:cTn id="2420" fill="hold">
                      <p:stCondLst>
                        <p:cond delay="0"/>
                      </p:stCondLst>
                      <p:childTnLst>
                        <p:par>
                          <p:cTn id="2421" fill="hold">
                            <p:stCondLst>
                              <p:cond delay="0"/>
                            </p:stCondLst>
                            <p:childTnLst>
                              <p:par>
                                <p:cTn id="2422" presetID="1" presetClass="exit" presetSubtype="0" fill="hold" grpId="0" nodeType="clickEffect">
                                  <p:stCondLst>
                                    <p:cond delay="0"/>
                                  </p:stCondLst>
                                  <p:childTnLst>
                                    <p:set>
                                      <p:cBhvr>
                                        <p:cTn id="2423" dur="1" fill="hold">
                                          <p:stCondLst>
                                            <p:cond delay="0"/>
                                          </p:stCondLst>
                                        </p:cTn>
                                        <p:tgtEl>
                                          <p:spTgt spid="1861"/>
                                        </p:tgtEl>
                                        <p:attrNameLst>
                                          <p:attrName>style.visibility</p:attrName>
                                        </p:attrNameLst>
                                      </p:cBhvr>
                                      <p:to>
                                        <p:strVal val="hidden"/>
                                      </p:to>
                                    </p:set>
                                  </p:childTnLst>
                                </p:cTn>
                              </p:par>
                            </p:childTnLst>
                          </p:cTn>
                        </p:par>
                      </p:childTnLst>
                    </p:cTn>
                  </p:par>
                </p:childTnLst>
              </p:cTn>
              <p:nextCondLst>
                <p:cond evt="onClick" delay="0">
                  <p:tgtEl>
                    <p:spTgt spid="1861"/>
                  </p:tgtEl>
                </p:cond>
              </p:nextCondLst>
            </p:seq>
            <p:seq concurrent="1" nextAc="seek">
              <p:cTn id="2424" restart="whenNotActive" fill="hold" evtFilter="cancelBubble" nodeType="interactiveSeq">
                <p:stCondLst>
                  <p:cond evt="onClick" delay="0">
                    <p:tgtEl>
                      <p:spTgt spid="1862"/>
                    </p:tgtEl>
                  </p:cond>
                </p:stCondLst>
                <p:endSync evt="end" delay="0">
                  <p:rtn val="all"/>
                </p:endSync>
                <p:childTnLst>
                  <p:par>
                    <p:cTn id="2425" fill="hold">
                      <p:stCondLst>
                        <p:cond delay="0"/>
                      </p:stCondLst>
                      <p:childTnLst>
                        <p:par>
                          <p:cTn id="2426" fill="hold">
                            <p:stCondLst>
                              <p:cond delay="0"/>
                            </p:stCondLst>
                            <p:childTnLst>
                              <p:par>
                                <p:cTn id="2427" presetID="1" presetClass="exit" presetSubtype="0" fill="hold" grpId="0" nodeType="clickEffect">
                                  <p:stCondLst>
                                    <p:cond delay="0"/>
                                  </p:stCondLst>
                                  <p:childTnLst>
                                    <p:set>
                                      <p:cBhvr>
                                        <p:cTn id="2428" dur="1" fill="hold">
                                          <p:stCondLst>
                                            <p:cond delay="0"/>
                                          </p:stCondLst>
                                        </p:cTn>
                                        <p:tgtEl>
                                          <p:spTgt spid="1862"/>
                                        </p:tgtEl>
                                        <p:attrNameLst>
                                          <p:attrName>style.visibility</p:attrName>
                                        </p:attrNameLst>
                                      </p:cBhvr>
                                      <p:to>
                                        <p:strVal val="hidden"/>
                                      </p:to>
                                    </p:set>
                                  </p:childTnLst>
                                </p:cTn>
                              </p:par>
                            </p:childTnLst>
                          </p:cTn>
                        </p:par>
                      </p:childTnLst>
                    </p:cTn>
                  </p:par>
                </p:childTnLst>
              </p:cTn>
              <p:nextCondLst>
                <p:cond evt="onClick" delay="0">
                  <p:tgtEl>
                    <p:spTgt spid="1862"/>
                  </p:tgtEl>
                </p:cond>
              </p:nextCondLst>
            </p:seq>
            <p:seq concurrent="1" nextAc="seek">
              <p:cTn id="2429" restart="whenNotActive" fill="hold" evtFilter="cancelBubble" nodeType="interactiveSeq">
                <p:stCondLst>
                  <p:cond evt="onClick" delay="0">
                    <p:tgtEl>
                      <p:spTgt spid="1863"/>
                    </p:tgtEl>
                  </p:cond>
                </p:stCondLst>
                <p:endSync evt="end" delay="0">
                  <p:rtn val="all"/>
                </p:endSync>
                <p:childTnLst>
                  <p:par>
                    <p:cTn id="2430" fill="hold">
                      <p:stCondLst>
                        <p:cond delay="0"/>
                      </p:stCondLst>
                      <p:childTnLst>
                        <p:par>
                          <p:cTn id="2431" fill="hold">
                            <p:stCondLst>
                              <p:cond delay="0"/>
                            </p:stCondLst>
                            <p:childTnLst>
                              <p:par>
                                <p:cTn id="2432" presetID="1" presetClass="exit" presetSubtype="0" fill="hold" grpId="0" nodeType="clickEffect">
                                  <p:stCondLst>
                                    <p:cond delay="0"/>
                                  </p:stCondLst>
                                  <p:childTnLst>
                                    <p:set>
                                      <p:cBhvr>
                                        <p:cTn id="2433" dur="1" fill="hold">
                                          <p:stCondLst>
                                            <p:cond delay="0"/>
                                          </p:stCondLst>
                                        </p:cTn>
                                        <p:tgtEl>
                                          <p:spTgt spid="1863"/>
                                        </p:tgtEl>
                                        <p:attrNameLst>
                                          <p:attrName>style.visibility</p:attrName>
                                        </p:attrNameLst>
                                      </p:cBhvr>
                                      <p:to>
                                        <p:strVal val="hidden"/>
                                      </p:to>
                                    </p:set>
                                  </p:childTnLst>
                                </p:cTn>
                              </p:par>
                            </p:childTnLst>
                          </p:cTn>
                        </p:par>
                      </p:childTnLst>
                    </p:cTn>
                  </p:par>
                </p:childTnLst>
              </p:cTn>
              <p:nextCondLst>
                <p:cond evt="onClick" delay="0">
                  <p:tgtEl>
                    <p:spTgt spid="1863"/>
                  </p:tgtEl>
                </p:cond>
              </p:nextCondLst>
            </p:seq>
            <p:seq concurrent="1" nextAc="seek">
              <p:cTn id="2434" restart="whenNotActive" fill="hold" evtFilter="cancelBubble" nodeType="interactiveSeq">
                <p:stCondLst>
                  <p:cond evt="onClick" delay="0">
                    <p:tgtEl>
                      <p:spTgt spid="1864"/>
                    </p:tgtEl>
                  </p:cond>
                </p:stCondLst>
                <p:endSync evt="end" delay="0">
                  <p:rtn val="all"/>
                </p:endSync>
                <p:childTnLst>
                  <p:par>
                    <p:cTn id="2435" fill="hold">
                      <p:stCondLst>
                        <p:cond delay="0"/>
                      </p:stCondLst>
                      <p:childTnLst>
                        <p:par>
                          <p:cTn id="2436" fill="hold">
                            <p:stCondLst>
                              <p:cond delay="0"/>
                            </p:stCondLst>
                            <p:childTnLst>
                              <p:par>
                                <p:cTn id="2437" presetID="1" presetClass="exit" presetSubtype="0" fill="hold" grpId="0" nodeType="clickEffect">
                                  <p:stCondLst>
                                    <p:cond delay="0"/>
                                  </p:stCondLst>
                                  <p:childTnLst>
                                    <p:set>
                                      <p:cBhvr>
                                        <p:cTn id="2438" dur="1" fill="hold">
                                          <p:stCondLst>
                                            <p:cond delay="0"/>
                                          </p:stCondLst>
                                        </p:cTn>
                                        <p:tgtEl>
                                          <p:spTgt spid="1864"/>
                                        </p:tgtEl>
                                        <p:attrNameLst>
                                          <p:attrName>style.visibility</p:attrName>
                                        </p:attrNameLst>
                                      </p:cBhvr>
                                      <p:to>
                                        <p:strVal val="hidden"/>
                                      </p:to>
                                    </p:set>
                                  </p:childTnLst>
                                </p:cTn>
                              </p:par>
                            </p:childTnLst>
                          </p:cTn>
                        </p:par>
                      </p:childTnLst>
                    </p:cTn>
                  </p:par>
                </p:childTnLst>
              </p:cTn>
              <p:nextCondLst>
                <p:cond evt="onClick" delay="0">
                  <p:tgtEl>
                    <p:spTgt spid="1864"/>
                  </p:tgtEl>
                </p:cond>
              </p:nextCondLst>
            </p:seq>
            <p:seq concurrent="1" nextAc="seek">
              <p:cTn id="2439" restart="whenNotActive" fill="hold" evtFilter="cancelBubble" nodeType="interactiveSeq">
                <p:stCondLst>
                  <p:cond evt="onClick" delay="0">
                    <p:tgtEl>
                      <p:spTgt spid="1865"/>
                    </p:tgtEl>
                  </p:cond>
                </p:stCondLst>
                <p:endSync evt="end" delay="0">
                  <p:rtn val="all"/>
                </p:endSync>
                <p:childTnLst>
                  <p:par>
                    <p:cTn id="2440" fill="hold">
                      <p:stCondLst>
                        <p:cond delay="0"/>
                      </p:stCondLst>
                      <p:childTnLst>
                        <p:par>
                          <p:cTn id="2441" fill="hold">
                            <p:stCondLst>
                              <p:cond delay="0"/>
                            </p:stCondLst>
                            <p:childTnLst>
                              <p:par>
                                <p:cTn id="2442" presetID="1" presetClass="exit" presetSubtype="0" fill="hold" grpId="0" nodeType="clickEffect">
                                  <p:stCondLst>
                                    <p:cond delay="0"/>
                                  </p:stCondLst>
                                  <p:childTnLst>
                                    <p:set>
                                      <p:cBhvr>
                                        <p:cTn id="2443" dur="1" fill="hold">
                                          <p:stCondLst>
                                            <p:cond delay="0"/>
                                          </p:stCondLst>
                                        </p:cTn>
                                        <p:tgtEl>
                                          <p:spTgt spid="1865"/>
                                        </p:tgtEl>
                                        <p:attrNameLst>
                                          <p:attrName>style.visibility</p:attrName>
                                        </p:attrNameLst>
                                      </p:cBhvr>
                                      <p:to>
                                        <p:strVal val="hidden"/>
                                      </p:to>
                                    </p:set>
                                  </p:childTnLst>
                                </p:cTn>
                              </p:par>
                            </p:childTnLst>
                          </p:cTn>
                        </p:par>
                      </p:childTnLst>
                    </p:cTn>
                  </p:par>
                </p:childTnLst>
              </p:cTn>
              <p:nextCondLst>
                <p:cond evt="onClick" delay="0">
                  <p:tgtEl>
                    <p:spTgt spid="1865"/>
                  </p:tgtEl>
                </p:cond>
              </p:nextCondLst>
            </p:seq>
            <p:seq concurrent="1" nextAc="seek">
              <p:cTn id="2444" restart="whenNotActive" fill="hold" evtFilter="cancelBubble" nodeType="interactiveSeq">
                <p:stCondLst>
                  <p:cond evt="onClick" delay="0">
                    <p:tgtEl>
                      <p:spTgt spid="1866"/>
                    </p:tgtEl>
                  </p:cond>
                </p:stCondLst>
                <p:endSync evt="end" delay="0">
                  <p:rtn val="all"/>
                </p:endSync>
                <p:childTnLst>
                  <p:par>
                    <p:cTn id="2445" fill="hold">
                      <p:stCondLst>
                        <p:cond delay="0"/>
                      </p:stCondLst>
                      <p:childTnLst>
                        <p:par>
                          <p:cTn id="2446" fill="hold">
                            <p:stCondLst>
                              <p:cond delay="0"/>
                            </p:stCondLst>
                            <p:childTnLst>
                              <p:par>
                                <p:cTn id="2447" presetID="1" presetClass="exit" presetSubtype="0" fill="hold" grpId="0" nodeType="clickEffect">
                                  <p:stCondLst>
                                    <p:cond delay="0"/>
                                  </p:stCondLst>
                                  <p:childTnLst>
                                    <p:set>
                                      <p:cBhvr>
                                        <p:cTn id="2448" dur="1" fill="hold">
                                          <p:stCondLst>
                                            <p:cond delay="0"/>
                                          </p:stCondLst>
                                        </p:cTn>
                                        <p:tgtEl>
                                          <p:spTgt spid="1866"/>
                                        </p:tgtEl>
                                        <p:attrNameLst>
                                          <p:attrName>style.visibility</p:attrName>
                                        </p:attrNameLst>
                                      </p:cBhvr>
                                      <p:to>
                                        <p:strVal val="hidden"/>
                                      </p:to>
                                    </p:set>
                                  </p:childTnLst>
                                </p:cTn>
                              </p:par>
                            </p:childTnLst>
                          </p:cTn>
                        </p:par>
                      </p:childTnLst>
                    </p:cTn>
                  </p:par>
                </p:childTnLst>
              </p:cTn>
              <p:nextCondLst>
                <p:cond evt="onClick" delay="0">
                  <p:tgtEl>
                    <p:spTgt spid="1866"/>
                  </p:tgtEl>
                </p:cond>
              </p:nextCondLst>
            </p:seq>
            <p:seq concurrent="1" nextAc="seek">
              <p:cTn id="2449" restart="whenNotActive" fill="hold" evtFilter="cancelBubble" nodeType="interactiveSeq">
                <p:stCondLst>
                  <p:cond evt="onClick" delay="0">
                    <p:tgtEl>
                      <p:spTgt spid="1867"/>
                    </p:tgtEl>
                  </p:cond>
                </p:stCondLst>
                <p:endSync evt="end" delay="0">
                  <p:rtn val="all"/>
                </p:endSync>
                <p:childTnLst>
                  <p:par>
                    <p:cTn id="2450" fill="hold">
                      <p:stCondLst>
                        <p:cond delay="0"/>
                      </p:stCondLst>
                      <p:childTnLst>
                        <p:par>
                          <p:cTn id="2451" fill="hold">
                            <p:stCondLst>
                              <p:cond delay="0"/>
                            </p:stCondLst>
                            <p:childTnLst>
                              <p:par>
                                <p:cTn id="2452" presetID="1" presetClass="exit" presetSubtype="0" fill="hold" grpId="0" nodeType="clickEffect">
                                  <p:stCondLst>
                                    <p:cond delay="0"/>
                                  </p:stCondLst>
                                  <p:childTnLst>
                                    <p:set>
                                      <p:cBhvr>
                                        <p:cTn id="2453" dur="1" fill="hold">
                                          <p:stCondLst>
                                            <p:cond delay="0"/>
                                          </p:stCondLst>
                                        </p:cTn>
                                        <p:tgtEl>
                                          <p:spTgt spid="1867"/>
                                        </p:tgtEl>
                                        <p:attrNameLst>
                                          <p:attrName>style.visibility</p:attrName>
                                        </p:attrNameLst>
                                      </p:cBhvr>
                                      <p:to>
                                        <p:strVal val="hidden"/>
                                      </p:to>
                                    </p:set>
                                  </p:childTnLst>
                                </p:cTn>
                              </p:par>
                            </p:childTnLst>
                          </p:cTn>
                        </p:par>
                      </p:childTnLst>
                    </p:cTn>
                  </p:par>
                </p:childTnLst>
              </p:cTn>
              <p:nextCondLst>
                <p:cond evt="onClick" delay="0">
                  <p:tgtEl>
                    <p:spTgt spid="1867"/>
                  </p:tgtEl>
                </p:cond>
              </p:nextCondLst>
            </p:seq>
            <p:seq concurrent="1" nextAc="seek">
              <p:cTn id="2454" restart="whenNotActive" fill="hold" evtFilter="cancelBubble" nodeType="interactiveSeq">
                <p:stCondLst>
                  <p:cond evt="onClick" delay="0">
                    <p:tgtEl>
                      <p:spTgt spid="1868"/>
                    </p:tgtEl>
                  </p:cond>
                </p:stCondLst>
                <p:endSync evt="end" delay="0">
                  <p:rtn val="all"/>
                </p:endSync>
                <p:childTnLst>
                  <p:par>
                    <p:cTn id="2455" fill="hold">
                      <p:stCondLst>
                        <p:cond delay="0"/>
                      </p:stCondLst>
                      <p:childTnLst>
                        <p:par>
                          <p:cTn id="2456" fill="hold">
                            <p:stCondLst>
                              <p:cond delay="0"/>
                            </p:stCondLst>
                            <p:childTnLst>
                              <p:par>
                                <p:cTn id="2457" presetID="1" presetClass="exit" presetSubtype="0" fill="hold" grpId="0" nodeType="clickEffect">
                                  <p:stCondLst>
                                    <p:cond delay="0"/>
                                  </p:stCondLst>
                                  <p:childTnLst>
                                    <p:set>
                                      <p:cBhvr>
                                        <p:cTn id="2458" dur="1" fill="hold">
                                          <p:stCondLst>
                                            <p:cond delay="0"/>
                                          </p:stCondLst>
                                        </p:cTn>
                                        <p:tgtEl>
                                          <p:spTgt spid="1868"/>
                                        </p:tgtEl>
                                        <p:attrNameLst>
                                          <p:attrName>style.visibility</p:attrName>
                                        </p:attrNameLst>
                                      </p:cBhvr>
                                      <p:to>
                                        <p:strVal val="hidden"/>
                                      </p:to>
                                    </p:set>
                                  </p:childTnLst>
                                </p:cTn>
                              </p:par>
                            </p:childTnLst>
                          </p:cTn>
                        </p:par>
                      </p:childTnLst>
                    </p:cTn>
                  </p:par>
                </p:childTnLst>
              </p:cTn>
              <p:nextCondLst>
                <p:cond evt="onClick" delay="0">
                  <p:tgtEl>
                    <p:spTgt spid="1868"/>
                  </p:tgtEl>
                </p:cond>
              </p:nextCondLst>
            </p:seq>
            <p:seq concurrent="1" nextAc="seek">
              <p:cTn id="2459" restart="whenNotActive" fill="hold" evtFilter="cancelBubble" nodeType="interactiveSeq">
                <p:stCondLst>
                  <p:cond evt="onClick" delay="0">
                    <p:tgtEl>
                      <p:spTgt spid="1869"/>
                    </p:tgtEl>
                  </p:cond>
                </p:stCondLst>
                <p:endSync evt="end" delay="0">
                  <p:rtn val="all"/>
                </p:endSync>
                <p:childTnLst>
                  <p:par>
                    <p:cTn id="2460" fill="hold">
                      <p:stCondLst>
                        <p:cond delay="0"/>
                      </p:stCondLst>
                      <p:childTnLst>
                        <p:par>
                          <p:cTn id="2461" fill="hold">
                            <p:stCondLst>
                              <p:cond delay="0"/>
                            </p:stCondLst>
                            <p:childTnLst>
                              <p:par>
                                <p:cTn id="2462" presetID="1" presetClass="exit" presetSubtype="0" fill="hold" grpId="0" nodeType="clickEffect">
                                  <p:stCondLst>
                                    <p:cond delay="0"/>
                                  </p:stCondLst>
                                  <p:childTnLst>
                                    <p:set>
                                      <p:cBhvr>
                                        <p:cTn id="2463" dur="1" fill="hold">
                                          <p:stCondLst>
                                            <p:cond delay="0"/>
                                          </p:stCondLst>
                                        </p:cTn>
                                        <p:tgtEl>
                                          <p:spTgt spid="1869"/>
                                        </p:tgtEl>
                                        <p:attrNameLst>
                                          <p:attrName>style.visibility</p:attrName>
                                        </p:attrNameLst>
                                      </p:cBhvr>
                                      <p:to>
                                        <p:strVal val="hidden"/>
                                      </p:to>
                                    </p:set>
                                  </p:childTnLst>
                                </p:cTn>
                              </p:par>
                            </p:childTnLst>
                          </p:cTn>
                        </p:par>
                      </p:childTnLst>
                    </p:cTn>
                  </p:par>
                </p:childTnLst>
              </p:cTn>
              <p:nextCondLst>
                <p:cond evt="onClick" delay="0">
                  <p:tgtEl>
                    <p:spTgt spid="1869"/>
                  </p:tgtEl>
                </p:cond>
              </p:nextCondLst>
            </p:seq>
            <p:seq concurrent="1" nextAc="seek">
              <p:cTn id="2464" restart="whenNotActive" fill="hold" evtFilter="cancelBubble" nodeType="interactiveSeq">
                <p:stCondLst>
                  <p:cond evt="onClick" delay="0">
                    <p:tgtEl>
                      <p:spTgt spid="1870"/>
                    </p:tgtEl>
                  </p:cond>
                </p:stCondLst>
                <p:endSync evt="end" delay="0">
                  <p:rtn val="all"/>
                </p:endSync>
                <p:childTnLst>
                  <p:par>
                    <p:cTn id="2465" fill="hold">
                      <p:stCondLst>
                        <p:cond delay="0"/>
                      </p:stCondLst>
                      <p:childTnLst>
                        <p:par>
                          <p:cTn id="2466" fill="hold">
                            <p:stCondLst>
                              <p:cond delay="0"/>
                            </p:stCondLst>
                            <p:childTnLst>
                              <p:par>
                                <p:cTn id="2467" presetID="1" presetClass="exit" presetSubtype="0" fill="hold" grpId="0" nodeType="clickEffect">
                                  <p:stCondLst>
                                    <p:cond delay="0"/>
                                  </p:stCondLst>
                                  <p:childTnLst>
                                    <p:set>
                                      <p:cBhvr>
                                        <p:cTn id="2468" dur="1" fill="hold">
                                          <p:stCondLst>
                                            <p:cond delay="0"/>
                                          </p:stCondLst>
                                        </p:cTn>
                                        <p:tgtEl>
                                          <p:spTgt spid="1870"/>
                                        </p:tgtEl>
                                        <p:attrNameLst>
                                          <p:attrName>style.visibility</p:attrName>
                                        </p:attrNameLst>
                                      </p:cBhvr>
                                      <p:to>
                                        <p:strVal val="hidden"/>
                                      </p:to>
                                    </p:set>
                                  </p:childTnLst>
                                </p:cTn>
                              </p:par>
                            </p:childTnLst>
                          </p:cTn>
                        </p:par>
                      </p:childTnLst>
                    </p:cTn>
                  </p:par>
                </p:childTnLst>
              </p:cTn>
              <p:nextCondLst>
                <p:cond evt="onClick" delay="0">
                  <p:tgtEl>
                    <p:spTgt spid="1870"/>
                  </p:tgtEl>
                </p:cond>
              </p:nextCondLst>
            </p:seq>
            <p:seq concurrent="1" nextAc="seek">
              <p:cTn id="2469" restart="whenNotActive" fill="hold" evtFilter="cancelBubble" nodeType="interactiveSeq">
                <p:stCondLst>
                  <p:cond evt="onClick" delay="0">
                    <p:tgtEl>
                      <p:spTgt spid="1871"/>
                    </p:tgtEl>
                  </p:cond>
                </p:stCondLst>
                <p:endSync evt="end" delay="0">
                  <p:rtn val="all"/>
                </p:endSync>
                <p:childTnLst>
                  <p:par>
                    <p:cTn id="2470" fill="hold">
                      <p:stCondLst>
                        <p:cond delay="0"/>
                      </p:stCondLst>
                      <p:childTnLst>
                        <p:par>
                          <p:cTn id="2471" fill="hold">
                            <p:stCondLst>
                              <p:cond delay="0"/>
                            </p:stCondLst>
                            <p:childTnLst>
                              <p:par>
                                <p:cTn id="2472" presetID="1" presetClass="exit" presetSubtype="0" fill="hold" grpId="0" nodeType="clickEffect">
                                  <p:stCondLst>
                                    <p:cond delay="0"/>
                                  </p:stCondLst>
                                  <p:childTnLst>
                                    <p:set>
                                      <p:cBhvr>
                                        <p:cTn id="2473" dur="1" fill="hold">
                                          <p:stCondLst>
                                            <p:cond delay="0"/>
                                          </p:stCondLst>
                                        </p:cTn>
                                        <p:tgtEl>
                                          <p:spTgt spid="1871"/>
                                        </p:tgtEl>
                                        <p:attrNameLst>
                                          <p:attrName>style.visibility</p:attrName>
                                        </p:attrNameLst>
                                      </p:cBhvr>
                                      <p:to>
                                        <p:strVal val="hidden"/>
                                      </p:to>
                                    </p:set>
                                  </p:childTnLst>
                                </p:cTn>
                              </p:par>
                            </p:childTnLst>
                          </p:cTn>
                        </p:par>
                      </p:childTnLst>
                    </p:cTn>
                  </p:par>
                </p:childTnLst>
              </p:cTn>
              <p:nextCondLst>
                <p:cond evt="onClick" delay="0">
                  <p:tgtEl>
                    <p:spTgt spid="1871"/>
                  </p:tgtEl>
                </p:cond>
              </p:nextCondLst>
            </p:seq>
            <p:seq concurrent="1" nextAc="seek">
              <p:cTn id="2474" restart="whenNotActive" fill="hold" evtFilter="cancelBubble" nodeType="interactiveSeq">
                <p:stCondLst>
                  <p:cond evt="onClick" delay="0">
                    <p:tgtEl>
                      <p:spTgt spid="1872"/>
                    </p:tgtEl>
                  </p:cond>
                </p:stCondLst>
                <p:endSync evt="end" delay="0">
                  <p:rtn val="all"/>
                </p:endSync>
                <p:childTnLst>
                  <p:par>
                    <p:cTn id="2475" fill="hold">
                      <p:stCondLst>
                        <p:cond delay="0"/>
                      </p:stCondLst>
                      <p:childTnLst>
                        <p:par>
                          <p:cTn id="2476" fill="hold">
                            <p:stCondLst>
                              <p:cond delay="0"/>
                            </p:stCondLst>
                            <p:childTnLst>
                              <p:par>
                                <p:cTn id="2477" presetID="1" presetClass="exit" presetSubtype="0" fill="hold" grpId="0" nodeType="clickEffect">
                                  <p:stCondLst>
                                    <p:cond delay="0"/>
                                  </p:stCondLst>
                                  <p:childTnLst>
                                    <p:set>
                                      <p:cBhvr>
                                        <p:cTn id="2478" dur="1" fill="hold">
                                          <p:stCondLst>
                                            <p:cond delay="0"/>
                                          </p:stCondLst>
                                        </p:cTn>
                                        <p:tgtEl>
                                          <p:spTgt spid="1872"/>
                                        </p:tgtEl>
                                        <p:attrNameLst>
                                          <p:attrName>style.visibility</p:attrName>
                                        </p:attrNameLst>
                                      </p:cBhvr>
                                      <p:to>
                                        <p:strVal val="hidden"/>
                                      </p:to>
                                    </p:set>
                                  </p:childTnLst>
                                </p:cTn>
                              </p:par>
                            </p:childTnLst>
                          </p:cTn>
                        </p:par>
                      </p:childTnLst>
                    </p:cTn>
                  </p:par>
                </p:childTnLst>
              </p:cTn>
              <p:nextCondLst>
                <p:cond evt="onClick" delay="0">
                  <p:tgtEl>
                    <p:spTgt spid="1872"/>
                  </p:tgtEl>
                </p:cond>
              </p:nextCondLst>
            </p:seq>
            <p:seq concurrent="1" nextAc="seek">
              <p:cTn id="2479" restart="whenNotActive" fill="hold" evtFilter="cancelBubble" nodeType="interactiveSeq">
                <p:stCondLst>
                  <p:cond evt="onClick" delay="0">
                    <p:tgtEl>
                      <p:spTgt spid="1873"/>
                    </p:tgtEl>
                  </p:cond>
                </p:stCondLst>
                <p:endSync evt="end" delay="0">
                  <p:rtn val="all"/>
                </p:endSync>
                <p:childTnLst>
                  <p:par>
                    <p:cTn id="2480" fill="hold">
                      <p:stCondLst>
                        <p:cond delay="0"/>
                      </p:stCondLst>
                      <p:childTnLst>
                        <p:par>
                          <p:cTn id="2481" fill="hold">
                            <p:stCondLst>
                              <p:cond delay="0"/>
                            </p:stCondLst>
                            <p:childTnLst>
                              <p:par>
                                <p:cTn id="2482" presetID="1" presetClass="exit" presetSubtype="0" fill="hold" grpId="0" nodeType="clickEffect">
                                  <p:stCondLst>
                                    <p:cond delay="0"/>
                                  </p:stCondLst>
                                  <p:childTnLst>
                                    <p:set>
                                      <p:cBhvr>
                                        <p:cTn id="2483" dur="1" fill="hold">
                                          <p:stCondLst>
                                            <p:cond delay="0"/>
                                          </p:stCondLst>
                                        </p:cTn>
                                        <p:tgtEl>
                                          <p:spTgt spid="1873"/>
                                        </p:tgtEl>
                                        <p:attrNameLst>
                                          <p:attrName>style.visibility</p:attrName>
                                        </p:attrNameLst>
                                      </p:cBhvr>
                                      <p:to>
                                        <p:strVal val="hidden"/>
                                      </p:to>
                                    </p:set>
                                  </p:childTnLst>
                                </p:cTn>
                              </p:par>
                            </p:childTnLst>
                          </p:cTn>
                        </p:par>
                      </p:childTnLst>
                    </p:cTn>
                  </p:par>
                </p:childTnLst>
              </p:cTn>
              <p:nextCondLst>
                <p:cond evt="onClick" delay="0">
                  <p:tgtEl>
                    <p:spTgt spid="1873"/>
                  </p:tgtEl>
                </p:cond>
              </p:nextCondLst>
            </p:seq>
            <p:seq concurrent="1" nextAc="seek">
              <p:cTn id="2484" restart="whenNotActive" fill="hold" evtFilter="cancelBubble" nodeType="interactiveSeq">
                <p:stCondLst>
                  <p:cond evt="onClick" delay="0">
                    <p:tgtEl>
                      <p:spTgt spid="1874"/>
                    </p:tgtEl>
                  </p:cond>
                </p:stCondLst>
                <p:endSync evt="end" delay="0">
                  <p:rtn val="all"/>
                </p:endSync>
                <p:childTnLst>
                  <p:par>
                    <p:cTn id="2485" fill="hold">
                      <p:stCondLst>
                        <p:cond delay="0"/>
                      </p:stCondLst>
                      <p:childTnLst>
                        <p:par>
                          <p:cTn id="2486" fill="hold">
                            <p:stCondLst>
                              <p:cond delay="0"/>
                            </p:stCondLst>
                            <p:childTnLst>
                              <p:par>
                                <p:cTn id="2487" presetID="1" presetClass="exit" presetSubtype="0" fill="hold" grpId="0" nodeType="clickEffect">
                                  <p:stCondLst>
                                    <p:cond delay="0"/>
                                  </p:stCondLst>
                                  <p:childTnLst>
                                    <p:set>
                                      <p:cBhvr>
                                        <p:cTn id="2488" dur="1" fill="hold">
                                          <p:stCondLst>
                                            <p:cond delay="0"/>
                                          </p:stCondLst>
                                        </p:cTn>
                                        <p:tgtEl>
                                          <p:spTgt spid="1874"/>
                                        </p:tgtEl>
                                        <p:attrNameLst>
                                          <p:attrName>style.visibility</p:attrName>
                                        </p:attrNameLst>
                                      </p:cBhvr>
                                      <p:to>
                                        <p:strVal val="hidden"/>
                                      </p:to>
                                    </p:set>
                                  </p:childTnLst>
                                </p:cTn>
                              </p:par>
                            </p:childTnLst>
                          </p:cTn>
                        </p:par>
                      </p:childTnLst>
                    </p:cTn>
                  </p:par>
                </p:childTnLst>
              </p:cTn>
              <p:nextCondLst>
                <p:cond evt="onClick" delay="0">
                  <p:tgtEl>
                    <p:spTgt spid="1874"/>
                  </p:tgtEl>
                </p:cond>
              </p:nextCondLst>
            </p:seq>
            <p:seq concurrent="1" nextAc="seek">
              <p:cTn id="2489" restart="whenNotActive" fill="hold" evtFilter="cancelBubble" nodeType="interactiveSeq">
                <p:stCondLst>
                  <p:cond evt="onClick" delay="0">
                    <p:tgtEl>
                      <p:spTgt spid="1875"/>
                    </p:tgtEl>
                  </p:cond>
                </p:stCondLst>
                <p:endSync evt="end" delay="0">
                  <p:rtn val="all"/>
                </p:endSync>
                <p:childTnLst>
                  <p:par>
                    <p:cTn id="2490" fill="hold">
                      <p:stCondLst>
                        <p:cond delay="0"/>
                      </p:stCondLst>
                      <p:childTnLst>
                        <p:par>
                          <p:cTn id="2491" fill="hold">
                            <p:stCondLst>
                              <p:cond delay="0"/>
                            </p:stCondLst>
                            <p:childTnLst>
                              <p:par>
                                <p:cTn id="2492" presetID="1" presetClass="exit" presetSubtype="0" fill="hold" grpId="0" nodeType="clickEffect">
                                  <p:stCondLst>
                                    <p:cond delay="0"/>
                                  </p:stCondLst>
                                  <p:childTnLst>
                                    <p:set>
                                      <p:cBhvr>
                                        <p:cTn id="2493" dur="1" fill="hold">
                                          <p:stCondLst>
                                            <p:cond delay="0"/>
                                          </p:stCondLst>
                                        </p:cTn>
                                        <p:tgtEl>
                                          <p:spTgt spid="1875"/>
                                        </p:tgtEl>
                                        <p:attrNameLst>
                                          <p:attrName>style.visibility</p:attrName>
                                        </p:attrNameLst>
                                      </p:cBhvr>
                                      <p:to>
                                        <p:strVal val="hidden"/>
                                      </p:to>
                                    </p:set>
                                  </p:childTnLst>
                                </p:cTn>
                              </p:par>
                            </p:childTnLst>
                          </p:cTn>
                        </p:par>
                      </p:childTnLst>
                    </p:cTn>
                  </p:par>
                </p:childTnLst>
              </p:cTn>
              <p:nextCondLst>
                <p:cond evt="onClick" delay="0">
                  <p:tgtEl>
                    <p:spTgt spid="1875"/>
                  </p:tgtEl>
                </p:cond>
              </p:nextCondLst>
            </p:seq>
            <p:seq concurrent="1" nextAc="seek">
              <p:cTn id="2494" restart="whenNotActive" fill="hold" evtFilter="cancelBubble" nodeType="interactiveSeq">
                <p:stCondLst>
                  <p:cond evt="onClick" delay="0">
                    <p:tgtEl>
                      <p:spTgt spid="1876"/>
                    </p:tgtEl>
                  </p:cond>
                </p:stCondLst>
                <p:endSync evt="end" delay="0">
                  <p:rtn val="all"/>
                </p:endSync>
                <p:childTnLst>
                  <p:par>
                    <p:cTn id="2495" fill="hold">
                      <p:stCondLst>
                        <p:cond delay="0"/>
                      </p:stCondLst>
                      <p:childTnLst>
                        <p:par>
                          <p:cTn id="2496" fill="hold">
                            <p:stCondLst>
                              <p:cond delay="0"/>
                            </p:stCondLst>
                            <p:childTnLst>
                              <p:par>
                                <p:cTn id="2497" presetID="1" presetClass="exit" presetSubtype="0" fill="hold" grpId="0" nodeType="clickEffect">
                                  <p:stCondLst>
                                    <p:cond delay="0"/>
                                  </p:stCondLst>
                                  <p:childTnLst>
                                    <p:set>
                                      <p:cBhvr>
                                        <p:cTn id="2498" dur="1" fill="hold">
                                          <p:stCondLst>
                                            <p:cond delay="0"/>
                                          </p:stCondLst>
                                        </p:cTn>
                                        <p:tgtEl>
                                          <p:spTgt spid="1876"/>
                                        </p:tgtEl>
                                        <p:attrNameLst>
                                          <p:attrName>style.visibility</p:attrName>
                                        </p:attrNameLst>
                                      </p:cBhvr>
                                      <p:to>
                                        <p:strVal val="hidden"/>
                                      </p:to>
                                    </p:set>
                                  </p:childTnLst>
                                </p:cTn>
                              </p:par>
                            </p:childTnLst>
                          </p:cTn>
                        </p:par>
                      </p:childTnLst>
                    </p:cTn>
                  </p:par>
                </p:childTnLst>
              </p:cTn>
              <p:nextCondLst>
                <p:cond evt="onClick" delay="0">
                  <p:tgtEl>
                    <p:spTgt spid="1876"/>
                  </p:tgtEl>
                </p:cond>
              </p:nextCondLst>
            </p:seq>
            <p:seq concurrent="1" nextAc="seek">
              <p:cTn id="2499" restart="whenNotActive" fill="hold" evtFilter="cancelBubble" nodeType="interactiveSeq">
                <p:stCondLst>
                  <p:cond evt="onClick" delay="0">
                    <p:tgtEl>
                      <p:spTgt spid="1877"/>
                    </p:tgtEl>
                  </p:cond>
                </p:stCondLst>
                <p:endSync evt="end" delay="0">
                  <p:rtn val="all"/>
                </p:endSync>
                <p:childTnLst>
                  <p:par>
                    <p:cTn id="2500" fill="hold">
                      <p:stCondLst>
                        <p:cond delay="0"/>
                      </p:stCondLst>
                      <p:childTnLst>
                        <p:par>
                          <p:cTn id="2501" fill="hold">
                            <p:stCondLst>
                              <p:cond delay="0"/>
                            </p:stCondLst>
                            <p:childTnLst>
                              <p:par>
                                <p:cTn id="2502" presetID="1" presetClass="exit" presetSubtype="0" fill="hold" grpId="0" nodeType="clickEffect">
                                  <p:stCondLst>
                                    <p:cond delay="0"/>
                                  </p:stCondLst>
                                  <p:childTnLst>
                                    <p:set>
                                      <p:cBhvr>
                                        <p:cTn id="2503" dur="1" fill="hold">
                                          <p:stCondLst>
                                            <p:cond delay="0"/>
                                          </p:stCondLst>
                                        </p:cTn>
                                        <p:tgtEl>
                                          <p:spTgt spid="1877"/>
                                        </p:tgtEl>
                                        <p:attrNameLst>
                                          <p:attrName>style.visibility</p:attrName>
                                        </p:attrNameLst>
                                      </p:cBhvr>
                                      <p:to>
                                        <p:strVal val="hidden"/>
                                      </p:to>
                                    </p:set>
                                  </p:childTnLst>
                                </p:cTn>
                              </p:par>
                            </p:childTnLst>
                          </p:cTn>
                        </p:par>
                      </p:childTnLst>
                    </p:cTn>
                  </p:par>
                </p:childTnLst>
              </p:cTn>
              <p:nextCondLst>
                <p:cond evt="onClick" delay="0">
                  <p:tgtEl>
                    <p:spTgt spid="1877"/>
                  </p:tgtEl>
                </p:cond>
              </p:nextCondLst>
            </p:seq>
            <p:seq concurrent="1" nextAc="seek">
              <p:cTn id="2504" restart="whenNotActive" fill="hold" evtFilter="cancelBubble" nodeType="interactiveSeq">
                <p:stCondLst>
                  <p:cond evt="onClick" delay="0">
                    <p:tgtEl>
                      <p:spTgt spid="1878"/>
                    </p:tgtEl>
                  </p:cond>
                </p:stCondLst>
                <p:endSync evt="end" delay="0">
                  <p:rtn val="all"/>
                </p:endSync>
                <p:childTnLst>
                  <p:par>
                    <p:cTn id="2505" fill="hold">
                      <p:stCondLst>
                        <p:cond delay="0"/>
                      </p:stCondLst>
                      <p:childTnLst>
                        <p:par>
                          <p:cTn id="2506" fill="hold">
                            <p:stCondLst>
                              <p:cond delay="0"/>
                            </p:stCondLst>
                            <p:childTnLst>
                              <p:par>
                                <p:cTn id="2507" presetID="1" presetClass="exit" presetSubtype="0" fill="hold" grpId="0" nodeType="clickEffect">
                                  <p:stCondLst>
                                    <p:cond delay="0"/>
                                  </p:stCondLst>
                                  <p:childTnLst>
                                    <p:set>
                                      <p:cBhvr>
                                        <p:cTn id="2508" dur="1" fill="hold">
                                          <p:stCondLst>
                                            <p:cond delay="0"/>
                                          </p:stCondLst>
                                        </p:cTn>
                                        <p:tgtEl>
                                          <p:spTgt spid="1878"/>
                                        </p:tgtEl>
                                        <p:attrNameLst>
                                          <p:attrName>style.visibility</p:attrName>
                                        </p:attrNameLst>
                                      </p:cBhvr>
                                      <p:to>
                                        <p:strVal val="hidden"/>
                                      </p:to>
                                    </p:set>
                                  </p:childTnLst>
                                </p:cTn>
                              </p:par>
                            </p:childTnLst>
                          </p:cTn>
                        </p:par>
                      </p:childTnLst>
                    </p:cTn>
                  </p:par>
                </p:childTnLst>
              </p:cTn>
              <p:nextCondLst>
                <p:cond evt="onClick" delay="0">
                  <p:tgtEl>
                    <p:spTgt spid="1878"/>
                  </p:tgtEl>
                </p:cond>
              </p:nextCondLst>
            </p:seq>
            <p:seq concurrent="1" nextAc="seek">
              <p:cTn id="2509" restart="whenNotActive" fill="hold" evtFilter="cancelBubble" nodeType="interactiveSeq">
                <p:stCondLst>
                  <p:cond evt="onClick" delay="0">
                    <p:tgtEl>
                      <p:spTgt spid="1879"/>
                    </p:tgtEl>
                  </p:cond>
                </p:stCondLst>
                <p:endSync evt="end" delay="0">
                  <p:rtn val="all"/>
                </p:endSync>
                <p:childTnLst>
                  <p:par>
                    <p:cTn id="2510" fill="hold">
                      <p:stCondLst>
                        <p:cond delay="0"/>
                      </p:stCondLst>
                      <p:childTnLst>
                        <p:par>
                          <p:cTn id="2511" fill="hold">
                            <p:stCondLst>
                              <p:cond delay="0"/>
                            </p:stCondLst>
                            <p:childTnLst>
                              <p:par>
                                <p:cTn id="2512" presetID="1" presetClass="exit" presetSubtype="0" fill="hold" grpId="0" nodeType="clickEffect">
                                  <p:stCondLst>
                                    <p:cond delay="0"/>
                                  </p:stCondLst>
                                  <p:childTnLst>
                                    <p:set>
                                      <p:cBhvr>
                                        <p:cTn id="2513" dur="1" fill="hold">
                                          <p:stCondLst>
                                            <p:cond delay="0"/>
                                          </p:stCondLst>
                                        </p:cTn>
                                        <p:tgtEl>
                                          <p:spTgt spid="1879"/>
                                        </p:tgtEl>
                                        <p:attrNameLst>
                                          <p:attrName>style.visibility</p:attrName>
                                        </p:attrNameLst>
                                      </p:cBhvr>
                                      <p:to>
                                        <p:strVal val="hidden"/>
                                      </p:to>
                                    </p:set>
                                  </p:childTnLst>
                                </p:cTn>
                              </p:par>
                            </p:childTnLst>
                          </p:cTn>
                        </p:par>
                      </p:childTnLst>
                    </p:cTn>
                  </p:par>
                </p:childTnLst>
              </p:cTn>
              <p:nextCondLst>
                <p:cond evt="onClick" delay="0">
                  <p:tgtEl>
                    <p:spTgt spid="1879"/>
                  </p:tgtEl>
                </p:cond>
              </p:nextCondLst>
            </p:seq>
            <p:seq concurrent="1" nextAc="seek">
              <p:cTn id="2514" restart="whenNotActive" fill="hold" evtFilter="cancelBubble" nodeType="interactiveSeq">
                <p:stCondLst>
                  <p:cond evt="onClick" delay="0">
                    <p:tgtEl>
                      <p:spTgt spid="1880"/>
                    </p:tgtEl>
                  </p:cond>
                </p:stCondLst>
                <p:endSync evt="end" delay="0">
                  <p:rtn val="all"/>
                </p:endSync>
                <p:childTnLst>
                  <p:par>
                    <p:cTn id="2515" fill="hold">
                      <p:stCondLst>
                        <p:cond delay="0"/>
                      </p:stCondLst>
                      <p:childTnLst>
                        <p:par>
                          <p:cTn id="2516" fill="hold">
                            <p:stCondLst>
                              <p:cond delay="0"/>
                            </p:stCondLst>
                            <p:childTnLst>
                              <p:par>
                                <p:cTn id="2517" presetID="1" presetClass="exit" presetSubtype="0" fill="hold" grpId="0" nodeType="clickEffect">
                                  <p:stCondLst>
                                    <p:cond delay="0"/>
                                  </p:stCondLst>
                                  <p:childTnLst>
                                    <p:set>
                                      <p:cBhvr>
                                        <p:cTn id="2518" dur="1" fill="hold">
                                          <p:stCondLst>
                                            <p:cond delay="0"/>
                                          </p:stCondLst>
                                        </p:cTn>
                                        <p:tgtEl>
                                          <p:spTgt spid="1880"/>
                                        </p:tgtEl>
                                        <p:attrNameLst>
                                          <p:attrName>style.visibility</p:attrName>
                                        </p:attrNameLst>
                                      </p:cBhvr>
                                      <p:to>
                                        <p:strVal val="hidden"/>
                                      </p:to>
                                    </p:set>
                                  </p:childTnLst>
                                </p:cTn>
                              </p:par>
                            </p:childTnLst>
                          </p:cTn>
                        </p:par>
                      </p:childTnLst>
                    </p:cTn>
                  </p:par>
                </p:childTnLst>
              </p:cTn>
              <p:nextCondLst>
                <p:cond evt="onClick" delay="0">
                  <p:tgtEl>
                    <p:spTgt spid="1880"/>
                  </p:tgtEl>
                </p:cond>
              </p:nextCondLst>
            </p:seq>
            <p:seq concurrent="1" nextAc="seek">
              <p:cTn id="2519" restart="whenNotActive" fill="hold" evtFilter="cancelBubble" nodeType="interactiveSeq">
                <p:stCondLst>
                  <p:cond evt="onClick" delay="0">
                    <p:tgtEl>
                      <p:spTgt spid="1881"/>
                    </p:tgtEl>
                  </p:cond>
                </p:stCondLst>
                <p:endSync evt="end" delay="0">
                  <p:rtn val="all"/>
                </p:endSync>
                <p:childTnLst>
                  <p:par>
                    <p:cTn id="2520" fill="hold">
                      <p:stCondLst>
                        <p:cond delay="0"/>
                      </p:stCondLst>
                      <p:childTnLst>
                        <p:par>
                          <p:cTn id="2521" fill="hold">
                            <p:stCondLst>
                              <p:cond delay="0"/>
                            </p:stCondLst>
                            <p:childTnLst>
                              <p:par>
                                <p:cTn id="2522" presetID="1" presetClass="exit" presetSubtype="0" fill="hold" grpId="0" nodeType="clickEffect">
                                  <p:stCondLst>
                                    <p:cond delay="0"/>
                                  </p:stCondLst>
                                  <p:childTnLst>
                                    <p:set>
                                      <p:cBhvr>
                                        <p:cTn id="2523" dur="1" fill="hold">
                                          <p:stCondLst>
                                            <p:cond delay="0"/>
                                          </p:stCondLst>
                                        </p:cTn>
                                        <p:tgtEl>
                                          <p:spTgt spid="1881"/>
                                        </p:tgtEl>
                                        <p:attrNameLst>
                                          <p:attrName>style.visibility</p:attrName>
                                        </p:attrNameLst>
                                      </p:cBhvr>
                                      <p:to>
                                        <p:strVal val="hidden"/>
                                      </p:to>
                                    </p:set>
                                  </p:childTnLst>
                                </p:cTn>
                              </p:par>
                            </p:childTnLst>
                          </p:cTn>
                        </p:par>
                      </p:childTnLst>
                    </p:cTn>
                  </p:par>
                </p:childTnLst>
              </p:cTn>
              <p:nextCondLst>
                <p:cond evt="onClick" delay="0">
                  <p:tgtEl>
                    <p:spTgt spid="1881"/>
                  </p:tgtEl>
                </p:cond>
              </p:nextCondLst>
            </p:seq>
            <p:seq concurrent="1" nextAc="seek">
              <p:cTn id="2524" restart="whenNotActive" fill="hold" evtFilter="cancelBubble" nodeType="interactiveSeq">
                <p:stCondLst>
                  <p:cond evt="onClick" delay="0">
                    <p:tgtEl>
                      <p:spTgt spid="1882"/>
                    </p:tgtEl>
                  </p:cond>
                </p:stCondLst>
                <p:endSync evt="end" delay="0">
                  <p:rtn val="all"/>
                </p:endSync>
                <p:childTnLst>
                  <p:par>
                    <p:cTn id="2525" fill="hold">
                      <p:stCondLst>
                        <p:cond delay="0"/>
                      </p:stCondLst>
                      <p:childTnLst>
                        <p:par>
                          <p:cTn id="2526" fill="hold">
                            <p:stCondLst>
                              <p:cond delay="0"/>
                            </p:stCondLst>
                            <p:childTnLst>
                              <p:par>
                                <p:cTn id="2527" presetID="1" presetClass="exit" presetSubtype="0" fill="hold" grpId="0" nodeType="clickEffect">
                                  <p:stCondLst>
                                    <p:cond delay="0"/>
                                  </p:stCondLst>
                                  <p:childTnLst>
                                    <p:set>
                                      <p:cBhvr>
                                        <p:cTn id="2528" dur="1" fill="hold">
                                          <p:stCondLst>
                                            <p:cond delay="0"/>
                                          </p:stCondLst>
                                        </p:cTn>
                                        <p:tgtEl>
                                          <p:spTgt spid="1882"/>
                                        </p:tgtEl>
                                        <p:attrNameLst>
                                          <p:attrName>style.visibility</p:attrName>
                                        </p:attrNameLst>
                                      </p:cBhvr>
                                      <p:to>
                                        <p:strVal val="hidden"/>
                                      </p:to>
                                    </p:set>
                                  </p:childTnLst>
                                </p:cTn>
                              </p:par>
                            </p:childTnLst>
                          </p:cTn>
                        </p:par>
                      </p:childTnLst>
                    </p:cTn>
                  </p:par>
                </p:childTnLst>
              </p:cTn>
              <p:nextCondLst>
                <p:cond evt="onClick" delay="0">
                  <p:tgtEl>
                    <p:spTgt spid="1882"/>
                  </p:tgtEl>
                </p:cond>
              </p:nextCondLst>
            </p:seq>
            <p:seq concurrent="1" nextAc="seek">
              <p:cTn id="2529" restart="whenNotActive" fill="hold" evtFilter="cancelBubble" nodeType="interactiveSeq">
                <p:stCondLst>
                  <p:cond evt="onClick" delay="0">
                    <p:tgtEl>
                      <p:spTgt spid="1883"/>
                    </p:tgtEl>
                  </p:cond>
                </p:stCondLst>
                <p:endSync evt="end" delay="0">
                  <p:rtn val="all"/>
                </p:endSync>
                <p:childTnLst>
                  <p:par>
                    <p:cTn id="2530" fill="hold">
                      <p:stCondLst>
                        <p:cond delay="0"/>
                      </p:stCondLst>
                      <p:childTnLst>
                        <p:par>
                          <p:cTn id="2531" fill="hold">
                            <p:stCondLst>
                              <p:cond delay="0"/>
                            </p:stCondLst>
                            <p:childTnLst>
                              <p:par>
                                <p:cTn id="2532" presetID="1" presetClass="exit" presetSubtype="0" fill="hold" grpId="0" nodeType="clickEffect">
                                  <p:stCondLst>
                                    <p:cond delay="0"/>
                                  </p:stCondLst>
                                  <p:childTnLst>
                                    <p:set>
                                      <p:cBhvr>
                                        <p:cTn id="2533" dur="1" fill="hold">
                                          <p:stCondLst>
                                            <p:cond delay="0"/>
                                          </p:stCondLst>
                                        </p:cTn>
                                        <p:tgtEl>
                                          <p:spTgt spid="1883"/>
                                        </p:tgtEl>
                                        <p:attrNameLst>
                                          <p:attrName>style.visibility</p:attrName>
                                        </p:attrNameLst>
                                      </p:cBhvr>
                                      <p:to>
                                        <p:strVal val="hidden"/>
                                      </p:to>
                                    </p:set>
                                  </p:childTnLst>
                                </p:cTn>
                              </p:par>
                            </p:childTnLst>
                          </p:cTn>
                        </p:par>
                      </p:childTnLst>
                    </p:cTn>
                  </p:par>
                </p:childTnLst>
              </p:cTn>
              <p:nextCondLst>
                <p:cond evt="onClick" delay="0">
                  <p:tgtEl>
                    <p:spTgt spid="1883"/>
                  </p:tgtEl>
                </p:cond>
              </p:nextCondLst>
            </p:seq>
            <p:seq concurrent="1" nextAc="seek">
              <p:cTn id="2534" restart="whenNotActive" fill="hold" evtFilter="cancelBubble" nodeType="interactiveSeq">
                <p:stCondLst>
                  <p:cond evt="onClick" delay="0">
                    <p:tgtEl>
                      <p:spTgt spid="1884"/>
                    </p:tgtEl>
                  </p:cond>
                </p:stCondLst>
                <p:endSync evt="end" delay="0">
                  <p:rtn val="all"/>
                </p:endSync>
                <p:childTnLst>
                  <p:par>
                    <p:cTn id="2535" fill="hold">
                      <p:stCondLst>
                        <p:cond delay="0"/>
                      </p:stCondLst>
                      <p:childTnLst>
                        <p:par>
                          <p:cTn id="2536" fill="hold">
                            <p:stCondLst>
                              <p:cond delay="0"/>
                            </p:stCondLst>
                            <p:childTnLst>
                              <p:par>
                                <p:cTn id="2537" presetID="1" presetClass="exit" presetSubtype="0" fill="hold" grpId="0" nodeType="clickEffect">
                                  <p:stCondLst>
                                    <p:cond delay="0"/>
                                  </p:stCondLst>
                                  <p:childTnLst>
                                    <p:set>
                                      <p:cBhvr>
                                        <p:cTn id="2538" dur="1" fill="hold">
                                          <p:stCondLst>
                                            <p:cond delay="0"/>
                                          </p:stCondLst>
                                        </p:cTn>
                                        <p:tgtEl>
                                          <p:spTgt spid="1884"/>
                                        </p:tgtEl>
                                        <p:attrNameLst>
                                          <p:attrName>style.visibility</p:attrName>
                                        </p:attrNameLst>
                                      </p:cBhvr>
                                      <p:to>
                                        <p:strVal val="hidden"/>
                                      </p:to>
                                    </p:set>
                                  </p:childTnLst>
                                </p:cTn>
                              </p:par>
                            </p:childTnLst>
                          </p:cTn>
                        </p:par>
                      </p:childTnLst>
                    </p:cTn>
                  </p:par>
                </p:childTnLst>
              </p:cTn>
              <p:nextCondLst>
                <p:cond evt="onClick" delay="0">
                  <p:tgtEl>
                    <p:spTgt spid="1884"/>
                  </p:tgtEl>
                </p:cond>
              </p:nextCondLst>
            </p:seq>
            <p:seq concurrent="1" nextAc="seek">
              <p:cTn id="2539" restart="whenNotActive" fill="hold" evtFilter="cancelBubble" nodeType="interactiveSeq">
                <p:stCondLst>
                  <p:cond evt="onClick" delay="0">
                    <p:tgtEl>
                      <p:spTgt spid="1885"/>
                    </p:tgtEl>
                  </p:cond>
                </p:stCondLst>
                <p:endSync evt="end" delay="0">
                  <p:rtn val="all"/>
                </p:endSync>
                <p:childTnLst>
                  <p:par>
                    <p:cTn id="2540" fill="hold">
                      <p:stCondLst>
                        <p:cond delay="0"/>
                      </p:stCondLst>
                      <p:childTnLst>
                        <p:par>
                          <p:cTn id="2541" fill="hold">
                            <p:stCondLst>
                              <p:cond delay="0"/>
                            </p:stCondLst>
                            <p:childTnLst>
                              <p:par>
                                <p:cTn id="2542" presetID="1" presetClass="exit" presetSubtype="0" fill="hold" grpId="0" nodeType="clickEffect">
                                  <p:stCondLst>
                                    <p:cond delay="0"/>
                                  </p:stCondLst>
                                  <p:childTnLst>
                                    <p:set>
                                      <p:cBhvr>
                                        <p:cTn id="2543" dur="1" fill="hold">
                                          <p:stCondLst>
                                            <p:cond delay="0"/>
                                          </p:stCondLst>
                                        </p:cTn>
                                        <p:tgtEl>
                                          <p:spTgt spid="1885"/>
                                        </p:tgtEl>
                                        <p:attrNameLst>
                                          <p:attrName>style.visibility</p:attrName>
                                        </p:attrNameLst>
                                      </p:cBhvr>
                                      <p:to>
                                        <p:strVal val="hidden"/>
                                      </p:to>
                                    </p:set>
                                  </p:childTnLst>
                                </p:cTn>
                              </p:par>
                            </p:childTnLst>
                          </p:cTn>
                        </p:par>
                      </p:childTnLst>
                    </p:cTn>
                  </p:par>
                </p:childTnLst>
              </p:cTn>
              <p:nextCondLst>
                <p:cond evt="onClick" delay="0">
                  <p:tgtEl>
                    <p:spTgt spid="1885"/>
                  </p:tgtEl>
                </p:cond>
              </p:nextCondLst>
            </p:seq>
            <p:seq concurrent="1" nextAc="seek">
              <p:cTn id="2544" restart="whenNotActive" fill="hold" evtFilter="cancelBubble" nodeType="interactiveSeq">
                <p:stCondLst>
                  <p:cond evt="onClick" delay="0">
                    <p:tgtEl>
                      <p:spTgt spid="1886"/>
                    </p:tgtEl>
                  </p:cond>
                </p:stCondLst>
                <p:endSync evt="end" delay="0">
                  <p:rtn val="all"/>
                </p:endSync>
                <p:childTnLst>
                  <p:par>
                    <p:cTn id="2545" fill="hold">
                      <p:stCondLst>
                        <p:cond delay="0"/>
                      </p:stCondLst>
                      <p:childTnLst>
                        <p:par>
                          <p:cTn id="2546" fill="hold">
                            <p:stCondLst>
                              <p:cond delay="0"/>
                            </p:stCondLst>
                            <p:childTnLst>
                              <p:par>
                                <p:cTn id="2547" presetID="1" presetClass="exit" presetSubtype="0" fill="hold" grpId="0" nodeType="clickEffect">
                                  <p:stCondLst>
                                    <p:cond delay="0"/>
                                  </p:stCondLst>
                                  <p:childTnLst>
                                    <p:set>
                                      <p:cBhvr>
                                        <p:cTn id="2548" dur="1" fill="hold">
                                          <p:stCondLst>
                                            <p:cond delay="0"/>
                                          </p:stCondLst>
                                        </p:cTn>
                                        <p:tgtEl>
                                          <p:spTgt spid="1886"/>
                                        </p:tgtEl>
                                        <p:attrNameLst>
                                          <p:attrName>style.visibility</p:attrName>
                                        </p:attrNameLst>
                                      </p:cBhvr>
                                      <p:to>
                                        <p:strVal val="hidden"/>
                                      </p:to>
                                    </p:set>
                                  </p:childTnLst>
                                </p:cTn>
                              </p:par>
                            </p:childTnLst>
                          </p:cTn>
                        </p:par>
                      </p:childTnLst>
                    </p:cTn>
                  </p:par>
                </p:childTnLst>
              </p:cTn>
              <p:nextCondLst>
                <p:cond evt="onClick" delay="0">
                  <p:tgtEl>
                    <p:spTgt spid="1886"/>
                  </p:tgtEl>
                </p:cond>
              </p:nextCondLst>
            </p:seq>
            <p:seq concurrent="1" nextAc="seek">
              <p:cTn id="2549" restart="whenNotActive" fill="hold" evtFilter="cancelBubble" nodeType="interactiveSeq">
                <p:stCondLst>
                  <p:cond evt="onClick" delay="0">
                    <p:tgtEl>
                      <p:spTgt spid="1887"/>
                    </p:tgtEl>
                  </p:cond>
                </p:stCondLst>
                <p:endSync evt="end" delay="0">
                  <p:rtn val="all"/>
                </p:endSync>
                <p:childTnLst>
                  <p:par>
                    <p:cTn id="2550" fill="hold">
                      <p:stCondLst>
                        <p:cond delay="0"/>
                      </p:stCondLst>
                      <p:childTnLst>
                        <p:par>
                          <p:cTn id="2551" fill="hold">
                            <p:stCondLst>
                              <p:cond delay="0"/>
                            </p:stCondLst>
                            <p:childTnLst>
                              <p:par>
                                <p:cTn id="2552" presetID="1" presetClass="exit" presetSubtype="0" fill="hold" grpId="0" nodeType="clickEffect">
                                  <p:stCondLst>
                                    <p:cond delay="0"/>
                                  </p:stCondLst>
                                  <p:childTnLst>
                                    <p:set>
                                      <p:cBhvr>
                                        <p:cTn id="2553" dur="1" fill="hold">
                                          <p:stCondLst>
                                            <p:cond delay="0"/>
                                          </p:stCondLst>
                                        </p:cTn>
                                        <p:tgtEl>
                                          <p:spTgt spid="1887"/>
                                        </p:tgtEl>
                                        <p:attrNameLst>
                                          <p:attrName>style.visibility</p:attrName>
                                        </p:attrNameLst>
                                      </p:cBhvr>
                                      <p:to>
                                        <p:strVal val="hidden"/>
                                      </p:to>
                                    </p:set>
                                  </p:childTnLst>
                                </p:cTn>
                              </p:par>
                            </p:childTnLst>
                          </p:cTn>
                        </p:par>
                      </p:childTnLst>
                    </p:cTn>
                  </p:par>
                </p:childTnLst>
              </p:cTn>
              <p:nextCondLst>
                <p:cond evt="onClick" delay="0">
                  <p:tgtEl>
                    <p:spTgt spid="1887"/>
                  </p:tgtEl>
                </p:cond>
              </p:nextCondLst>
            </p:seq>
            <p:seq concurrent="1" nextAc="seek">
              <p:cTn id="2554" restart="whenNotActive" fill="hold" evtFilter="cancelBubble" nodeType="interactiveSeq">
                <p:stCondLst>
                  <p:cond evt="onClick" delay="0">
                    <p:tgtEl>
                      <p:spTgt spid="1888"/>
                    </p:tgtEl>
                  </p:cond>
                </p:stCondLst>
                <p:endSync evt="end" delay="0">
                  <p:rtn val="all"/>
                </p:endSync>
                <p:childTnLst>
                  <p:par>
                    <p:cTn id="2555" fill="hold">
                      <p:stCondLst>
                        <p:cond delay="0"/>
                      </p:stCondLst>
                      <p:childTnLst>
                        <p:par>
                          <p:cTn id="2556" fill="hold">
                            <p:stCondLst>
                              <p:cond delay="0"/>
                            </p:stCondLst>
                            <p:childTnLst>
                              <p:par>
                                <p:cTn id="2557" presetID="1" presetClass="exit" presetSubtype="0" fill="hold" grpId="0" nodeType="clickEffect">
                                  <p:stCondLst>
                                    <p:cond delay="0"/>
                                  </p:stCondLst>
                                  <p:childTnLst>
                                    <p:set>
                                      <p:cBhvr>
                                        <p:cTn id="2558" dur="1" fill="hold">
                                          <p:stCondLst>
                                            <p:cond delay="0"/>
                                          </p:stCondLst>
                                        </p:cTn>
                                        <p:tgtEl>
                                          <p:spTgt spid="1888"/>
                                        </p:tgtEl>
                                        <p:attrNameLst>
                                          <p:attrName>style.visibility</p:attrName>
                                        </p:attrNameLst>
                                      </p:cBhvr>
                                      <p:to>
                                        <p:strVal val="hidden"/>
                                      </p:to>
                                    </p:set>
                                  </p:childTnLst>
                                </p:cTn>
                              </p:par>
                            </p:childTnLst>
                          </p:cTn>
                        </p:par>
                      </p:childTnLst>
                    </p:cTn>
                  </p:par>
                </p:childTnLst>
              </p:cTn>
              <p:nextCondLst>
                <p:cond evt="onClick" delay="0">
                  <p:tgtEl>
                    <p:spTgt spid="1888"/>
                  </p:tgtEl>
                </p:cond>
              </p:nextCondLst>
            </p:seq>
            <p:seq concurrent="1" nextAc="seek">
              <p:cTn id="2559" restart="whenNotActive" fill="hold" evtFilter="cancelBubble" nodeType="interactiveSeq">
                <p:stCondLst>
                  <p:cond evt="onClick" delay="0">
                    <p:tgtEl>
                      <p:spTgt spid="1889"/>
                    </p:tgtEl>
                  </p:cond>
                </p:stCondLst>
                <p:endSync evt="end" delay="0">
                  <p:rtn val="all"/>
                </p:endSync>
                <p:childTnLst>
                  <p:par>
                    <p:cTn id="2560" fill="hold">
                      <p:stCondLst>
                        <p:cond delay="0"/>
                      </p:stCondLst>
                      <p:childTnLst>
                        <p:par>
                          <p:cTn id="2561" fill="hold">
                            <p:stCondLst>
                              <p:cond delay="0"/>
                            </p:stCondLst>
                            <p:childTnLst>
                              <p:par>
                                <p:cTn id="2562" presetID="1" presetClass="exit" presetSubtype="0" fill="hold" grpId="0" nodeType="clickEffect">
                                  <p:stCondLst>
                                    <p:cond delay="0"/>
                                  </p:stCondLst>
                                  <p:childTnLst>
                                    <p:set>
                                      <p:cBhvr>
                                        <p:cTn id="2563" dur="1" fill="hold">
                                          <p:stCondLst>
                                            <p:cond delay="0"/>
                                          </p:stCondLst>
                                        </p:cTn>
                                        <p:tgtEl>
                                          <p:spTgt spid="1889"/>
                                        </p:tgtEl>
                                        <p:attrNameLst>
                                          <p:attrName>style.visibility</p:attrName>
                                        </p:attrNameLst>
                                      </p:cBhvr>
                                      <p:to>
                                        <p:strVal val="hidden"/>
                                      </p:to>
                                    </p:set>
                                  </p:childTnLst>
                                </p:cTn>
                              </p:par>
                            </p:childTnLst>
                          </p:cTn>
                        </p:par>
                      </p:childTnLst>
                    </p:cTn>
                  </p:par>
                </p:childTnLst>
              </p:cTn>
              <p:nextCondLst>
                <p:cond evt="onClick" delay="0">
                  <p:tgtEl>
                    <p:spTgt spid="1889"/>
                  </p:tgtEl>
                </p:cond>
              </p:nextCondLst>
            </p:seq>
            <p:seq concurrent="1" nextAc="seek">
              <p:cTn id="2564" restart="whenNotActive" fill="hold" evtFilter="cancelBubble" nodeType="interactiveSeq">
                <p:stCondLst>
                  <p:cond evt="onClick" delay="0">
                    <p:tgtEl>
                      <p:spTgt spid="1890"/>
                    </p:tgtEl>
                  </p:cond>
                </p:stCondLst>
                <p:endSync evt="end" delay="0">
                  <p:rtn val="all"/>
                </p:endSync>
                <p:childTnLst>
                  <p:par>
                    <p:cTn id="2565" fill="hold">
                      <p:stCondLst>
                        <p:cond delay="0"/>
                      </p:stCondLst>
                      <p:childTnLst>
                        <p:par>
                          <p:cTn id="2566" fill="hold">
                            <p:stCondLst>
                              <p:cond delay="0"/>
                            </p:stCondLst>
                            <p:childTnLst>
                              <p:par>
                                <p:cTn id="2567" presetID="1" presetClass="exit" presetSubtype="0" fill="hold" grpId="0" nodeType="clickEffect">
                                  <p:stCondLst>
                                    <p:cond delay="0"/>
                                  </p:stCondLst>
                                  <p:childTnLst>
                                    <p:set>
                                      <p:cBhvr>
                                        <p:cTn id="2568" dur="1" fill="hold">
                                          <p:stCondLst>
                                            <p:cond delay="0"/>
                                          </p:stCondLst>
                                        </p:cTn>
                                        <p:tgtEl>
                                          <p:spTgt spid="1890"/>
                                        </p:tgtEl>
                                        <p:attrNameLst>
                                          <p:attrName>style.visibility</p:attrName>
                                        </p:attrNameLst>
                                      </p:cBhvr>
                                      <p:to>
                                        <p:strVal val="hidden"/>
                                      </p:to>
                                    </p:set>
                                  </p:childTnLst>
                                </p:cTn>
                              </p:par>
                            </p:childTnLst>
                          </p:cTn>
                        </p:par>
                      </p:childTnLst>
                    </p:cTn>
                  </p:par>
                </p:childTnLst>
              </p:cTn>
              <p:nextCondLst>
                <p:cond evt="onClick" delay="0">
                  <p:tgtEl>
                    <p:spTgt spid="1890"/>
                  </p:tgtEl>
                </p:cond>
              </p:nextCondLst>
            </p:seq>
            <p:seq concurrent="1" nextAc="seek">
              <p:cTn id="2569" restart="whenNotActive" fill="hold" evtFilter="cancelBubble" nodeType="interactiveSeq">
                <p:stCondLst>
                  <p:cond evt="onClick" delay="0">
                    <p:tgtEl>
                      <p:spTgt spid="1891"/>
                    </p:tgtEl>
                  </p:cond>
                </p:stCondLst>
                <p:endSync evt="end" delay="0">
                  <p:rtn val="all"/>
                </p:endSync>
                <p:childTnLst>
                  <p:par>
                    <p:cTn id="2570" fill="hold">
                      <p:stCondLst>
                        <p:cond delay="0"/>
                      </p:stCondLst>
                      <p:childTnLst>
                        <p:par>
                          <p:cTn id="2571" fill="hold">
                            <p:stCondLst>
                              <p:cond delay="0"/>
                            </p:stCondLst>
                            <p:childTnLst>
                              <p:par>
                                <p:cTn id="2572" presetID="1" presetClass="exit" presetSubtype="0" fill="hold" grpId="0" nodeType="clickEffect">
                                  <p:stCondLst>
                                    <p:cond delay="0"/>
                                  </p:stCondLst>
                                  <p:childTnLst>
                                    <p:set>
                                      <p:cBhvr>
                                        <p:cTn id="2573" dur="1" fill="hold">
                                          <p:stCondLst>
                                            <p:cond delay="0"/>
                                          </p:stCondLst>
                                        </p:cTn>
                                        <p:tgtEl>
                                          <p:spTgt spid="1891"/>
                                        </p:tgtEl>
                                        <p:attrNameLst>
                                          <p:attrName>style.visibility</p:attrName>
                                        </p:attrNameLst>
                                      </p:cBhvr>
                                      <p:to>
                                        <p:strVal val="hidden"/>
                                      </p:to>
                                    </p:set>
                                  </p:childTnLst>
                                </p:cTn>
                              </p:par>
                            </p:childTnLst>
                          </p:cTn>
                        </p:par>
                      </p:childTnLst>
                    </p:cTn>
                  </p:par>
                </p:childTnLst>
              </p:cTn>
              <p:nextCondLst>
                <p:cond evt="onClick" delay="0">
                  <p:tgtEl>
                    <p:spTgt spid="1891"/>
                  </p:tgtEl>
                </p:cond>
              </p:nextCondLst>
            </p:seq>
            <p:seq concurrent="1" nextAc="seek">
              <p:cTn id="2574" restart="whenNotActive" fill="hold" evtFilter="cancelBubble" nodeType="interactiveSeq">
                <p:stCondLst>
                  <p:cond evt="onClick" delay="0">
                    <p:tgtEl>
                      <p:spTgt spid="1892"/>
                    </p:tgtEl>
                  </p:cond>
                </p:stCondLst>
                <p:endSync evt="end" delay="0">
                  <p:rtn val="all"/>
                </p:endSync>
                <p:childTnLst>
                  <p:par>
                    <p:cTn id="2575" fill="hold">
                      <p:stCondLst>
                        <p:cond delay="0"/>
                      </p:stCondLst>
                      <p:childTnLst>
                        <p:par>
                          <p:cTn id="2576" fill="hold">
                            <p:stCondLst>
                              <p:cond delay="0"/>
                            </p:stCondLst>
                            <p:childTnLst>
                              <p:par>
                                <p:cTn id="2577" presetID="1" presetClass="exit" presetSubtype="0" fill="hold" grpId="0" nodeType="clickEffect">
                                  <p:stCondLst>
                                    <p:cond delay="0"/>
                                  </p:stCondLst>
                                  <p:childTnLst>
                                    <p:set>
                                      <p:cBhvr>
                                        <p:cTn id="2578" dur="1" fill="hold">
                                          <p:stCondLst>
                                            <p:cond delay="0"/>
                                          </p:stCondLst>
                                        </p:cTn>
                                        <p:tgtEl>
                                          <p:spTgt spid="1892"/>
                                        </p:tgtEl>
                                        <p:attrNameLst>
                                          <p:attrName>style.visibility</p:attrName>
                                        </p:attrNameLst>
                                      </p:cBhvr>
                                      <p:to>
                                        <p:strVal val="hidden"/>
                                      </p:to>
                                    </p:set>
                                  </p:childTnLst>
                                </p:cTn>
                              </p:par>
                            </p:childTnLst>
                          </p:cTn>
                        </p:par>
                      </p:childTnLst>
                    </p:cTn>
                  </p:par>
                </p:childTnLst>
              </p:cTn>
              <p:nextCondLst>
                <p:cond evt="onClick" delay="0">
                  <p:tgtEl>
                    <p:spTgt spid="1892"/>
                  </p:tgtEl>
                </p:cond>
              </p:nextCondLst>
            </p:seq>
            <p:seq concurrent="1" nextAc="seek">
              <p:cTn id="2579" restart="whenNotActive" fill="hold" evtFilter="cancelBubble" nodeType="interactiveSeq">
                <p:stCondLst>
                  <p:cond evt="onClick" delay="0">
                    <p:tgtEl>
                      <p:spTgt spid="1842"/>
                    </p:tgtEl>
                  </p:cond>
                </p:stCondLst>
                <p:endSync evt="end" delay="0">
                  <p:rtn val="all"/>
                </p:endSync>
                <p:childTnLst>
                  <p:par>
                    <p:cTn id="2580" fill="hold">
                      <p:stCondLst>
                        <p:cond delay="0"/>
                      </p:stCondLst>
                      <p:childTnLst>
                        <p:par>
                          <p:cTn id="2581" fill="hold">
                            <p:stCondLst>
                              <p:cond delay="0"/>
                            </p:stCondLst>
                            <p:childTnLst>
                              <p:par>
                                <p:cTn id="2582" presetID="1" presetClass="exit" presetSubtype="0" fill="hold" grpId="0" nodeType="clickEffect">
                                  <p:stCondLst>
                                    <p:cond delay="0"/>
                                  </p:stCondLst>
                                  <p:childTnLst>
                                    <p:set>
                                      <p:cBhvr>
                                        <p:cTn id="2583" dur="1" fill="hold">
                                          <p:stCondLst>
                                            <p:cond delay="0"/>
                                          </p:stCondLst>
                                        </p:cTn>
                                        <p:tgtEl>
                                          <p:spTgt spid="1842"/>
                                        </p:tgtEl>
                                        <p:attrNameLst>
                                          <p:attrName>style.visibility</p:attrName>
                                        </p:attrNameLst>
                                      </p:cBhvr>
                                      <p:to>
                                        <p:strVal val="hidden"/>
                                      </p:to>
                                    </p:set>
                                  </p:childTnLst>
                                </p:cTn>
                              </p:par>
                            </p:childTnLst>
                          </p:cTn>
                        </p:par>
                      </p:childTnLst>
                    </p:cTn>
                  </p:par>
                </p:childTnLst>
              </p:cTn>
              <p:nextCondLst>
                <p:cond evt="onClick" delay="0">
                  <p:tgtEl>
                    <p:spTgt spid="1842"/>
                  </p:tgtEl>
                </p:cond>
              </p:nextCondLst>
            </p:seq>
            <p:seq concurrent="1" nextAc="seek">
              <p:cTn id="2584" restart="whenNotActive" fill="hold" evtFilter="cancelBubble" nodeType="interactiveSeq">
                <p:stCondLst>
                  <p:cond evt="onClick" delay="0">
                    <p:tgtEl>
                      <p:spTgt spid="1893"/>
                    </p:tgtEl>
                  </p:cond>
                </p:stCondLst>
                <p:endSync evt="end" delay="0">
                  <p:rtn val="all"/>
                </p:endSync>
                <p:childTnLst>
                  <p:par>
                    <p:cTn id="2585" fill="hold">
                      <p:stCondLst>
                        <p:cond delay="0"/>
                      </p:stCondLst>
                      <p:childTnLst>
                        <p:par>
                          <p:cTn id="2586" fill="hold">
                            <p:stCondLst>
                              <p:cond delay="0"/>
                            </p:stCondLst>
                            <p:childTnLst>
                              <p:par>
                                <p:cTn id="2587" presetID="1" presetClass="exit" presetSubtype="0" fill="hold" grpId="0" nodeType="clickEffect">
                                  <p:stCondLst>
                                    <p:cond delay="0"/>
                                  </p:stCondLst>
                                  <p:childTnLst>
                                    <p:set>
                                      <p:cBhvr>
                                        <p:cTn id="2588" dur="1" fill="hold">
                                          <p:stCondLst>
                                            <p:cond delay="0"/>
                                          </p:stCondLst>
                                        </p:cTn>
                                        <p:tgtEl>
                                          <p:spTgt spid="1893"/>
                                        </p:tgtEl>
                                        <p:attrNameLst>
                                          <p:attrName>style.visibility</p:attrName>
                                        </p:attrNameLst>
                                      </p:cBhvr>
                                      <p:to>
                                        <p:strVal val="hidden"/>
                                      </p:to>
                                    </p:set>
                                  </p:childTnLst>
                                </p:cTn>
                              </p:par>
                            </p:childTnLst>
                          </p:cTn>
                        </p:par>
                      </p:childTnLst>
                    </p:cTn>
                  </p:par>
                </p:childTnLst>
              </p:cTn>
              <p:nextCondLst>
                <p:cond evt="onClick" delay="0">
                  <p:tgtEl>
                    <p:spTgt spid="1893"/>
                  </p:tgtEl>
                </p:cond>
              </p:nextCondLst>
            </p:seq>
            <p:seq concurrent="1" nextAc="seek">
              <p:cTn id="2589" restart="whenNotActive" fill="hold" evtFilter="cancelBubble" nodeType="interactiveSeq">
                <p:stCondLst>
                  <p:cond evt="onClick" delay="0">
                    <p:tgtEl>
                      <p:spTgt spid="1894"/>
                    </p:tgtEl>
                  </p:cond>
                </p:stCondLst>
                <p:endSync evt="end" delay="0">
                  <p:rtn val="all"/>
                </p:endSync>
                <p:childTnLst>
                  <p:par>
                    <p:cTn id="2590" fill="hold">
                      <p:stCondLst>
                        <p:cond delay="0"/>
                      </p:stCondLst>
                      <p:childTnLst>
                        <p:par>
                          <p:cTn id="2591" fill="hold">
                            <p:stCondLst>
                              <p:cond delay="0"/>
                            </p:stCondLst>
                            <p:childTnLst>
                              <p:par>
                                <p:cTn id="2592" presetID="1" presetClass="exit" presetSubtype="0" fill="hold" grpId="0" nodeType="clickEffect">
                                  <p:stCondLst>
                                    <p:cond delay="0"/>
                                  </p:stCondLst>
                                  <p:childTnLst>
                                    <p:set>
                                      <p:cBhvr>
                                        <p:cTn id="2593" dur="1" fill="hold">
                                          <p:stCondLst>
                                            <p:cond delay="0"/>
                                          </p:stCondLst>
                                        </p:cTn>
                                        <p:tgtEl>
                                          <p:spTgt spid="1894"/>
                                        </p:tgtEl>
                                        <p:attrNameLst>
                                          <p:attrName>style.visibility</p:attrName>
                                        </p:attrNameLst>
                                      </p:cBhvr>
                                      <p:to>
                                        <p:strVal val="hidden"/>
                                      </p:to>
                                    </p:set>
                                  </p:childTnLst>
                                </p:cTn>
                              </p:par>
                            </p:childTnLst>
                          </p:cTn>
                        </p:par>
                      </p:childTnLst>
                    </p:cTn>
                  </p:par>
                </p:childTnLst>
              </p:cTn>
              <p:nextCondLst>
                <p:cond evt="onClick" delay="0">
                  <p:tgtEl>
                    <p:spTgt spid="1894"/>
                  </p:tgtEl>
                </p:cond>
              </p:nextCondLst>
            </p:seq>
            <p:seq concurrent="1" nextAc="seek">
              <p:cTn id="2594" restart="whenNotActive" fill="hold" evtFilter="cancelBubble" nodeType="interactiveSeq">
                <p:stCondLst>
                  <p:cond evt="onClick" delay="0">
                    <p:tgtEl>
                      <p:spTgt spid="1895"/>
                    </p:tgtEl>
                  </p:cond>
                </p:stCondLst>
                <p:endSync evt="end" delay="0">
                  <p:rtn val="all"/>
                </p:endSync>
                <p:childTnLst>
                  <p:par>
                    <p:cTn id="2595" fill="hold">
                      <p:stCondLst>
                        <p:cond delay="0"/>
                      </p:stCondLst>
                      <p:childTnLst>
                        <p:par>
                          <p:cTn id="2596" fill="hold">
                            <p:stCondLst>
                              <p:cond delay="0"/>
                            </p:stCondLst>
                            <p:childTnLst>
                              <p:par>
                                <p:cTn id="2597" presetID="1" presetClass="exit" presetSubtype="0" fill="hold" grpId="0" nodeType="clickEffect">
                                  <p:stCondLst>
                                    <p:cond delay="0"/>
                                  </p:stCondLst>
                                  <p:childTnLst>
                                    <p:set>
                                      <p:cBhvr>
                                        <p:cTn id="2598" dur="1" fill="hold">
                                          <p:stCondLst>
                                            <p:cond delay="0"/>
                                          </p:stCondLst>
                                        </p:cTn>
                                        <p:tgtEl>
                                          <p:spTgt spid="1895"/>
                                        </p:tgtEl>
                                        <p:attrNameLst>
                                          <p:attrName>style.visibility</p:attrName>
                                        </p:attrNameLst>
                                      </p:cBhvr>
                                      <p:to>
                                        <p:strVal val="hidden"/>
                                      </p:to>
                                    </p:set>
                                  </p:childTnLst>
                                </p:cTn>
                              </p:par>
                            </p:childTnLst>
                          </p:cTn>
                        </p:par>
                      </p:childTnLst>
                    </p:cTn>
                  </p:par>
                </p:childTnLst>
              </p:cTn>
              <p:nextCondLst>
                <p:cond evt="onClick" delay="0">
                  <p:tgtEl>
                    <p:spTgt spid="1895"/>
                  </p:tgtEl>
                </p:cond>
              </p:nextCondLst>
            </p:seq>
            <p:seq concurrent="1" nextAc="seek">
              <p:cTn id="2599" restart="whenNotActive" fill="hold" evtFilter="cancelBubble" nodeType="interactiveSeq">
                <p:stCondLst>
                  <p:cond evt="onClick" delay="0">
                    <p:tgtEl>
                      <p:spTgt spid="1896"/>
                    </p:tgtEl>
                  </p:cond>
                </p:stCondLst>
                <p:endSync evt="end" delay="0">
                  <p:rtn val="all"/>
                </p:endSync>
                <p:childTnLst>
                  <p:par>
                    <p:cTn id="2600" fill="hold">
                      <p:stCondLst>
                        <p:cond delay="0"/>
                      </p:stCondLst>
                      <p:childTnLst>
                        <p:par>
                          <p:cTn id="2601" fill="hold">
                            <p:stCondLst>
                              <p:cond delay="0"/>
                            </p:stCondLst>
                            <p:childTnLst>
                              <p:par>
                                <p:cTn id="2602" presetID="1" presetClass="exit" presetSubtype="0" fill="hold" grpId="0" nodeType="clickEffect">
                                  <p:stCondLst>
                                    <p:cond delay="0"/>
                                  </p:stCondLst>
                                  <p:childTnLst>
                                    <p:set>
                                      <p:cBhvr>
                                        <p:cTn id="2603" dur="1" fill="hold">
                                          <p:stCondLst>
                                            <p:cond delay="0"/>
                                          </p:stCondLst>
                                        </p:cTn>
                                        <p:tgtEl>
                                          <p:spTgt spid="1896"/>
                                        </p:tgtEl>
                                        <p:attrNameLst>
                                          <p:attrName>style.visibility</p:attrName>
                                        </p:attrNameLst>
                                      </p:cBhvr>
                                      <p:to>
                                        <p:strVal val="hidden"/>
                                      </p:to>
                                    </p:set>
                                  </p:childTnLst>
                                </p:cTn>
                              </p:par>
                            </p:childTnLst>
                          </p:cTn>
                        </p:par>
                      </p:childTnLst>
                    </p:cTn>
                  </p:par>
                </p:childTnLst>
              </p:cTn>
              <p:nextCondLst>
                <p:cond evt="onClick" delay="0">
                  <p:tgtEl>
                    <p:spTgt spid="1896"/>
                  </p:tgtEl>
                </p:cond>
              </p:nextCondLst>
            </p:seq>
            <p:seq concurrent="1" nextAc="seek">
              <p:cTn id="2604" restart="whenNotActive" fill="hold" evtFilter="cancelBubble" nodeType="interactiveSeq">
                <p:stCondLst>
                  <p:cond evt="onClick" delay="0">
                    <p:tgtEl>
                      <p:spTgt spid="1897"/>
                    </p:tgtEl>
                  </p:cond>
                </p:stCondLst>
                <p:endSync evt="end" delay="0">
                  <p:rtn val="all"/>
                </p:endSync>
                <p:childTnLst>
                  <p:par>
                    <p:cTn id="2605" fill="hold">
                      <p:stCondLst>
                        <p:cond delay="0"/>
                      </p:stCondLst>
                      <p:childTnLst>
                        <p:par>
                          <p:cTn id="2606" fill="hold">
                            <p:stCondLst>
                              <p:cond delay="0"/>
                            </p:stCondLst>
                            <p:childTnLst>
                              <p:par>
                                <p:cTn id="2607" presetID="1" presetClass="exit" presetSubtype="0" fill="hold" grpId="0" nodeType="clickEffect">
                                  <p:stCondLst>
                                    <p:cond delay="0"/>
                                  </p:stCondLst>
                                  <p:childTnLst>
                                    <p:set>
                                      <p:cBhvr>
                                        <p:cTn id="2608" dur="1" fill="hold">
                                          <p:stCondLst>
                                            <p:cond delay="0"/>
                                          </p:stCondLst>
                                        </p:cTn>
                                        <p:tgtEl>
                                          <p:spTgt spid="1897"/>
                                        </p:tgtEl>
                                        <p:attrNameLst>
                                          <p:attrName>style.visibility</p:attrName>
                                        </p:attrNameLst>
                                      </p:cBhvr>
                                      <p:to>
                                        <p:strVal val="hidden"/>
                                      </p:to>
                                    </p:set>
                                  </p:childTnLst>
                                </p:cTn>
                              </p:par>
                            </p:childTnLst>
                          </p:cTn>
                        </p:par>
                      </p:childTnLst>
                    </p:cTn>
                  </p:par>
                </p:childTnLst>
              </p:cTn>
              <p:nextCondLst>
                <p:cond evt="onClick" delay="0">
                  <p:tgtEl>
                    <p:spTgt spid="1897"/>
                  </p:tgtEl>
                </p:cond>
              </p:nextCondLst>
            </p:seq>
            <p:seq concurrent="1" nextAc="seek">
              <p:cTn id="2609" restart="whenNotActive" fill="hold" evtFilter="cancelBubble" nodeType="interactiveSeq">
                <p:stCondLst>
                  <p:cond evt="onClick" delay="0">
                    <p:tgtEl>
                      <p:spTgt spid="1898"/>
                    </p:tgtEl>
                  </p:cond>
                </p:stCondLst>
                <p:endSync evt="end" delay="0">
                  <p:rtn val="all"/>
                </p:endSync>
                <p:childTnLst>
                  <p:par>
                    <p:cTn id="2610" fill="hold">
                      <p:stCondLst>
                        <p:cond delay="0"/>
                      </p:stCondLst>
                      <p:childTnLst>
                        <p:par>
                          <p:cTn id="2611" fill="hold">
                            <p:stCondLst>
                              <p:cond delay="0"/>
                            </p:stCondLst>
                            <p:childTnLst>
                              <p:par>
                                <p:cTn id="2612" presetID="1" presetClass="exit" presetSubtype="0" fill="hold" grpId="0" nodeType="clickEffect">
                                  <p:stCondLst>
                                    <p:cond delay="0"/>
                                  </p:stCondLst>
                                  <p:childTnLst>
                                    <p:set>
                                      <p:cBhvr>
                                        <p:cTn id="2613" dur="1" fill="hold">
                                          <p:stCondLst>
                                            <p:cond delay="0"/>
                                          </p:stCondLst>
                                        </p:cTn>
                                        <p:tgtEl>
                                          <p:spTgt spid="1898"/>
                                        </p:tgtEl>
                                        <p:attrNameLst>
                                          <p:attrName>style.visibility</p:attrName>
                                        </p:attrNameLst>
                                      </p:cBhvr>
                                      <p:to>
                                        <p:strVal val="hidden"/>
                                      </p:to>
                                    </p:set>
                                  </p:childTnLst>
                                </p:cTn>
                              </p:par>
                            </p:childTnLst>
                          </p:cTn>
                        </p:par>
                      </p:childTnLst>
                    </p:cTn>
                  </p:par>
                </p:childTnLst>
              </p:cTn>
              <p:nextCondLst>
                <p:cond evt="onClick" delay="0">
                  <p:tgtEl>
                    <p:spTgt spid="1898"/>
                  </p:tgtEl>
                </p:cond>
              </p:nextCondLst>
            </p:seq>
            <p:seq concurrent="1" nextAc="seek">
              <p:cTn id="2614" restart="whenNotActive" fill="hold" evtFilter="cancelBubble" nodeType="interactiveSeq">
                <p:stCondLst>
                  <p:cond evt="onClick" delay="0">
                    <p:tgtEl>
                      <p:spTgt spid="1899"/>
                    </p:tgtEl>
                  </p:cond>
                </p:stCondLst>
                <p:endSync evt="end" delay="0">
                  <p:rtn val="all"/>
                </p:endSync>
                <p:childTnLst>
                  <p:par>
                    <p:cTn id="2615" fill="hold">
                      <p:stCondLst>
                        <p:cond delay="0"/>
                      </p:stCondLst>
                      <p:childTnLst>
                        <p:par>
                          <p:cTn id="2616" fill="hold">
                            <p:stCondLst>
                              <p:cond delay="0"/>
                            </p:stCondLst>
                            <p:childTnLst>
                              <p:par>
                                <p:cTn id="2617" presetID="1" presetClass="exit" presetSubtype="0" fill="hold" grpId="0" nodeType="clickEffect">
                                  <p:stCondLst>
                                    <p:cond delay="0"/>
                                  </p:stCondLst>
                                  <p:childTnLst>
                                    <p:set>
                                      <p:cBhvr>
                                        <p:cTn id="2618" dur="1" fill="hold">
                                          <p:stCondLst>
                                            <p:cond delay="0"/>
                                          </p:stCondLst>
                                        </p:cTn>
                                        <p:tgtEl>
                                          <p:spTgt spid="1899"/>
                                        </p:tgtEl>
                                        <p:attrNameLst>
                                          <p:attrName>style.visibility</p:attrName>
                                        </p:attrNameLst>
                                      </p:cBhvr>
                                      <p:to>
                                        <p:strVal val="hidden"/>
                                      </p:to>
                                    </p:set>
                                  </p:childTnLst>
                                </p:cTn>
                              </p:par>
                            </p:childTnLst>
                          </p:cTn>
                        </p:par>
                      </p:childTnLst>
                    </p:cTn>
                  </p:par>
                </p:childTnLst>
              </p:cTn>
              <p:nextCondLst>
                <p:cond evt="onClick" delay="0">
                  <p:tgtEl>
                    <p:spTgt spid="1899"/>
                  </p:tgtEl>
                </p:cond>
              </p:nextCondLst>
            </p:seq>
            <p:seq concurrent="1" nextAc="seek">
              <p:cTn id="2619" restart="whenNotActive" fill="hold" evtFilter="cancelBubble" nodeType="interactiveSeq">
                <p:stCondLst>
                  <p:cond evt="onClick" delay="0">
                    <p:tgtEl>
                      <p:spTgt spid="1900"/>
                    </p:tgtEl>
                  </p:cond>
                </p:stCondLst>
                <p:endSync evt="end" delay="0">
                  <p:rtn val="all"/>
                </p:endSync>
                <p:childTnLst>
                  <p:par>
                    <p:cTn id="2620" fill="hold">
                      <p:stCondLst>
                        <p:cond delay="0"/>
                      </p:stCondLst>
                      <p:childTnLst>
                        <p:par>
                          <p:cTn id="2621" fill="hold">
                            <p:stCondLst>
                              <p:cond delay="0"/>
                            </p:stCondLst>
                            <p:childTnLst>
                              <p:par>
                                <p:cTn id="2622" presetID="1" presetClass="exit" presetSubtype="0" fill="hold" grpId="0" nodeType="clickEffect">
                                  <p:stCondLst>
                                    <p:cond delay="0"/>
                                  </p:stCondLst>
                                  <p:childTnLst>
                                    <p:set>
                                      <p:cBhvr>
                                        <p:cTn id="2623" dur="1" fill="hold">
                                          <p:stCondLst>
                                            <p:cond delay="0"/>
                                          </p:stCondLst>
                                        </p:cTn>
                                        <p:tgtEl>
                                          <p:spTgt spid="1900"/>
                                        </p:tgtEl>
                                        <p:attrNameLst>
                                          <p:attrName>style.visibility</p:attrName>
                                        </p:attrNameLst>
                                      </p:cBhvr>
                                      <p:to>
                                        <p:strVal val="hidden"/>
                                      </p:to>
                                    </p:set>
                                  </p:childTnLst>
                                </p:cTn>
                              </p:par>
                            </p:childTnLst>
                          </p:cTn>
                        </p:par>
                      </p:childTnLst>
                    </p:cTn>
                  </p:par>
                </p:childTnLst>
              </p:cTn>
              <p:nextCondLst>
                <p:cond evt="onClick" delay="0">
                  <p:tgtEl>
                    <p:spTgt spid="1900"/>
                  </p:tgtEl>
                </p:cond>
              </p:nextCondLst>
            </p:seq>
            <p:seq concurrent="1" nextAc="seek">
              <p:cTn id="2624" restart="whenNotActive" fill="hold" evtFilter="cancelBubble" nodeType="interactiveSeq">
                <p:stCondLst>
                  <p:cond evt="onClick" delay="0">
                    <p:tgtEl>
                      <p:spTgt spid="1901"/>
                    </p:tgtEl>
                  </p:cond>
                </p:stCondLst>
                <p:endSync evt="end" delay="0">
                  <p:rtn val="all"/>
                </p:endSync>
                <p:childTnLst>
                  <p:par>
                    <p:cTn id="2625" fill="hold">
                      <p:stCondLst>
                        <p:cond delay="0"/>
                      </p:stCondLst>
                      <p:childTnLst>
                        <p:par>
                          <p:cTn id="2626" fill="hold">
                            <p:stCondLst>
                              <p:cond delay="0"/>
                            </p:stCondLst>
                            <p:childTnLst>
                              <p:par>
                                <p:cTn id="2627" presetID="1" presetClass="exit" presetSubtype="0" fill="hold" grpId="0" nodeType="clickEffect">
                                  <p:stCondLst>
                                    <p:cond delay="0"/>
                                  </p:stCondLst>
                                  <p:childTnLst>
                                    <p:set>
                                      <p:cBhvr>
                                        <p:cTn id="2628" dur="1" fill="hold">
                                          <p:stCondLst>
                                            <p:cond delay="0"/>
                                          </p:stCondLst>
                                        </p:cTn>
                                        <p:tgtEl>
                                          <p:spTgt spid="1901"/>
                                        </p:tgtEl>
                                        <p:attrNameLst>
                                          <p:attrName>style.visibility</p:attrName>
                                        </p:attrNameLst>
                                      </p:cBhvr>
                                      <p:to>
                                        <p:strVal val="hidden"/>
                                      </p:to>
                                    </p:set>
                                  </p:childTnLst>
                                </p:cTn>
                              </p:par>
                            </p:childTnLst>
                          </p:cTn>
                        </p:par>
                      </p:childTnLst>
                    </p:cTn>
                  </p:par>
                </p:childTnLst>
              </p:cTn>
              <p:nextCondLst>
                <p:cond evt="onClick" delay="0">
                  <p:tgtEl>
                    <p:spTgt spid="1901"/>
                  </p:tgtEl>
                </p:cond>
              </p:nextCondLst>
            </p:seq>
            <p:seq concurrent="1" nextAc="seek">
              <p:cTn id="2629" restart="whenNotActive" fill="hold" evtFilter="cancelBubble" nodeType="interactiveSeq">
                <p:stCondLst>
                  <p:cond evt="onClick" delay="0">
                    <p:tgtEl>
                      <p:spTgt spid="1902"/>
                    </p:tgtEl>
                  </p:cond>
                </p:stCondLst>
                <p:endSync evt="end" delay="0">
                  <p:rtn val="all"/>
                </p:endSync>
                <p:childTnLst>
                  <p:par>
                    <p:cTn id="2630" fill="hold">
                      <p:stCondLst>
                        <p:cond delay="0"/>
                      </p:stCondLst>
                      <p:childTnLst>
                        <p:par>
                          <p:cTn id="2631" fill="hold">
                            <p:stCondLst>
                              <p:cond delay="0"/>
                            </p:stCondLst>
                            <p:childTnLst>
                              <p:par>
                                <p:cTn id="2632" presetID="1" presetClass="exit" presetSubtype="0" fill="hold" grpId="0" nodeType="clickEffect">
                                  <p:stCondLst>
                                    <p:cond delay="0"/>
                                  </p:stCondLst>
                                  <p:childTnLst>
                                    <p:set>
                                      <p:cBhvr>
                                        <p:cTn id="2633" dur="1" fill="hold">
                                          <p:stCondLst>
                                            <p:cond delay="0"/>
                                          </p:stCondLst>
                                        </p:cTn>
                                        <p:tgtEl>
                                          <p:spTgt spid="1902"/>
                                        </p:tgtEl>
                                        <p:attrNameLst>
                                          <p:attrName>style.visibility</p:attrName>
                                        </p:attrNameLst>
                                      </p:cBhvr>
                                      <p:to>
                                        <p:strVal val="hidden"/>
                                      </p:to>
                                    </p:set>
                                  </p:childTnLst>
                                </p:cTn>
                              </p:par>
                            </p:childTnLst>
                          </p:cTn>
                        </p:par>
                      </p:childTnLst>
                    </p:cTn>
                  </p:par>
                </p:childTnLst>
              </p:cTn>
              <p:nextCondLst>
                <p:cond evt="onClick" delay="0">
                  <p:tgtEl>
                    <p:spTgt spid="1902"/>
                  </p:tgtEl>
                </p:cond>
              </p:nextCondLst>
            </p:seq>
            <p:seq concurrent="1" nextAc="seek">
              <p:cTn id="2634" restart="whenNotActive" fill="hold" evtFilter="cancelBubble" nodeType="interactiveSeq">
                <p:stCondLst>
                  <p:cond evt="onClick" delay="0">
                    <p:tgtEl>
                      <p:spTgt spid="1903"/>
                    </p:tgtEl>
                  </p:cond>
                </p:stCondLst>
                <p:endSync evt="end" delay="0">
                  <p:rtn val="all"/>
                </p:endSync>
                <p:childTnLst>
                  <p:par>
                    <p:cTn id="2635" fill="hold">
                      <p:stCondLst>
                        <p:cond delay="0"/>
                      </p:stCondLst>
                      <p:childTnLst>
                        <p:par>
                          <p:cTn id="2636" fill="hold">
                            <p:stCondLst>
                              <p:cond delay="0"/>
                            </p:stCondLst>
                            <p:childTnLst>
                              <p:par>
                                <p:cTn id="2637" presetID="1" presetClass="exit" presetSubtype="0" fill="hold" grpId="0" nodeType="clickEffect">
                                  <p:stCondLst>
                                    <p:cond delay="0"/>
                                  </p:stCondLst>
                                  <p:childTnLst>
                                    <p:set>
                                      <p:cBhvr>
                                        <p:cTn id="2638" dur="1" fill="hold">
                                          <p:stCondLst>
                                            <p:cond delay="0"/>
                                          </p:stCondLst>
                                        </p:cTn>
                                        <p:tgtEl>
                                          <p:spTgt spid="1903"/>
                                        </p:tgtEl>
                                        <p:attrNameLst>
                                          <p:attrName>style.visibility</p:attrName>
                                        </p:attrNameLst>
                                      </p:cBhvr>
                                      <p:to>
                                        <p:strVal val="hidden"/>
                                      </p:to>
                                    </p:set>
                                  </p:childTnLst>
                                </p:cTn>
                              </p:par>
                            </p:childTnLst>
                          </p:cTn>
                        </p:par>
                      </p:childTnLst>
                    </p:cTn>
                  </p:par>
                </p:childTnLst>
              </p:cTn>
              <p:nextCondLst>
                <p:cond evt="onClick" delay="0">
                  <p:tgtEl>
                    <p:spTgt spid="1903"/>
                  </p:tgtEl>
                </p:cond>
              </p:nextCondLst>
            </p:seq>
            <p:seq concurrent="1" nextAc="seek">
              <p:cTn id="2639" restart="whenNotActive" fill="hold" evtFilter="cancelBubble" nodeType="interactiveSeq">
                <p:stCondLst>
                  <p:cond evt="onClick" delay="0">
                    <p:tgtEl>
                      <p:spTgt spid="1904"/>
                    </p:tgtEl>
                  </p:cond>
                </p:stCondLst>
                <p:endSync evt="end" delay="0">
                  <p:rtn val="all"/>
                </p:endSync>
                <p:childTnLst>
                  <p:par>
                    <p:cTn id="2640" fill="hold">
                      <p:stCondLst>
                        <p:cond delay="0"/>
                      </p:stCondLst>
                      <p:childTnLst>
                        <p:par>
                          <p:cTn id="2641" fill="hold">
                            <p:stCondLst>
                              <p:cond delay="0"/>
                            </p:stCondLst>
                            <p:childTnLst>
                              <p:par>
                                <p:cTn id="2642" presetID="1" presetClass="exit" presetSubtype="0" fill="hold" grpId="0" nodeType="clickEffect">
                                  <p:stCondLst>
                                    <p:cond delay="0"/>
                                  </p:stCondLst>
                                  <p:childTnLst>
                                    <p:set>
                                      <p:cBhvr>
                                        <p:cTn id="2643" dur="1" fill="hold">
                                          <p:stCondLst>
                                            <p:cond delay="0"/>
                                          </p:stCondLst>
                                        </p:cTn>
                                        <p:tgtEl>
                                          <p:spTgt spid="1904"/>
                                        </p:tgtEl>
                                        <p:attrNameLst>
                                          <p:attrName>style.visibility</p:attrName>
                                        </p:attrNameLst>
                                      </p:cBhvr>
                                      <p:to>
                                        <p:strVal val="hidden"/>
                                      </p:to>
                                    </p:set>
                                  </p:childTnLst>
                                </p:cTn>
                              </p:par>
                            </p:childTnLst>
                          </p:cTn>
                        </p:par>
                      </p:childTnLst>
                    </p:cTn>
                  </p:par>
                </p:childTnLst>
              </p:cTn>
              <p:nextCondLst>
                <p:cond evt="onClick" delay="0">
                  <p:tgtEl>
                    <p:spTgt spid="1904"/>
                  </p:tgtEl>
                </p:cond>
              </p:nextCondLst>
            </p:seq>
            <p:seq concurrent="1" nextAc="seek">
              <p:cTn id="2644" restart="whenNotActive" fill="hold" evtFilter="cancelBubble" nodeType="interactiveSeq">
                <p:stCondLst>
                  <p:cond evt="onClick" delay="0">
                    <p:tgtEl>
                      <p:spTgt spid="1905"/>
                    </p:tgtEl>
                  </p:cond>
                </p:stCondLst>
                <p:endSync evt="end" delay="0">
                  <p:rtn val="all"/>
                </p:endSync>
                <p:childTnLst>
                  <p:par>
                    <p:cTn id="2645" fill="hold">
                      <p:stCondLst>
                        <p:cond delay="0"/>
                      </p:stCondLst>
                      <p:childTnLst>
                        <p:par>
                          <p:cTn id="2646" fill="hold">
                            <p:stCondLst>
                              <p:cond delay="0"/>
                            </p:stCondLst>
                            <p:childTnLst>
                              <p:par>
                                <p:cTn id="2647" presetID="1" presetClass="exit" presetSubtype="0" fill="hold" grpId="0" nodeType="clickEffect">
                                  <p:stCondLst>
                                    <p:cond delay="0"/>
                                  </p:stCondLst>
                                  <p:childTnLst>
                                    <p:set>
                                      <p:cBhvr>
                                        <p:cTn id="2648" dur="1" fill="hold">
                                          <p:stCondLst>
                                            <p:cond delay="0"/>
                                          </p:stCondLst>
                                        </p:cTn>
                                        <p:tgtEl>
                                          <p:spTgt spid="1905"/>
                                        </p:tgtEl>
                                        <p:attrNameLst>
                                          <p:attrName>style.visibility</p:attrName>
                                        </p:attrNameLst>
                                      </p:cBhvr>
                                      <p:to>
                                        <p:strVal val="hidden"/>
                                      </p:to>
                                    </p:set>
                                  </p:childTnLst>
                                </p:cTn>
                              </p:par>
                            </p:childTnLst>
                          </p:cTn>
                        </p:par>
                      </p:childTnLst>
                    </p:cTn>
                  </p:par>
                </p:childTnLst>
              </p:cTn>
              <p:nextCondLst>
                <p:cond evt="onClick" delay="0">
                  <p:tgtEl>
                    <p:spTgt spid="1905"/>
                  </p:tgtEl>
                </p:cond>
              </p:nextCondLst>
            </p:seq>
            <p:seq concurrent="1" nextAc="seek">
              <p:cTn id="2649" restart="whenNotActive" fill="hold" evtFilter="cancelBubble" nodeType="interactiveSeq">
                <p:stCondLst>
                  <p:cond evt="onClick" delay="0">
                    <p:tgtEl>
                      <p:spTgt spid="1906"/>
                    </p:tgtEl>
                  </p:cond>
                </p:stCondLst>
                <p:endSync evt="end" delay="0">
                  <p:rtn val="all"/>
                </p:endSync>
                <p:childTnLst>
                  <p:par>
                    <p:cTn id="2650" fill="hold">
                      <p:stCondLst>
                        <p:cond delay="0"/>
                      </p:stCondLst>
                      <p:childTnLst>
                        <p:par>
                          <p:cTn id="2651" fill="hold">
                            <p:stCondLst>
                              <p:cond delay="0"/>
                            </p:stCondLst>
                            <p:childTnLst>
                              <p:par>
                                <p:cTn id="2652" presetID="1" presetClass="exit" presetSubtype="0" fill="hold" grpId="0" nodeType="clickEffect">
                                  <p:stCondLst>
                                    <p:cond delay="0"/>
                                  </p:stCondLst>
                                  <p:childTnLst>
                                    <p:set>
                                      <p:cBhvr>
                                        <p:cTn id="2653" dur="1" fill="hold">
                                          <p:stCondLst>
                                            <p:cond delay="0"/>
                                          </p:stCondLst>
                                        </p:cTn>
                                        <p:tgtEl>
                                          <p:spTgt spid="1906"/>
                                        </p:tgtEl>
                                        <p:attrNameLst>
                                          <p:attrName>style.visibility</p:attrName>
                                        </p:attrNameLst>
                                      </p:cBhvr>
                                      <p:to>
                                        <p:strVal val="hidden"/>
                                      </p:to>
                                    </p:set>
                                  </p:childTnLst>
                                </p:cTn>
                              </p:par>
                            </p:childTnLst>
                          </p:cTn>
                        </p:par>
                      </p:childTnLst>
                    </p:cTn>
                  </p:par>
                </p:childTnLst>
              </p:cTn>
              <p:nextCondLst>
                <p:cond evt="onClick" delay="0">
                  <p:tgtEl>
                    <p:spTgt spid="1906"/>
                  </p:tgtEl>
                </p:cond>
              </p:nextCondLst>
            </p:seq>
            <p:seq concurrent="1" nextAc="seek">
              <p:cTn id="2654" restart="whenNotActive" fill="hold" evtFilter="cancelBubble" nodeType="interactiveSeq">
                <p:stCondLst>
                  <p:cond evt="onClick" delay="0">
                    <p:tgtEl>
                      <p:spTgt spid="1907"/>
                    </p:tgtEl>
                  </p:cond>
                </p:stCondLst>
                <p:endSync evt="end" delay="0">
                  <p:rtn val="all"/>
                </p:endSync>
                <p:childTnLst>
                  <p:par>
                    <p:cTn id="2655" fill="hold">
                      <p:stCondLst>
                        <p:cond delay="0"/>
                      </p:stCondLst>
                      <p:childTnLst>
                        <p:par>
                          <p:cTn id="2656" fill="hold">
                            <p:stCondLst>
                              <p:cond delay="0"/>
                            </p:stCondLst>
                            <p:childTnLst>
                              <p:par>
                                <p:cTn id="2657" presetID="1" presetClass="exit" presetSubtype="0" fill="hold" grpId="0" nodeType="clickEffect">
                                  <p:stCondLst>
                                    <p:cond delay="0"/>
                                  </p:stCondLst>
                                  <p:childTnLst>
                                    <p:set>
                                      <p:cBhvr>
                                        <p:cTn id="2658" dur="1" fill="hold">
                                          <p:stCondLst>
                                            <p:cond delay="0"/>
                                          </p:stCondLst>
                                        </p:cTn>
                                        <p:tgtEl>
                                          <p:spTgt spid="1907"/>
                                        </p:tgtEl>
                                        <p:attrNameLst>
                                          <p:attrName>style.visibility</p:attrName>
                                        </p:attrNameLst>
                                      </p:cBhvr>
                                      <p:to>
                                        <p:strVal val="hidden"/>
                                      </p:to>
                                    </p:set>
                                  </p:childTnLst>
                                </p:cTn>
                              </p:par>
                            </p:childTnLst>
                          </p:cTn>
                        </p:par>
                      </p:childTnLst>
                    </p:cTn>
                  </p:par>
                </p:childTnLst>
              </p:cTn>
              <p:nextCondLst>
                <p:cond evt="onClick" delay="0">
                  <p:tgtEl>
                    <p:spTgt spid="1907"/>
                  </p:tgtEl>
                </p:cond>
              </p:nextCondLst>
            </p:seq>
            <p:seq concurrent="1" nextAc="seek">
              <p:cTn id="2659" restart="whenNotActive" fill="hold" evtFilter="cancelBubble" nodeType="interactiveSeq">
                <p:stCondLst>
                  <p:cond evt="onClick" delay="0">
                    <p:tgtEl>
                      <p:spTgt spid="1908"/>
                    </p:tgtEl>
                  </p:cond>
                </p:stCondLst>
                <p:endSync evt="end" delay="0">
                  <p:rtn val="all"/>
                </p:endSync>
                <p:childTnLst>
                  <p:par>
                    <p:cTn id="2660" fill="hold">
                      <p:stCondLst>
                        <p:cond delay="0"/>
                      </p:stCondLst>
                      <p:childTnLst>
                        <p:par>
                          <p:cTn id="2661" fill="hold">
                            <p:stCondLst>
                              <p:cond delay="0"/>
                            </p:stCondLst>
                            <p:childTnLst>
                              <p:par>
                                <p:cTn id="2662" presetID="1" presetClass="exit" presetSubtype="0" fill="hold" grpId="0" nodeType="clickEffect">
                                  <p:stCondLst>
                                    <p:cond delay="0"/>
                                  </p:stCondLst>
                                  <p:childTnLst>
                                    <p:set>
                                      <p:cBhvr>
                                        <p:cTn id="2663" dur="1" fill="hold">
                                          <p:stCondLst>
                                            <p:cond delay="0"/>
                                          </p:stCondLst>
                                        </p:cTn>
                                        <p:tgtEl>
                                          <p:spTgt spid="1908"/>
                                        </p:tgtEl>
                                        <p:attrNameLst>
                                          <p:attrName>style.visibility</p:attrName>
                                        </p:attrNameLst>
                                      </p:cBhvr>
                                      <p:to>
                                        <p:strVal val="hidden"/>
                                      </p:to>
                                    </p:set>
                                  </p:childTnLst>
                                </p:cTn>
                              </p:par>
                            </p:childTnLst>
                          </p:cTn>
                        </p:par>
                      </p:childTnLst>
                    </p:cTn>
                  </p:par>
                </p:childTnLst>
              </p:cTn>
              <p:nextCondLst>
                <p:cond evt="onClick" delay="0">
                  <p:tgtEl>
                    <p:spTgt spid="1908"/>
                  </p:tgtEl>
                </p:cond>
              </p:nextCondLst>
            </p:seq>
            <p:seq concurrent="1" nextAc="seek">
              <p:cTn id="2664" restart="whenNotActive" fill="hold" evtFilter="cancelBubble" nodeType="interactiveSeq">
                <p:stCondLst>
                  <p:cond evt="onClick" delay="0">
                    <p:tgtEl>
                      <p:spTgt spid="1909"/>
                    </p:tgtEl>
                  </p:cond>
                </p:stCondLst>
                <p:endSync evt="end" delay="0">
                  <p:rtn val="all"/>
                </p:endSync>
                <p:childTnLst>
                  <p:par>
                    <p:cTn id="2665" fill="hold">
                      <p:stCondLst>
                        <p:cond delay="0"/>
                      </p:stCondLst>
                      <p:childTnLst>
                        <p:par>
                          <p:cTn id="2666" fill="hold">
                            <p:stCondLst>
                              <p:cond delay="0"/>
                            </p:stCondLst>
                            <p:childTnLst>
                              <p:par>
                                <p:cTn id="2667" presetID="1" presetClass="exit" presetSubtype="0" fill="hold" grpId="0" nodeType="clickEffect">
                                  <p:stCondLst>
                                    <p:cond delay="0"/>
                                  </p:stCondLst>
                                  <p:childTnLst>
                                    <p:set>
                                      <p:cBhvr>
                                        <p:cTn id="2668" dur="1" fill="hold">
                                          <p:stCondLst>
                                            <p:cond delay="0"/>
                                          </p:stCondLst>
                                        </p:cTn>
                                        <p:tgtEl>
                                          <p:spTgt spid="1909"/>
                                        </p:tgtEl>
                                        <p:attrNameLst>
                                          <p:attrName>style.visibility</p:attrName>
                                        </p:attrNameLst>
                                      </p:cBhvr>
                                      <p:to>
                                        <p:strVal val="hidden"/>
                                      </p:to>
                                    </p:set>
                                  </p:childTnLst>
                                </p:cTn>
                              </p:par>
                            </p:childTnLst>
                          </p:cTn>
                        </p:par>
                      </p:childTnLst>
                    </p:cTn>
                  </p:par>
                </p:childTnLst>
              </p:cTn>
              <p:nextCondLst>
                <p:cond evt="onClick" delay="0">
                  <p:tgtEl>
                    <p:spTgt spid="1909"/>
                  </p:tgtEl>
                </p:cond>
              </p:nextCondLst>
            </p:seq>
            <p:seq concurrent="1" nextAc="seek">
              <p:cTn id="2669" restart="whenNotActive" fill="hold" evtFilter="cancelBubble" nodeType="interactiveSeq">
                <p:stCondLst>
                  <p:cond evt="onClick" delay="0">
                    <p:tgtEl>
                      <p:spTgt spid="1910"/>
                    </p:tgtEl>
                  </p:cond>
                </p:stCondLst>
                <p:endSync evt="end" delay="0">
                  <p:rtn val="all"/>
                </p:endSync>
                <p:childTnLst>
                  <p:par>
                    <p:cTn id="2670" fill="hold">
                      <p:stCondLst>
                        <p:cond delay="0"/>
                      </p:stCondLst>
                      <p:childTnLst>
                        <p:par>
                          <p:cTn id="2671" fill="hold">
                            <p:stCondLst>
                              <p:cond delay="0"/>
                            </p:stCondLst>
                            <p:childTnLst>
                              <p:par>
                                <p:cTn id="2672" presetID="1" presetClass="exit" presetSubtype="0" fill="hold" grpId="0" nodeType="clickEffect">
                                  <p:stCondLst>
                                    <p:cond delay="0"/>
                                  </p:stCondLst>
                                  <p:childTnLst>
                                    <p:set>
                                      <p:cBhvr>
                                        <p:cTn id="2673" dur="1" fill="hold">
                                          <p:stCondLst>
                                            <p:cond delay="0"/>
                                          </p:stCondLst>
                                        </p:cTn>
                                        <p:tgtEl>
                                          <p:spTgt spid="1910"/>
                                        </p:tgtEl>
                                        <p:attrNameLst>
                                          <p:attrName>style.visibility</p:attrName>
                                        </p:attrNameLst>
                                      </p:cBhvr>
                                      <p:to>
                                        <p:strVal val="hidden"/>
                                      </p:to>
                                    </p:set>
                                  </p:childTnLst>
                                </p:cTn>
                              </p:par>
                            </p:childTnLst>
                          </p:cTn>
                        </p:par>
                      </p:childTnLst>
                    </p:cTn>
                  </p:par>
                </p:childTnLst>
              </p:cTn>
              <p:nextCondLst>
                <p:cond evt="onClick" delay="0">
                  <p:tgtEl>
                    <p:spTgt spid="1910"/>
                  </p:tgtEl>
                </p:cond>
              </p:nextCondLst>
            </p:seq>
            <p:seq concurrent="1" nextAc="seek">
              <p:cTn id="2674" restart="whenNotActive" fill="hold" evtFilter="cancelBubble" nodeType="interactiveSeq">
                <p:stCondLst>
                  <p:cond evt="onClick" delay="0">
                    <p:tgtEl>
                      <p:spTgt spid="1911"/>
                    </p:tgtEl>
                  </p:cond>
                </p:stCondLst>
                <p:endSync evt="end" delay="0">
                  <p:rtn val="all"/>
                </p:endSync>
                <p:childTnLst>
                  <p:par>
                    <p:cTn id="2675" fill="hold">
                      <p:stCondLst>
                        <p:cond delay="0"/>
                      </p:stCondLst>
                      <p:childTnLst>
                        <p:par>
                          <p:cTn id="2676" fill="hold">
                            <p:stCondLst>
                              <p:cond delay="0"/>
                            </p:stCondLst>
                            <p:childTnLst>
                              <p:par>
                                <p:cTn id="2677" presetID="1" presetClass="exit" presetSubtype="0" fill="hold" grpId="0" nodeType="clickEffect">
                                  <p:stCondLst>
                                    <p:cond delay="0"/>
                                  </p:stCondLst>
                                  <p:childTnLst>
                                    <p:set>
                                      <p:cBhvr>
                                        <p:cTn id="2678" dur="1" fill="hold">
                                          <p:stCondLst>
                                            <p:cond delay="0"/>
                                          </p:stCondLst>
                                        </p:cTn>
                                        <p:tgtEl>
                                          <p:spTgt spid="1911"/>
                                        </p:tgtEl>
                                        <p:attrNameLst>
                                          <p:attrName>style.visibility</p:attrName>
                                        </p:attrNameLst>
                                      </p:cBhvr>
                                      <p:to>
                                        <p:strVal val="hidden"/>
                                      </p:to>
                                    </p:set>
                                  </p:childTnLst>
                                </p:cTn>
                              </p:par>
                            </p:childTnLst>
                          </p:cTn>
                        </p:par>
                      </p:childTnLst>
                    </p:cTn>
                  </p:par>
                </p:childTnLst>
              </p:cTn>
              <p:nextCondLst>
                <p:cond evt="onClick" delay="0">
                  <p:tgtEl>
                    <p:spTgt spid="1911"/>
                  </p:tgtEl>
                </p:cond>
              </p:nextCondLst>
            </p:seq>
            <p:seq concurrent="1" nextAc="seek">
              <p:cTn id="2679" restart="whenNotActive" fill="hold" evtFilter="cancelBubble" nodeType="interactiveSeq">
                <p:stCondLst>
                  <p:cond evt="onClick" delay="0">
                    <p:tgtEl>
                      <p:spTgt spid="1912"/>
                    </p:tgtEl>
                  </p:cond>
                </p:stCondLst>
                <p:endSync evt="end" delay="0">
                  <p:rtn val="all"/>
                </p:endSync>
                <p:childTnLst>
                  <p:par>
                    <p:cTn id="2680" fill="hold">
                      <p:stCondLst>
                        <p:cond delay="0"/>
                      </p:stCondLst>
                      <p:childTnLst>
                        <p:par>
                          <p:cTn id="2681" fill="hold">
                            <p:stCondLst>
                              <p:cond delay="0"/>
                            </p:stCondLst>
                            <p:childTnLst>
                              <p:par>
                                <p:cTn id="2682" presetID="1" presetClass="exit" presetSubtype="0" fill="hold" grpId="0" nodeType="clickEffect">
                                  <p:stCondLst>
                                    <p:cond delay="0"/>
                                  </p:stCondLst>
                                  <p:childTnLst>
                                    <p:set>
                                      <p:cBhvr>
                                        <p:cTn id="2683" dur="1" fill="hold">
                                          <p:stCondLst>
                                            <p:cond delay="0"/>
                                          </p:stCondLst>
                                        </p:cTn>
                                        <p:tgtEl>
                                          <p:spTgt spid="1912"/>
                                        </p:tgtEl>
                                        <p:attrNameLst>
                                          <p:attrName>style.visibility</p:attrName>
                                        </p:attrNameLst>
                                      </p:cBhvr>
                                      <p:to>
                                        <p:strVal val="hidden"/>
                                      </p:to>
                                    </p:set>
                                  </p:childTnLst>
                                </p:cTn>
                              </p:par>
                            </p:childTnLst>
                          </p:cTn>
                        </p:par>
                      </p:childTnLst>
                    </p:cTn>
                  </p:par>
                </p:childTnLst>
              </p:cTn>
              <p:nextCondLst>
                <p:cond evt="onClick" delay="0">
                  <p:tgtEl>
                    <p:spTgt spid="1912"/>
                  </p:tgtEl>
                </p:cond>
              </p:nextCondLst>
            </p:seq>
            <p:seq concurrent="1" nextAc="seek">
              <p:cTn id="2684" restart="whenNotActive" fill="hold" evtFilter="cancelBubble" nodeType="interactiveSeq">
                <p:stCondLst>
                  <p:cond evt="onClick" delay="0">
                    <p:tgtEl>
                      <p:spTgt spid="1913"/>
                    </p:tgtEl>
                  </p:cond>
                </p:stCondLst>
                <p:endSync evt="end" delay="0">
                  <p:rtn val="all"/>
                </p:endSync>
                <p:childTnLst>
                  <p:par>
                    <p:cTn id="2685" fill="hold">
                      <p:stCondLst>
                        <p:cond delay="0"/>
                      </p:stCondLst>
                      <p:childTnLst>
                        <p:par>
                          <p:cTn id="2686" fill="hold">
                            <p:stCondLst>
                              <p:cond delay="0"/>
                            </p:stCondLst>
                            <p:childTnLst>
                              <p:par>
                                <p:cTn id="2687" presetID="1" presetClass="exit" presetSubtype="0" fill="hold" grpId="0" nodeType="clickEffect">
                                  <p:stCondLst>
                                    <p:cond delay="0"/>
                                  </p:stCondLst>
                                  <p:childTnLst>
                                    <p:set>
                                      <p:cBhvr>
                                        <p:cTn id="2688" dur="1" fill="hold">
                                          <p:stCondLst>
                                            <p:cond delay="0"/>
                                          </p:stCondLst>
                                        </p:cTn>
                                        <p:tgtEl>
                                          <p:spTgt spid="1913"/>
                                        </p:tgtEl>
                                        <p:attrNameLst>
                                          <p:attrName>style.visibility</p:attrName>
                                        </p:attrNameLst>
                                      </p:cBhvr>
                                      <p:to>
                                        <p:strVal val="hidden"/>
                                      </p:to>
                                    </p:set>
                                  </p:childTnLst>
                                </p:cTn>
                              </p:par>
                            </p:childTnLst>
                          </p:cTn>
                        </p:par>
                      </p:childTnLst>
                    </p:cTn>
                  </p:par>
                </p:childTnLst>
              </p:cTn>
              <p:nextCondLst>
                <p:cond evt="onClick" delay="0">
                  <p:tgtEl>
                    <p:spTgt spid="1913"/>
                  </p:tgtEl>
                </p:cond>
              </p:nextCondLst>
            </p:seq>
            <p:seq concurrent="1" nextAc="seek">
              <p:cTn id="2689" restart="whenNotActive" fill="hold" evtFilter="cancelBubble" nodeType="interactiveSeq">
                <p:stCondLst>
                  <p:cond evt="onClick" delay="0">
                    <p:tgtEl>
                      <p:spTgt spid="1914"/>
                    </p:tgtEl>
                  </p:cond>
                </p:stCondLst>
                <p:endSync evt="end" delay="0">
                  <p:rtn val="all"/>
                </p:endSync>
                <p:childTnLst>
                  <p:par>
                    <p:cTn id="2690" fill="hold">
                      <p:stCondLst>
                        <p:cond delay="0"/>
                      </p:stCondLst>
                      <p:childTnLst>
                        <p:par>
                          <p:cTn id="2691" fill="hold">
                            <p:stCondLst>
                              <p:cond delay="0"/>
                            </p:stCondLst>
                            <p:childTnLst>
                              <p:par>
                                <p:cTn id="2692" presetID="1" presetClass="exit" presetSubtype="0" fill="hold" grpId="0" nodeType="clickEffect">
                                  <p:stCondLst>
                                    <p:cond delay="0"/>
                                  </p:stCondLst>
                                  <p:childTnLst>
                                    <p:set>
                                      <p:cBhvr>
                                        <p:cTn id="2693" dur="1" fill="hold">
                                          <p:stCondLst>
                                            <p:cond delay="0"/>
                                          </p:stCondLst>
                                        </p:cTn>
                                        <p:tgtEl>
                                          <p:spTgt spid="1914"/>
                                        </p:tgtEl>
                                        <p:attrNameLst>
                                          <p:attrName>style.visibility</p:attrName>
                                        </p:attrNameLst>
                                      </p:cBhvr>
                                      <p:to>
                                        <p:strVal val="hidden"/>
                                      </p:to>
                                    </p:set>
                                  </p:childTnLst>
                                </p:cTn>
                              </p:par>
                            </p:childTnLst>
                          </p:cTn>
                        </p:par>
                      </p:childTnLst>
                    </p:cTn>
                  </p:par>
                </p:childTnLst>
              </p:cTn>
              <p:nextCondLst>
                <p:cond evt="onClick" delay="0">
                  <p:tgtEl>
                    <p:spTgt spid="1914"/>
                  </p:tgtEl>
                </p:cond>
              </p:nextCondLst>
            </p:seq>
            <p:seq concurrent="1" nextAc="seek">
              <p:cTn id="2694" restart="whenNotActive" fill="hold" evtFilter="cancelBubble" nodeType="interactiveSeq">
                <p:stCondLst>
                  <p:cond evt="onClick" delay="0">
                    <p:tgtEl>
                      <p:spTgt spid="1915"/>
                    </p:tgtEl>
                  </p:cond>
                </p:stCondLst>
                <p:endSync evt="end" delay="0">
                  <p:rtn val="all"/>
                </p:endSync>
                <p:childTnLst>
                  <p:par>
                    <p:cTn id="2695" fill="hold">
                      <p:stCondLst>
                        <p:cond delay="0"/>
                      </p:stCondLst>
                      <p:childTnLst>
                        <p:par>
                          <p:cTn id="2696" fill="hold">
                            <p:stCondLst>
                              <p:cond delay="0"/>
                            </p:stCondLst>
                            <p:childTnLst>
                              <p:par>
                                <p:cTn id="2697" presetID="1" presetClass="exit" presetSubtype="0" fill="hold" grpId="0" nodeType="clickEffect">
                                  <p:stCondLst>
                                    <p:cond delay="0"/>
                                  </p:stCondLst>
                                  <p:childTnLst>
                                    <p:set>
                                      <p:cBhvr>
                                        <p:cTn id="2698" dur="1" fill="hold">
                                          <p:stCondLst>
                                            <p:cond delay="0"/>
                                          </p:stCondLst>
                                        </p:cTn>
                                        <p:tgtEl>
                                          <p:spTgt spid="1915"/>
                                        </p:tgtEl>
                                        <p:attrNameLst>
                                          <p:attrName>style.visibility</p:attrName>
                                        </p:attrNameLst>
                                      </p:cBhvr>
                                      <p:to>
                                        <p:strVal val="hidden"/>
                                      </p:to>
                                    </p:set>
                                  </p:childTnLst>
                                </p:cTn>
                              </p:par>
                            </p:childTnLst>
                          </p:cTn>
                        </p:par>
                      </p:childTnLst>
                    </p:cTn>
                  </p:par>
                </p:childTnLst>
              </p:cTn>
              <p:nextCondLst>
                <p:cond evt="onClick" delay="0">
                  <p:tgtEl>
                    <p:spTgt spid="1915"/>
                  </p:tgtEl>
                </p:cond>
              </p:nextCondLst>
            </p:seq>
            <p:seq concurrent="1" nextAc="seek">
              <p:cTn id="2699" restart="whenNotActive" fill="hold" evtFilter="cancelBubble" nodeType="interactiveSeq">
                <p:stCondLst>
                  <p:cond evt="onClick" delay="0">
                    <p:tgtEl>
                      <p:spTgt spid="1916"/>
                    </p:tgtEl>
                  </p:cond>
                </p:stCondLst>
                <p:endSync evt="end" delay="0">
                  <p:rtn val="all"/>
                </p:endSync>
                <p:childTnLst>
                  <p:par>
                    <p:cTn id="2700" fill="hold">
                      <p:stCondLst>
                        <p:cond delay="0"/>
                      </p:stCondLst>
                      <p:childTnLst>
                        <p:par>
                          <p:cTn id="2701" fill="hold">
                            <p:stCondLst>
                              <p:cond delay="0"/>
                            </p:stCondLst>
                            <p:childTnLst>
                              <p:par>
                                <p:cTn id="2702" presetID="1" presetClass="exit" presetSubtype="0" fill="hold" grpId="0" nodeType="clickEffect">
                                  <p:stCondLst>
                                    <p:cond delay="0"/>
                                  </p:stCondLst>
                                  <p:childTnLst>
                                    <p:set>
                                      <p:cBhvr>
                                        <p:cTn id="2703" dur="1" fill="hold">
                                          <p:stCondLst>
                                            <p:cond delay="0"/>
                                          </p:stCondLst>
                                        </p:cTn>
                                        <p:tgtEl>
                                          <p:spTgt spid="1916"/>
                                        </p:tgtEl>
                                        <p:attrNameLst>
                                          <p:attrName>style.visibility</p:attrName>
                                        </p:attrNameLst>
                                      </p:cBhvr>
                                      <p:to>
                                        <p:strVal val="hidden"/>
                                      </p:to>
                                    </p:set>
                                  </p:childTnLst>
                                </p:cTn>
                              </p:par>
                            </p:childTnLst>
                          </p:cTn>
                        </p:par>
                      </p:childTnLst>
                    </p:cTn>
                  </p:par>
                </p:childTnLst>
              </p:cTn>
              <p:nextCondLst>
                <p:cond evt="onClick" delay="0">
                  <p:tgtEl>
                    <p:spTgt spid="1916"/>
                  </p:tgtEl>
                </p:cond>
              </p:nextCondLst>
            </p:seq>
            <p:seq concurrent="1" nextAc="seek">
              <p:cTn id="2704" restart="whenNotActive" fill="hold" evtFilter="cancelBubble" nodeType="interactiveSeq">
                <p:stCondLst>
                  <p:cond evt="onClick" delay="0">
                    <p:tgtEl>
                      <p:spTgt spid="1917"/>
                    </p:tgtEl>
                  </p:cond>
                </p:stCondLst>
                <p:endSync evt="end" delay="0">
                  <p:rtn val="all"/>
                </p:endSync>
                <p:childTnLst>
                  <p:par>
                    <p:cTn id="2705" fill="hold">
                      <p:stCondLst>
                        <p:cond delay="0"/>
                      </p:stCondLst>
                      <p:childTnLst>
                        <p:par>
                          <p:cTn id="2706" fill="hold">
                            <p:stCondLst>
                              <p:cond delay="0"/>
                            </p:stCondLst>
                            <p:childTnLst>
                              <p:par>
                                <p:cTn id="2707" presetID="1" presetClass="exit" presetSubtype="0" fill="hold" grpId="0" nodeType="clickEffect">
                                  <p:stCondLst>
                                    <p:cond delay="0"/>
                                  </p:stCondLst>
                                  <p:childTnLst>
                                    <p:set>
                                      <p:cBhvr>
                                        <p:cTn id="2708" dur="1" fill="hold">
                                          <p:stCondLst>
                                            <p:cond delay="0"/>
                                          </p:stCondLst>
                                        </p:cTn>
                                        <p:tgtEl>
                                          <p:spTgt spid="1917"/>
                                        </p:tgtEl>
                                        <p:attrNameLst>
                                          <p:attrName>style.visibility</p:attrName>
                                        </p:attrNameLst>
                                      </p:cBhvr>
                                      <p:to>
                                        <p:strVal val="hidden"/>
                                      </p:to>
                                    </p:set>
                                  </p:childTnLst>
                                </p:cTn>
                              </p:par>
                            </p:childTnLst>
                          </p:cTn>
                        </p:par>
                      </p:childTnLst>
                    </p:cTn>
                  </p:par>
                </p:childTnLst>
              </p:cTn>
              <p:nextCondLst>
                <p:cond evt="onClick" delay="0">
                  <p:tgtEl>
                    <p:spTgt spid="1917"/>
                  </p:tgtEl>
                </p:cond>
              </p:nextCondLst>
            </p:seq>
            <p:seq concurrent="1" nextAc="seek">
              <p:cTn id="2709" restart="whenNotActive" fill="hold" evtFilter="cancelBubble" nodeType="interactiveSeq">
                <p:stCondLst>
                  <p:cond evt="onClick" delay="0">
                    <p:tgtEl>
                      <p:spTgt spid="1918"/>
                    </p:tgtEl>
                  </p:cond>
                </p:stCondLst>
                <p:endSync evt="end" delay="0">
                  <p:rtn val="all"/>
                </p:endSync>
                <p:childTnLst>
                  <p:par>
                    <p:cTn id="2710" fill="hold">
                      <p:stCondLst>
                        <p:cond delay="0"/>
                      </p:stCondLst>
                      <p:childTnLst>
                        <p:par>
                          <p:cTn id="2711" fill="hold">
                            <p:stCondLst>
                              <p:cond delay="0"/>
                            </p:stCondLst>
                            <p:childTnLst>
                              <p:par>
                                <p:cTn id="2712" presetID="1" presetClass="exit" presetSubtype="0" fill="hold" grpId="0" nodeType="clickEffect">
                                  <p:stCondLst>
                                    <p:cond delay="0"/>
                                  </p:stCondLst>
                                  <p:childTnLst>
                                    <p:set>
                                      <p:cBhvr>
                                        <p:cTn id="2713" dur="1" fill="hold">
                                          <p:stCondLst>
                                            <p:cond delay="0"/>
                                          </p:stCondLst>
                                        </p:cTn>
                                        <p:tgtEl>
                                          <p:spTgt spid="1918"/>
                                        </p:tgtEl>
                                        <p:attrNameLst>
                                          <p:attrName>style.visibility</p:attrName>
                                        </p:attrNameLst>
                                      </p:cBhvr>
                                      <p:to>
                                        <p:strVal val="hidden"/>
                                      </p:to>
                                    </p:set>
                                  </p:childTnLst>
                                </p:cTn>
                              </p:par>
                            </p:childTnLst>
                          </p:cTn>
                        </p:par>
                      </p:childTnLst>
                    </p:cTn>
                  </p:par>
                </p:childTnLst>
              </p:cTn>
              <p:nextCondLst>
                <p:cond evt="onClick" delay="0">
                  <p:tgtEl>
                    <p:spTgt spid="1918"/>
                  </p:tgtEl>
                </p:cond>
              </p:nextCondLst>
            </p:seq>
            <p:seq concurrent="1" nextAc="seek">
              <p:cTn id="2714" restart="whenNotActive" fill="hold" evtFilter="cancelBubble" nodeType="interactiveSeq">
                <p:stCondLst>
                  <p:cond evt="onClick" delay="0">
                    <p:tgtEl>
                      <p:spTgt spid="1919"/>
                    </p:tgtEl>
                  </p:cond>
                </p:stCondLst>
                <p:endSync evt="end" delay="0">
                  <p:rtn val="all"/>
                </p:endSync>
                <p:childTnLst>
                  <p:par>
                    <p:cTn id="2715" fill="hold">
                      <p:stCondLst>
                        <p:cond delay="0"/>
                      </p:stCondLst>
                      <p:childTnLst>
                        <p:par>
                          <p:cTn id="2716" fill="hold">
                            <p:stCondLst>
                              <p:cond delay="0"/>
                            </p:stCondLst>
                            <p:childTnLst>
                              <p:par>
                                <p:cTn id="2717" presetID="1" presetClass="exit" presetSubtype="0" fill="hold" grpId="0" nodeType="clickEffect">
                                  <p:stCondLst>
                                    <p:cond delay="0"/>
                                  </p:stCondLst>
                                  <p:childTnLst>
                                    <p:set>
                                      <p:cBhvr>
                                        <p:cTn id="2718" dur="1" fill="hold">
                                          <p:stCondLst>
                                            <p:cond delay="0"/>
                                          </p:stCondLst>
                                        </p:cTn>
                                        <p:tgtEl>
                                          <p:spTgt spid="1919"/>
                                        </p:tgtEl>
                                        <p:attrNameLst>
                                          <p:attrName>style.visibility</p:attrName>
                                        </p:attrNameLst>
                                      </p:cBhvr>
                                      <p:to>
                                        <p:strVal val="hidden"/>
                                      </p:to>
                                    </p:set>
                                  </p:childTnLst>
                                </p:cTn>
                              </p:par>
                            </p:childTnLst>
                          </p:cTn>
                        </p:par>
                      </p:childTnLst>
                    </p:cTn>
                  </p:par>
                </p:childTnLst>
              </p:cTn>
              <p:nextCondLst>
                <p:cond evt="onClick" delay="0">
                  <p:tgtEl>
                    <p:spTgt spid="1919"/>
                  </p:tgtEl>
                </p:cond>
              </p:nextCondLst>
            </p:seq>
            <p:seq concurrent="1" nextAc="seek">
              <p:cTn id="2719" restart="whenNotActive" fill="hold" evtFilter="cancelBubble" nodeType="interactiveSeq">
                <p:stCondLst>
                  <p:cond evt="onClick" delay="0">
                    <p:tgtEl>
                      <p:spTgt spid="1920"/>
                    </p:tgtEl>
                  </p:cond>
                </p:stCondLst>
                <p:endSync evt="end" delay="0">
                  <p:rtn val="all"/>
                </p:endSync>
                <p:childTnLst>
                  <p:par>
                    <p:cTn id="2720" fill="hold">
                      <p:stCondLst>
                        <p:cond delay="0"/>
                      </p:stCondLst>
                      <p:childTnLst>
                        <p:par>
                          <p:cTn id="2721" fill="hold">
                            <p:stCondLst>
                              <p:cond delay="0"/>
                            </p:stCondLst>
                            <p:childTnLst>
                              <p:par>
                                <p:cTn id="2722" presetID="1" presetClass="exit" presetSubtype="0" fill="hold" grpId="0" nodeType="clickEffect">
                                  <p:stCondLst>
                                    <p:cond delay="0"/>
                                  </p:stCondLst>
                                  <p:childTnLst>
                                    <p:set>
                                      <p:cBhvr>
                                        <p:cTn id="2723" dur="1" fill="hold">
                                          <p:stCondLst>
                                            <p:cond delay="0"/>
                                          </p:stCondLst>
                                        </p:cTn>
                                        <p:tgtEl>
                                          <p:spTgt spid="1920"/>
                                        </p:tgtEl>
                                        <p:attrNameLst>
                                          <p:attrName>style.visibility</p:attrName>
                                        </p:attrNameLst>
                                      </p:cBhvr>
                                      <p:to>
                                        <p:strVal val="hidden"/>
                                      </p:to>
                                    </p:set>
                                  </p:childTnLst>
                                </p:cTn>
                              </p:par>
                            </p:childTnLst>
                          </p:cTn>
                        </p:par>
                      </p:childTnLst>
                    </p:cTn>
                  </p:par>
                </p:childTnLst>
              </p:cTn>
              <p:nextCondLst>
                <p:cond evt="onClick" delay="0">
                  <p:tgtEl>
                    <p:spTgt spid="1920"/>
                  </p:tgtEl>
                </p:cond>
              </p:nextCondLst>
            </p:seq>
            <p:seq concurrent="1" nextAc="seek">
              <p:cTn id="2724" restart="whenNotActive" fill="hold" evtFilter="cancelBubble" nodeType="interactiveSeq">
                <p:stCondLst>
                  <p:cond evt="onClick" delay="0">
                    <p:tgtEl>
                      <p:spTgt spid="1921"/>
                    </p:tgtEl>
                  </p:cond>
                </p:stCondLst>
                <p:endSync evt="end" delay="0">
                  <p:rtn val="all"/>
                </p:endSync>
                <p:childTnLst>
                  <p:par>
                    <p:cTn id="2725" fill="hold">
                      <p:stCondLst>
                        <p:cond delay="0"/>
                      </p:stCondLst>
                      <p:childTnLst>
                        <p:par>
                          <p:cTn id="2726" fill="hold">
                            <p:stCondLst>
                              <p:cond delay="0"/>
                            </p:stCondLst>
                            <p:childTnLst>
                              <p:par>
                                <p:cTn id="2727" presetID="1" presetClass="exit" presetSubtype="0" fill="hold" grpId="0" nodeType="clickEffect">
                                  <p:stCondLst>
                                    <p:cond delay="0"/>
                                  </p:stCondLst>
                                  <p:childTnLst>
                                    <p:set>
                                      <p:cBhvr>
                                        <p:cTn id="2728" dur="1" fill="hold">
                                          <p:stCondLst>
                                            <p:cond delay="0"/>
                                          </p:stCondLst>
                                        </p:cTn>
                                        <p:tgtEl>
                                          <p:spTgt spid="1921"/>
                                        </p:tgtEl>
                                        <p:attrNameLst>
                                          <p:attrName>style.visibility</p:attrName>
                                        </p:attrNameLst>
                                      </p:cBhvr>
                                      <p:to>
                                        <p:strVal val="hidden"/>
                                      </p:to>
                                    </p:set>
                                  </p:childTnLst>
                                </p:cTn>
                              </p:par>
                            </p:childTnLst>
                          </p:cTn>
                        </p:par>
                      </p:childTnLst>
                    </p:cTn>
                  </p:par>
                </p:childTnLst>
              </p:cTn>
              <p:nextCondLst>
                <p:cond evt="onClick" delay="0">
                  <p:tgtEl>
                    <p:spTgt spid="1921"/>
                  </p:tgtEl>
                </p:cond>
              </p:nextCondLst>
            </p:seq>
            <p:seq concurrent="1" nextAc="seek">
              <p:cTn id="2729" restart="whenNotActive" fill="hold" evtFilter="cancelBubble" nodeType="interactiveSeq">
                <p:stCondLst>
                  <p:cond evt="onClick" delay="0">
                    <p:tgtEl>
                      <p:spTgt spid="1922"/>
                    </p:tgtEl>
                  </p:cond>
                </p:stCondLst>
                <p:endSync evt="end" delay="0">
                  <p:rtn val="all"/>
                </p:endSync>
                <p:childTnLst>
                  <p:par>
                    <p:cTn id="2730" fill="hold">
                      <p:stCondLst>
                        <p:cond delay="0"/>
                      </p:stCondLst>
                      <p:childTnLst>
                        <p:par>
                          <p:cTn id="2731" fill="hold">
                            <p:stCondLst>
                              <p:cond delay="0"/>
                            </p:stCondLst>
                            <p:childTnLst>
                              <p:par>
                                <p:cTn id="2732" presetID="1" presetClass="exit" presetSubtype="0" fill="hold" grpId="0" nodeType="clickEffect">
                                  <p:stCondLst>
                                    <p:cond delay="0"/>
                                  </p:stCondLst>
                                  <p:childTnLst>
                                    <p:set>
                                      <p:cBhvr>
                                        <p:cTn id="2733" dur="1" fill="hold">
                                          <p:stCondLst>
                                            <p:cond delay="0"/>
                                          </p:stCondLst>
                                        </p:cTn>
                                        <p:tgtEl>
                                          <p:spTgt spid="1922"/>
                                        </p:tgtEl>
                                        <p:attrNameLst>
                                          <p:attrName>style.visibility</p:attrName>
                                        </p:attrNameLst>
                                      </p:cBhvr>
                                      <p:to>
                                        <p:strVal val="hidden"/>
                                      </p:to>
                                    </p:set>
                                  </p:childTnLst>
                                </p:cTn>
                              </p:par>
                            </p:childTnLst>
                          </p:cTn>
                        </p:par>
                      </p:childTnLst>
                    </p:cTn>
                  </p:par>
                </p:childTnLst>
              </p:cTn>
              <p:nextCondLst>
                <p:cond evt="onClick" delay="0">
                  <p:tgtEl>
                    <p:spTgt spid="1922"/>
                  </p:tgtEl>
                </p:cond>
              </p:nextCondLst>
            </p:seq>
            <p:seq concurrent="1" nextAc="seek">
              <p:cTn id="2734" restart="whenNotActive" fill="hold" evtFilter="cancelBubble" nodeType="interactiveSeq">
                <p:stCondLst>
                  <p:cond evt="onClick" delay="0">
                    <p:tgtEl>
                      <p:spTgt spid="1923"/>
                    </p:tgtEl>
                  </p:cond>
                </p:stCondLst>
                <p:endSync evt="end" delay="0">
                  <p:rtn val="all"/>
                </p:endSync>
                <p:childTnLst>
                  <p:par>
                    <p:cTn id="2735" fill="hold">
                      <p:stCondLst>
                        <p:cond delay="0"/>
                      </p:stCondLst>
                      <p:childTnLst>
                        <p:par>
                          <p:cTn id="2736" fill="hold">
                            <p:stCondLst>
                              <p:cond delay="0"/>
                            </p:stCondLst>
                            <p:childTnLst>
                              <p:par>
                                <p:cTn id="2737" presetID="1" presetClass="exit" presetSubtype="0" fill="hold" grpId="0" nodeType="clickEffect">
                                  <p:stCondLst>
                                    <p:cond delay="0"/>
                                  </p:stCondLst>
                                  <p:childTnLst>
                                    <p:set>
                                      <p:cBhvr>
                                        <p:cTn id="2738" dur="1" fill="hold">
                                          <p:stCondLst>
                                            <p:cond delay="0"/>
                                          </p:stCondLst>
                                        </p:cTn>
                                        <p:tgtEl>
                                          <p:spTgt spid="1923"/>
                                        </p:tgtEl>
                                        <p:attrNameLst>
                                          <p:attrName>style.visibility</p:attrName>
                                        </p:attrNameLst>
                                      </p:cBhvr>
                                      <p:to>
                                        <p:strVal val="hidden"/>
                                      </p:to>
                                    </p:set>
                                  </p:childTnLst>
                                </p:cTn>
                              </p:par>
                            </p:childTnLst>
                          </p:cTn>
                        </p:par>
                      </p:childTnLst>
                    </p:cTn>
                  </p:par>
                </p:childTnLst>
              </p:cTn>
              <p:nextCondLst>
                <p:cond evt="onClick" delay="0">
                  <p:tgtEl>
                    <p:spTgt spid="1923"/>
                  </p:tgtEl>
                </p:cond>
              </p:nextCondLst>
            </p:seq>
            <p:seq concurrent="1" nextAc="seek">
              <p:cTn id="2739" restart="whenNotActive" fill="hold" evtFilter="cancelBubble" nodeType="interactiveSeq">
                <p:stCondLst>
                  <p:cond evt="onClick" delay="0">
                    <p:tgtEl>
                      <p:spTgt spid="1924"/>
                    </p:tgtEl>
                  </p:cond>
                </p:stCondLst>
                <p:endSync evt="end" delay="0">
                  <p:rtn val="all"/>
                </p:endSync>
                <p:childTnLst>
                  <p:par>
                    <p:cTn id="2740" fill="hold">
                      <p:stCondLst>
                        <p:cond delay="0"/>
                      </p:stCondLst>
                      <p:childTnLst>
                        <p:par>
                          <p:cTn id="2741" fill="hold">
                            <p:stCondLst>
                              <p:cond delay="0"/>
                            </p:stCondLst>
                            <p:childTnLst>
                              <p:par>
                                <p:cTn id="2742" presetID="1" presetClass="exit" presetSubtype="0" fill="hold" grpId="0" nodeType="clickEffect">
                                  <p:stCondLst>
                                    <p:cond delay="0"/>
                                  </p:stCondLst>
                                  <p:childTnLst>
                                    <p:set>
                                      <p:cBhvr>
                                        <p:cTn id="2743" dur="1" fill="hold">
                                          <p:stCondLst>
                                            <p:cond delay="0"/>
                                          </p:stCondLst>
                                        </p:cTn>
                                        <p:tgtEl>
                                          <p:spTgt spid="1924"/>
                                        </p:tgtEl>
                                        <p:attrNameLst>
                                          <p:attrName>style.visibility</p:attrName>
                                        </p:attrNameLst>
                                      </p:cBhvr>
                                      <p:to>
                                        <p:strVal val="hidden"/>
                                      </p:to>
                                    </p:set>
                                  </p:childTnLst>
                                </p:cTn>
                              </p:par>
                            </p:childTnLst>
                          </p:cTn>
                        </p:par>
                      </p:childTnLst>
                    </p:cTn>
                  </p:par>
                </p:childTnLst>
              </p:cTn>
              <p:nextCondLst>
                <p:cond evt="onClick" delay="0">
                  <p:tgtEl>
                    <p:spTgt spid="1924"/>
                  </p:tgtEl>
                </p:cond>
              </p:nextCondLst>
            </p:seq>
            <p:seq concurrent="1" nextAc="seek">
              <p:cTn id="2744" restart="whenNotActive" fill="hold" evtFilter="cancelBubble" nodeType="interactiveSeq">
                <p:stCondLst>
                  <p:cond evt="onClick" delay="0">
                    <p:tgtEl>
                      <p:spTgt spid="1925"/>
                    </p:tgtEl>
                  </p:cond>
                </p:stCondLst>
                <p:endSync evt="end" delay="0">
                  <p:rtn val="all"/>
                </p:endSync>
                <p:childTnLst>
                  <p:par>
                    <p:cTn id="2745" fill="hold">
                      <p:stCondLst>
                        <p:cond delay="0"/>
                      </p:stCondLst>
                      <p:childTnLst>
                        <p:par>
                          <p:cTn id="2746" fill="hold">
                            <p:stCondLst>
                              <p:cond delay="0"/>
                            </p:stCondLst>
                            <p:childTnLst>
                              <p:par>
                                <p:cTn id="2747" presetID="1" presetClass="exit" presetSubtype="0" fill="hold" grpId="0" nodeType="clickEffect">
                                  <p:stCondLst>
                                    <p:cond delay="0"/>
                                  </p:stCondLst>
                                  <p:childTnLst>
                                    <p:set>
                                      <p:cBhvr>
                                        <p:cTn id="2748" dur="1" fill="hold">
                                          <p:stCondLst>
                                            <p:cond delay="0"/>
                                          </p:stCondLst>
                                        </p:cTn>
                                        <p:tgtEl>
                                          <p:spTgt spid="1925"/>
                                        </p:tgtEl>
                                        <p:attrNameLst>
                                          <p:attrName>style.visibility</p:attrName>
                                        </p:attrNameLst>
                                      </p:cBhvr>
                                      <p:to>
                                        <p:strVal val="hidden"/>
                                      </p:to>
                                    </p:set>
                                  </p:childTnLst>
                                </p:cTn>
                              </p:par>
                            </p:childTnLst>
                          </p:cTn>
                        </p:par>
                      </p:childTnLst>
                    </p:cTn>
                  </p:par>
                </p:childTnLst>
              </p:cTn>
              <p:nextCondLst>
                <p:cond evt="onClick" delay="0">
                  <p:tgtEl>
                    <p:spTgt spid="1925"/>
                  </p:tgtEl>
                </p:cond>
              </p:nextCondLst>
            </p:seq>
            <p:seq concurrent="1" nextAc="seek">
              <p:cTn id="2749" restart="whenNotActive" fill="hold" evtFilter="cancelBubble" nodeType="interactiveSeq">
                <p:stCondLst>
                  <p:cond evt="onClick" delay="0">
                    <p:tgtEl>
                      <p:spTgt spid="1926"/>
                    </p:tgtEl>
                  </p:cond>
                </p:stCondLst>
                <p:endSync evt="end" delay="0">
                  <p:rtn val="all"/>
                </p:endSync>
                <p:childTnLst>
                  <p:par>
                    <p:cTn id="2750" fill="hold">
                      <p:stCondLst>
                        <p:cond delay="0"/>
                      </p:stCondLst>
                      <p:childTnLst>
                        <p:par>
                          <p:cTn id="2751" fill="hold">
                            <p:stCondLst>
                              <p:cond delay="0"/>
                            </p:stCondLst>
                            <p:childTnLst>
                              <p:par>
                                <p:cTn id="2752" presetID="1" presetClass="exit" presetSubtype="0" fill="hold" grpId="0" nodeType="clickEffect">
                                  <p:stCondLst>
                                    <p:cond delay="0"/>
                                  </p:stCondLst>
                                  <p:childTnLst>
                                    <p:set>
                                      <p:cBhvr>
                                        <p:cTn id="2753" dur="1" fill="hold">
                                          <p:stCondLst>
                                            <p:cond delay="0"/>
                                          </p:stCondLst>
                                        </p:cTn>
                                        <p:tgtEl>
                                          <p:spTgt spid="1926"/>
                                        </p:tgtEl>
                                        <p:attrNameLst>
                                          <p:attrName>style.visibility</p:attrName>
                                        </p:attrNameLst>
                                      </p:cBhvr>
                                      <p:to>
                                        <p:strVal val="hidden"/>
                                      </p:to>
                                    </p:set>
                                  </p:childTnLst>
                                </p:cTn>
                              </p:par>
                            </p:childTnLst>
                          </p:cTn>
                        </p:par>
                      </p:childTnLst>
                    </p:cTn>
                  </p:par>
                </p:childTnLst>
              </p:cTn>
              <p:nextCondLst>
                <p:cond evt="onClick" delay="0">
                  <p:tgtEl>
                    <p:spTgt spid="1926"/>
                  </p:tgtEl>
                </p:cond>
              </p:nextCondLst>
            </p:seq>
            <p:seq concurrent="1" nextAc="seek">
              <p:cTn id="2754" restart="whenNotActive" fill="hold" evtFilter="cancelBubble" nodeType="interactiveSeq">
                <p:stCondLst>
                  <p:cond evt="onClick" delay="0">
                    <p:tgtEl>
                      <p:spTgt spid="1927"/>
                    </p:tgtEl>
                  </p:cond>
                </p:stCondLst>
                <p:endSync evt="end" delay="0">
                  <p:rtn val="all"/>
                </p:endSync>
                <p:childTnLst>
                  <p:par>
                    <p:cTn id="2755" fill="hold">
                      <p:stCondLst>
                        <p:cond delay="0"/>
                      </p:stCondLst>
                      <p:childTnLst>
                        <p:par>
                          <p:cTn id="2756" fill="hold">
                            <p:stCondLst>
                              <p:cond delay="0"/>
                            </p:stCondLst>
                            <p:childTnLst>
                              <p:par>
                                <p:cTn id="2757" presetID="1" presetClass="exit" presetSubtype="0" fill="hold" grpId="0" nodeType="clickEffect">
                                  <p:stCondLst>
                                    <p:cond delay="0"/>
                                  </p:stCondLst>
                                  <p:childTnLst>
                                    <p:set>
                                      <p:cBhvr>
                                        <p:cTn id="2758" dur="1" fill="hold">
                                          <p:stCondLst>
                                            <p:cond delay="0"/>
                                          </p:stCondLst>
                                        </p:cTn>
                                        <p:tgtEl>
                                          <p:spTgt spid="1927"/>
                                        </p:tgtEl>
                                        <p:attrNameLst>
                                          <p:attrName>style.visibility</p:attrName>
                                        </p:attrNameLst>
                                      </p:cBhvr>
                                      <p:to>
                                        <p:strVal val="hidden"/>
                                      </p:to>
                                    </p:set>
                                  </p:childTnLst>
                                </p:cTn>
                              </p:par>
                            </p:childTnLst>
                          </p:cTn>
                        </p:par>
                      </p:childTnLst>
                    </p:cTn>
                  </p:par>
                </p:childTnLst>
              </p:cTn>
              <p:nextCondLst>
                <p:cond evt="onClick" delay="0">
                  <p:tgtEl>
                    <p:spTgt spid="1927"/>
                  </p:tgtEl>
                </p:cond>
              </p:nextCondLst>
            </p:seq>
            <p:seq concurrent="1" nextAc="seek">
              <p:cTn id="2759" restart="whenNotActive" fill="hold" evtFilter="cancelBubble" nodeType="interactiveSeq">
                <p:stCondLst>
                  <p:cond evt="onClick" delay="0">
                    <p:tgtEl>
                      <p:spTgt spid="1928"/>
                    </p:tgtEl>
                  </p:cond>
                </p:stCondLst>
                <p:endSync evt="end" delay="0">
                  <p:rtn val="all"/>
                </p:endSync>
                <p:childTnLst>
                  <p:par>
                    <p:cTn id="2760" fill="hold">
                      <p:stCondLst>
                        <p:cond delay="0"/>
                      </p:stCondLst>
                      <p:childTnLst>
                        <p:par>
                          <p:cTn id="2761" fill="hold">
                            <p:stCondLst>
                              <p:cond delay="0"/>
                            </p:stCondLst>
                            <p:childTnLst>
                              <p:par>
                                <p:cTn id="2762" presetID="1" presetClass="exit" presetSubtype="0" fill="hold" grpId="0" nodeType="clickEffect">
                                  <p:stCondLst>
                                    <p:cond delay="0"/>
                                  </p:stCondLst>
                                  <p:childTnLst>
                                    <p:set>
                                      <p:cBhvr>
                                        <p:cTn id="2763" dur="1" fill="hold">
                                          <p:stCondLst>
                                            <p:cond delay="0"/>
                                          </p:stCondLst>
                                        </p:cTn>
                                        <p:tgtEl>
                                          <p:spTgt spid="1928"/>
                                        </p:tgtEl>
                                        <p:attrNameLst>
                                          <p:attrName>style.visibility</p:attrName>
                                        </p:attrNameLst>
                                      </p:cBhvr>
                                      <p:to>
                                        <p:strVal val="hidden"/>
                                      </p:to>
                                    </p:set>
                                  </p:childTnLst>
                                </p:cTn>
                              </p:par>
                            </p:childTnLst>
                          </p:cTn>
                        </p:par>
                      </p:childTnLst>
                    </p:cTn>
                  </p:par>
                </p:childTnLst>
              </p:cTn>
              <p:nextCondLst>
                <p:cond evt="onClick" delay="0">
                  <p:tgtEl>
                    <p:spTgt spid="1928"/>
                  </p:tgtEl>
                </p:cond>
              </p:nextCondLst>
            </p:seq>
            <p:seq concurrent="1" nextAc="seek">
              <p:cTn id="2764" restart="whenNotActive" fill="hold" evtFilter="cancelBubble" nodeType="interactiveSeq">
                <p:stCondLst>
                  <p:cond evt="onClick" delay="0">
                    <p:tgtEl>
                      <p:spTgt spid="1929"/>
                    </p:tgtEl>
                  </p:cond>
                </p:stCondLst>
                <p:endSync evt="end" delay="0">
                  <p:rtn val="all"/>
                </p:endSync>
                <p:childTnLst>
                  <p:par>
                    <p:cTn id="2765" fill="hold">
                      <p:stCondLst>
                        <p:cond delay="0"/>
                      </p:stCondLst>
                      <p:childTnLst>
                        <p:par>
                          <p:cTn id="2766" fill="hold">
                            <p:stCondLst>
                              <p:cond delay="0"/>
                            </p:stCondLst>
                            <p:childTnLst>
                              <p:par>
                                <p:cTn id="2767" presetID="1" presetClass="exit" presetSubtype="0" fill="hold" grpId="0" nodeType="clickEffect">
                                  <p:stCondLst>
                                    <p:cond delay="0"/>
                                  </p:stCondLst>
                                  <p:childTnLst>
                                    <p:set>
                                      <p:cBhvr>
                                        <p:cTn id="2768" dur="1" fill="hold">
                                          <p:stCondLst>
                                            <p:cond delay="0"/>
                                          </p:stCondLst>
                                        </p:cTn>
                                        <p:tgtEl>
                                          <p:spTgt spid="1929"/>
                                        </p:tgtEl>
                                        <p:attrNameLst>
                                          <p:attrName>style.visibility</p:attrName>
                                        </p:attrNameLst>
                                      </p:cBhvr>
                                      <p:to>
                                        <p:strVal val="hidden"/>
                                      </p:to>
                                    </p:set>
                                  </p:childTnLst>
                                </p:cTn>
                              </p:par>
                            </p:childTnLst>
                          </p:cTn>
                        </p:par>
                      </p:childTnLst>
                    </p:cTn>
                  </p:par>
                </p:childTnLst>
              </p:cTn>
              <p:nextCondLst>
                <p:cond evt="onClick" delay="0">
                  <p:tgtEl>
                    <p:spTgt spid="1929"/>
                  </p:tgtEl>
                </p:cond>
              </p:nextCondLst>
            </p:seq>
            <p:seq concurrent="1" nextAc="seek">
              <p:cTn id="2769" restart="whenNotActive" fill="hold" evtFilter="cancelBubble" nodeType="interactiveSeq">
                <p:stCondLst>
                  <p:cond evt="onClick" delay="0">
                    <p:tgtEl>
                      <p:spTgt spid="1930"/>
                    </p:tgtEl>
                  </p:cond>
                </p:stCondLst>
                <p:endSync evt="end" delay="0">
                  <p:rtn val="all"/>
                </p:endSync>
                <p:childTnLst>
                  <p:par>
                    <p:cTn id="2770" fill="hold">
                      <p:stCondLst>
                        <p:cond delay="0"/>
                      </p:stCondLst>
                      <p:childTnLst>
                        <p:par>
                          <p:cTn id="2771" fill="hold">
                            <p:stCondLst>
                              <p:cond delay="0"/>
                            </p:stCondLst>
                            <p:childTnLst>
                              <p:par>
                                <p:cTn id="2772" presetID="1" presetClass="exit" presetSubtype="0" fill="hold" grpId="0" nodeType="clickEffect">
                                  <p:stCondLst>
                                    <p:cond delay="0"/>
                                  </p:stCondLst>
                                  <p:childTnLst>
                                    <p:set>
                                      <p:cBhvr>
                                        <p:cTn id="2773" dur="1" fill="hold">
                                          <p:stCondLst>
                                            <p:cond delay="0"/>
                                          </p:stCondLst>
                                        </p:cTn>
                                        <p:tgtEl>
                                          <p:spTgt spid="1930"/>
                                        </p:tgtEl>
                                        <p:attrNameLst>
                                          <p:attrName>style.visibility</p:attrName>
                                        </p:attrNameLst>
                                      </p:cBhvr>
                                      <p:to>
                                        <p:strVal val="hidden"/>
                                      </p:to>
                                    </p:set>
                                  </p:childTnLst>
                                </p:cTn>
                              </p:par>
                            </p:childTnLst>
                          </p:cTn>
                        </p:par>
                      </p:childTnLst>
                    </p:cTn>
                  </p:par>
                </p:childTnLst>
              </p:cTn>
              <p:nextCondLst>
                <p:cond evt="onClick" delay="0">
                  <p:tgtEl>
                    <p:spTgt spid="1930"/>
                  </p:tgtEl>
                </p:cond>
              </p:nextCondLst>
            </p:seq>
            <p:seq concurrent="1" nextAc="seek">
              <p:cTn id="2774" restart="whenNotActive" fill="hold" evtFilter="cancelBubble" nodeType="interactiveSeq">
                <p:stCondLst>
                  <p:cond evt="onClick" delay="0">
                    <p:tgtEl>
                      <p:spTgt spid="1931"/>
                    </p:tgtEl>
                  </p:cond>
                </p:stCondLst>
                <p:endSync evt="end" delay="0">
                  <p:rtn val="all"/>
                </p:endSync>
                <p:childTnLst>
                  <p:par>
                    <p:cTn id="2775" fill="hold">
                      <p:stCondLst>
                        <p:cond delay="0"/>
                      </p:stCondLst>
                      <p:childTnLst>
                        <p:par>
                          <p:cTn id="2776" fill="hold">
                            <p:stCondLst>
                              <p:cond delay="0"/>
                            </p:stCondLst>
                            <p:childTnLst>
                              <p:par>
                                <p:cTn id="2777" presetID="1" presetClass="exit" presetSubtype="0" fill="hold" grpId="0" nodeType="clickEffect">
                                  <p:stCondLst>
                                    <p:cond delay="0"/>
                                  </p:stCondLst>
                                  <p:childTnLst>
                                    <p:set>
                                      <p:cBhvr>
                                        <p:cTn id="2778" dur="1" fill="hold">
                                          <p:stCondLst>
                                            <p:cond delay="0"/>
                                          </p:stCondLst>
                                        </p:cTn>
                                        <p:tgtEl>
                                          <p:spTgt spid="1931"/>
                                        </p:tgtEl>
                                        <p:attrNameLst>
                                          <p:attrName>style.visibility</p:attrName>
                                        </p:attrNameLst>
                                      </p:cBhvr>
                                      <p:to>
                                        <p:strVal val="hidden"/>
                                      </p:to>
                                    </p:set>
                                  </p:childTnLst>
                                </p:cTn>
                              </p:par>
                            </p:childTnLst>
                          </p:cTn>
                        </p:par>
                      </p:childTnLst>
                    </p:cTn>
                  </p:par>
                </p:childTnLst>
              </p:cTn>
              <p:nextCondLst>
                <p:cond evt="onClick" delay="0">
                  <p:tgtEl>
                    <p:spTgt spid="1931"/>
                  </p:tgtEl>
                </p:cond>
              </p:nextCondLst>
            </p:seq>
            <p:seq concurrent="1" nextAc="seek">
              <p:cTn id="2779" restart="whenNotActive" fill="hold" evtFilter="cancelBubble" nodeType="interactiveSeq">
                <p:stCondLst>
                  <p:cond evt="onClick" delay="0">
                    <p:tgtEl>
                      <p:spTgt spid="1932"/>
                    </p:tgtEl>
                  </p:cond>
                </p:stCondLst>
                <p:endSync evt="end" delay="0">
                  <p:rtn val="all"/>
                </p:endSync>
                <p:childTnLst>
                  <p:par>
                    <p:cTn id="2780" fill="hold">
                      <p:stCondLst>
                        <p:cond delay="0"/>
                      </p:stCondLst>
                      <p:childTnLst>
                        <p:par>
                          <p:cTn id="2781" fill="hold">
                            <p:stCondLst>
                              <p:cond delay="0"/>
                            </p:stCondLst>
                            <p:childTnLst>
                              <p:par>
                                <p:cTn id="2782" presetID="1" presetClass="exit" presetSubtype="0" fill="hold" grpId="0" nodeType="clickEffect">
                                  <p:stCondLst>
                                    <p:cond delay="0"/>
                                  </p:stCondLst>
                                  <p:childTnLst>
                                    <p:set>
                                      <p:cBhvr>
                                        <p:cTn id="2783" dur="1" fill="hold">
                                          <p:stCondLst>
                                            <p:cond delay="0"/>
                                          </p:stCondLst>
                                        </p:cTn>
                                        <p:tgtEl>
                                          <p:spTgt spid="1932"/>
                                        </p:tgtEl>
                                        <p:attrNameLst>
                                          <p:attrName>style.visibility</p:attrName>
                                        </p:attrNameLst>
                                      </p:cBhvr>
                                      <p:to>
                                        <p:strVal val="hidden"/>
                                      </p:to>
                                    </p:set>
                                  </p:childTnLst>
                                </p:cTn>
                              </p:par>
                            </p:childTnLst>
                          </p:cTn>
                        </p:par>
                      </p:childTnLst>
                    </p:cTn>
                  </p:par>
                </p:childTnLst>
              </p:cTn>
              <p:nextCondLst>
                <p:cond evt="onClick" delay="0">
                  <p:tgtEl>
                    <p:spTgt spid="1932"/>
                  </p:tgtEl>
                </p:cond>
              </p:nextCondLst>
            </p:seq>
            <p:seq concurrent="1" nextAc="seek">
              <p:cTn id="2784" restart="whenNotActive" fill="hold" evtFilter="cancelBubble" nodeType="interactiveSeq">
                <p:stCondLst>
                  <p:cond evt="onClick" delay="0">
                    <p:tgtEl>
                      <p:spTgt spid="1933"/>
                    </p:tgtEl>
                  </p:cond>
                </p:stCondLst>
                <p:endSync evt="end" delay="0">
                  <p:rtn val="all"/>
                </p:endSync>
                <p:childTnLst>
                  <p:par>
                    <p:cTn id="2785" fill="hold">
                      <p:stCondLst>
                        <p:cond delay="0"/>
                      </p:stCondLst>
                      <p:childTnLst>
                        <p:par>
                          <p:cTn id="2786" fill="hold">
                            <p:stCondLst>
                              <p:cond delay="0"/>
                            </p:stCondLst>
                            <p:childTnLst>
                              <p:par>
                                <p:cTn id="2787" presetID="1" presetClass="exit" presetSubtype="0" fill="hold" grpId="0" nodeType="clickEffect">
                                  <p:stCondLst>
                                    <p:cond delay="0"/>
                                  </p:stCondLst>
                                  <p:childTnLst>
                                    <p:set>
                                      <p:cBhvr>
                                        <p:cTn id="2788" dur="1" fill="hold">
                                          <p:stCondLst>
                                            <p:cond delay="0"/>
                                          </p:stCondLst>
                                        </p:cTn>
                                        <p:tgtEl>
                                          <p:spTgt spid="1933"/>
                                        </p:tgtEl>
                                        <p:attrNameLst>
                                          <p:attrName>style.visibility</p:attrName>
                                        </p:attrNameLst>
                                      </p:cBhvr>
                                      <p:to>
                                        <p:strVal val="hidden"/>
                                      </p:to>
                                    </p:set>
                                  </p:childTnLst>
                                </p:cTn>
                              </p:par>
                            </p:childTnLst>
                          </p:cTn>
                        </p:par>
                      </p:childTnLst>
                    </p:cTn>
                  </p:par>
                </p:childTnLst>
              </p:cTn>
              <p:nextCondLst>
                <p:cond evt="onClick" delay="0">
                  <p:tgtEl>
                    <p:spTgt spid="1933"/>
                  </p:tgtEl>
                </p:cond>
              </p:nextCondLst>
            </p:seq>
            <p:seq concurrent="1" nextAc="seek">
              <p:cTn id="2789" restart="whenNotActive" fill="hold" evtFilter="cancelBubble" nodeType="interactiveSeq">
                <p:stCondLst>
                  <p:cond evt="onClick" delay="0">
                    <p:tgtEl>
                      <p:spTgt spid="1934"/>
                    </p:tgtEl>
                  </p:cond>
                </p:stCondLst>
                <p:endSync evt="end" delay="0">
                  <p:rtn val="all"/>
                </p:endSync>
                <p:childTnLst>
                  <p:par>
                    <p:cTn id="2790" fill="hold">
                      <p:stCondLst>
                        <p:cond delay="0"/>
                      </p:stCondLst>
                      <p:childTnLst>
                        <p:par>
                          <p:cTn id="2791" fill="hold">
                            <p:stCondLst>
                              <p:cond delay="0"/>
                            </p:stCondLst>
                            <p:childTnLst>
                              <p:par>
                                <p:cTn id="2792" presetID="1" presetClass="exit" presetSubtype="0" fill="hold" grpId="0" nodeType="clickEffect">
                                  <p:stCondLst>
                                    <p:cond delay="0"/>
                                  </p:stCondLst>
                                  <p:childTnLst>
                                    <p:set>
                                      <p:cBhvr>
                                        <p:cTn id="2793" dur="1" fill="hold">
                                          <p:stCondLst>
                                            <p:cond delay="0"/>
                                          </p:stCondLst>
                                        </p:cTn>
                                        <p:tgtEl>
                                          <p:spTgt spid="1934"/>
                                        </p:tgtEl>
                                        <p:attrNameLst>
                                          <p:attrName>style.visibility</p:attrName>
                                        </p:attrNameLst>
                                      </p:cBhvr>
                                      <p:to>
                                        <p:strVal val="hidden"/>
                                      </p:to>
                                    </p:set>
                                  </p:childTnLst>
                                </p:cTn>
                              </p:par>
                            </p:childTnLst>
                          </p:cTn>
                        </p:par>
                      </p:childTnLst>
                    </p:cTn>
                  </p:par>
                </p:childTnLst>
              </p:cTn>
              <p:nextCondLst>
                <p:cond evt="onClick" delay="0">
                  <p:tgtEl>
                    <p:spTgt spid="1934"/>
                  </p:tgtEl>
                </p:cond>
              </p:nextCondLst>
            </p:seq>
            <p:seq concurrent="1" nextAc="seek">
              <p:cTn id="2794" restart="whenNotActive" fill="hold" evtFilter="cancelBubble" nodeType="interactiveSeq">
                <p:stCondLst>
                  <p:cond evt="onClick" delay="0">
                    <p:tgtEl>
                      <p:spTgt spid="1935"/>
                    </p:tgtEl>
                  </p:cond>
                </p:stCondLst>
                <p:endSync evt="end" delay="0">
                  <p:rtn val="all"/>
                </p:endSync>
                <p:childTnLst>
                  <p:par>
                    <p:cTn id="2795" fill="hold">
                      <p:stCondLst>
                        <p:cond delay="0"/>
                      </p:stCondLst>
                      <p:childTnLst>
                        <p:par>
                          <p:cTn id="2796" fill="hold">
                            <p:stCondLst>
                              <p:cond delay="0"/>
                            </p:stCondLst>
                            <p:childTnLst>
                              <p:par>
                                <p:cTn id="2797" presetID="1" presetClass="exit" presetSubtype="0" fill="hold" grpId="0" nodeType="clickEffect">
                                  <p:stCondLst>
                                    <p:cond delay="0"/>
                                  </p:stCondLst>
                                  <p:childTnLst>
                                    <p:set>
                                      <p:cBhvr>
                                        <p:cTn id="2798" dur="1" fill="hold">
                                          <p:stCondLst>
                                            <p:cond delay="0"/>
                                          </p:stCondLst>
                                        </p:cTn>
                                        <p:tgtEl>
                                          <p:spTgt spid="1935"/>
                                        </p:tgtEl>
                                        <p:attrNameLst>
                                          <p:attrName>style.visibility</p:attrName>
                                        </p:attrNameLst>
                                      </p:cBhvr>
                                      <p:to>
                                        <p:strVal val="hidden"/>
                                      </p:to>
                                    </p:set>
                                  </p:childTnLst>
                                </p:cTn>
                              </p:par>
                            </p:childTnLst>
                          </p:cTn>
                        </p:par>
                      </p:childTnLst>
                    </p:cTn>
                  </p:par>
                </p:childTnLst>
              </p:cTn>
              <p:nextCondLst>
                <p:cond evt="onClick" delay="0">
                  <p:tgtEl>
                    <p:spTgt spid="1935"/>
                  </p:tgtEl>
                </p:cond>
              </p:nextCondLst>
            </p:seq>
            <p:seq concurrent="1" nextAc="seek">
              <p:cTn id="2799" restart="whenNotActive" fill="hold" evtFilter="cancelBubble" nodeType="interactiveSeq">
                <p:stCondLst>
                  <p:cond evt="onClick" delay="0">
                    <p:tgtEl>
                      <p:spTgt spid="1936"/>
                    </p:tgtEl>
                  </p:cond>
                </p:stCondLst>
                <p:endSync evt="end" delay="0">
                  <p:rtn val="all"/>
                </p:endSync>
                <p:childTnLst>
                  <p:par>
                    <p:cTn id="2800" fill="hold">
                      <p:stCondLst>
                        <p:cond delay="0"/>
                      </p:stCondLst>
                      <p:childTnLst>
                        <p:par>
                          <p:cTn id="2801" fill="hold">
                            <p:stCondLst>
                              <p:cond delay="0"/>
                            </p:stCondLst>
                            <p:childTnLst>
                              <p:par>
                                <p:cTn id="2802" presetID="1" presetClass="exit" presetSubtype="0" fill="hold" grpId="0" nodeType="clickEffect">
                                  <p:stCondLst>
                                    <p:cond delay="0"/>
                                  </p:stCondLst>
                                  <p:childTnLst>
                                    <p:set>
                                      <p:cBhvr>
                                        <p:cTn id="2803" dur="1" fill="hold">
                                          <p:stCondLst>
                                            <p:cond delay="0"/>
                                          </p:stCondLst>
                                        </p:cTn>
                                        <p:tgtEl>
                                          <p:spTgt spid="1936"/>
                                        </p:tgtEl>
                                        <p:attrNameLst>
                                          <p:attrName>style.visibility</p:attrName>
                                        </p:attrNameLst>
                                      </p:cBhvr>
                                      <p:to>
                                        <p:strVal val="hidden"/>
                                      </p:to>
                                    </p:set>
                                  </p:childTnLst>
                                </p:cTn>
                              </p:par>
                            </p:childTnLst>
                          </p:cTn>
                        </p:par>
                      </p:childTnLst>
                    </p:cTn>
                  </p:par>
                </p:childTnLst>
              </p:cTn>
              <p:nextCondLst>
                <p:cond evt="onClick" delay="0">
                  <p:tgtEl>
                    <p:spTgt spid="1936"/>
                  </p:tgtEl>
                </p:cond>
              </p:nextCondLst>
            </p:seq>
            <p:seq concurrent="1" nextAc="seek">
              <p:cTn id="2804" restart="whenNotActive" fill="hold" evtFilter="cancelBubble" nodeType="interactiveSeq">
                <p:stCondLst>
                  <p:cond evt="onClick" delay="0">
                    <p:tgtEl>
                      <p:spTgt spid="1937"/>
                    </p:tgtEl>
                  </p:cond>
                </p:stCondLst>
                <p:endSync evt="end" delay="0">
                  <p:rtn val="all"/>
                </p:endSync>
                <p:childTnLst>
                  <p:par>
                    <p:cTn id="2805" fill="hold">
                      <p:stCondLst>
                        <p:cond delay="0"/>
                      </p:stCondLst>
                      <p:childTnLst>
                        <p:par>
                          <p:cTn id="2806" fill="hold">
                            <p:stCondLst>
                              <p:cond delay="0"/>
                            </p:stCondLst>
                            <p:childTnLst>
                              <p:par>
                                <p:cTn id="2807" presetID="1" presetClass="exit" presetSubtype="0" fill="hold" grpId="0" nodeType="clickEffect">
                                  <p:stCondLst>
                                    <p:cond delay="0"/>
                                  </p:stCondLst>
                                  <p:childTnLst>
                                    <p:set>
                                      <p:cBhvr>
                                        <p:cTn id="2808" dur="1" fill="hold">
                                          <p:stCondLst>
                                            <p:cond delay="0"/>
                                          </p:stCondLst>
                                        </p:cTn>
                                        <p:tgtEl>
                                          <p:spTgt spid="1937"/>
                                        </p:tgtEl>
                                        <p:attrNameLst>
                                          <p:attrName>style.visibility</p:attrName>
                                        </p:attrNameLst>
                                      </p:cBhvr>
                                      <p:to>
                                        <p:strVal val="hidden"/>
                                      </p:to>
                                    </p:set>
                                  </p:childTnLst>
                                </p:cTn>
                              </p:par>
                            </p:childTnLst>
                          </p:cTn>
                        </p:par>
                      </p:childTnLst>
                    </p:cTn>
                  </p:par>
                </p:childTnLst>
              </p:cTn>
              <p:nextCondLst>
                <p:cond evt="onClick" delay="0">
                  <p:tgtEl>
                    <p:spTgt spid="1937"/>
                  </p:tgtEl>
                </p:cond>
              </p:nextCondLst>
            </p:seq>
            <p:seq concurrent="1" nextAc="seek">
              <p:cTn id="2809" restart="whenNotActive" fill="hold" evtFilter="cancelBubble" nodeType="interactiveSeq">
                <p:stCondLst>
                  <p:cond evt="onClick" delay="0">
                    <p:tgtEl>
                      <p:spTgt spid="1938"/>
                    </p:tgtEl>
                  </p:cond>
                </p:stCondLst>
                <p:endSync evt="end" delay="0">
                  <p:rtn val="all"/>
                </p:endSync>
                <p:childTnLst>
                  <p:par>
                    <p:cTn id="2810" fill="hold">
                      <p:stCondLst>
                        <p:cond delay="0"/>
                      </p:stCondLst>
                      <p:childTnLst>
                        <p:par>
                          <p:cTn id="2811" fill="hold">
                            <p:stCondLst>
                              <p:cond delay="0"/>
                            </p:stCondLst>
                            <p:childTnLst>
                              <p:par>
                                <p:cTn id="2812" presetID="1" presetClass="exit" presetSubtype="0" fill="hold" grpId="0" nodeType="clickEffect">
                                  <p:stCondLst>
                                    <p:cond delay="0"/>
                                  </p:stCondLst>
                                  <p:childTnLst>
                                    <p:set>
                                      <p:cBhvr>
                                        <p:cTn id="2813" dur="1" fill="hold">
                                          <p:stCondLst>
                                            <p:cond delay="0"/>
                                          </p:stCondLst>
                                        </p:cTn>
                                        <p:tgtEl>
                                          <p:spTgt spid="1938"/>
                                        </p:tgtEl>
                                        <p:attrNameLst>
                                          <p:attrName>style.visibility</p:attrName>
                                        </p:attrNameLst>
                                      </p:cBhvr>
                                      <p:to>
                                        <p:strVal val="hidden"/>
                                      </p:to>
                                    </p:set>
                                  </p:childTnLst>
                                </p:cTn>
                              </p:par>
                            </p:childTnLst>
                          </p:cTn>
                        </p:par>
                      </p:childTnLst>
                    </p:cTn>
                  </p:par>
                </p:childTnLst>
              </p:cTn>
              <p:nextCondLst>
                <p:cond evt="onClick" delay="0">
                  <p:tgtEl>
                    <p:spTgt spid="1938"/>
                  </p:tgtEl>
                </p:cond>
              </p:nextCondLst>
            </p:seq>
            <p:seq concurrent="1" nextAc="seek">
              <p:cTn id="2814" restart="whenNotActive" fill="hold" evtFilter="cancelBubble" nodeType="interactiveSeq">
                <p:stCondLst>
                  <p:cond evt="onClick" delay="0">
                    <p:tgtEl>
                      <p:spTgt spid="1939"/>
                    </p:tgtEl>
                  </p:cond>
                </p:stCondLst>
                <p:endSync evt="end" delay="0">
                  <p:rtn val="all"/>
                </p:endSync>
                <p:childTnLst>
                  <p:par>
                    <p:cTn id="2815" fill="hold">
                      <p:stCondLst>
                        <p:cond delay="0"/>
                      </p:stCondLst>
                      <p:childTnLst>
                        <p:par>
                          <p:cTn id="2816" fill="hold">
                            <p:stCondLst>
                              <p:cond delay="0"/>
                            </p:stCondLst>
                            <p:childTnLst>
                              <p:par>
                                <p:cTn id="2817" presetID="1" presetClass="exit" presetSubtype="0" fill="hold" grpId="0" nodeType="clickEffect">
                                  <p:stCondLst>
                                    <p:cond delay="0"/>
                                  </p:stCondLst>
                                  <p:childTnLst>
                                    <p:set>
                                      <p:cBhvr>
                                        <p:cTn id="2818" dur="1" fill="hold">
                                          <p:stCondLst>
                                            <p:cond delay="0"/>
                                          </p:stCondLst>
                                        </p:cTn>
                                        <p:tgtEl>
                                          <p:spTgt spid="1939"/>
                                        </p:tgtEl>
                                        <p:attrNameLst>
                                          <p:attrName>style.visibility</p:attrName>
                                        </p:attrNameLst>
                                      </p:cBhvr>
                                      <p:to>
                                        <p:strVal val="hidden"/>
                                      </p:to>
                                    </p:set>
                                  </p:childTnLst>
                                </p:cTn>
                              </p:par>
                            </p:childTnLst>
                          </p:cTn>
                        </p:par>
                      </p:childTnLst>
                    </p:cTn>
                  </p:par>
                </p:childTnLst>
              </p:cTn>
              <p:nextCondLst>
                <p:cond evt="onClick" delay="0">
                  <p:tgtEl>
                    <p:spTgt spid="1939"/>
                  </p:tgtEl>
                </p:cond>
              </p:nextCondLst>
            </p:seq>
            <p:seq concurrent="1" nextAc="seek">
              <p:cTn id="2819" restart="whenNotActive" fill="hold" evtFilter="cancelBubble" nodeType="interactiveSeq">
                <p:stCondLst>
                  <p:cond evt="onClick" delay="0">
                    <p:tgtEl>
                      <p:spTgt spid="1940"/>
                    </p:tgtEl>
                  </p:cond>
                </p:stCondLst>
                <p:endSync evt="end" delay="0">
                  <p:rtn val="all"/>
                </p:endSync>
                <p:childTnLst>
                  <p:par>
                    <p:cTn id="2820" fill="hold">
                      <p:stCondLst>
                        <p:cond delay="0"/>
                      </p:stCondLst>
                      <p:childTnLst>
                        <p:par>
                          <p:cTn id="2821" fill="hold">
                            <p:stCondLst>
                              <p:cond delay="0"/>
                            </p:stCondLst>
                            <p:childTnLst>
                              <p:par>
                                <p:cTn id="2822" presetID="1" presetClass="exit" presetSubtype="0" fill="hold" grpId="0" nodeType="clickEffect">
                                  <p:stCondLst>
                                    <p:cond delay="0"/>
                                  </p:stCondLst>
                                  <p:childTnLst>
                                    <p:set>
                                      <p:cBhvr>
                                        <p:cTn id="2823" dur="1" fill="hold">
                                          <p:stCondLst>
                                            <p:cond delay="0"/>
                                          </p:stCondLst>
                                        </p:cTn>
                                        <p:tgtEl>
                                          <p:spTgt spid="1940"/>
                                        </p:tgtEl>
                                        <p:attrNameLst>
                                          <p:attrName>style.visibility</p:attrName>
                                        </p:attrNameLst>
                                      </p:cBhvr>
                                      <p:to>
                                        <p:strVal val="hidden"/>
                                      </p:to>
                                    </p:set>
                                  </p:childTnLst>
                                </p:cTn>
                              </p:par>
                            </p:childTnLst>
                          </p:cTn>
                        </p:par>
                      </p:childTnLst>
                    </p:cTn>
                  </p:par>
                </p:childTnLst>
              </p:cTn>
              <p:nextCondLst>
                <p:cond evt="onClick" delay="0">
                  <p:tgtEl>
                    <p:spTgt spid="1940"/>
                  </p:tgtEl>
                </p:cond>
              </p:nextCondLst>
            </p:seq>
            <p:seq concurrent="1" nextAc="seek">
              <p:cTn id="2824" restart="whenNotActive" fill="hold" evtFilter="cancelBubble" nodeType="interactiveSeq">
                <p:stCondLst>
                  <p:cond evt="onClick" delay="0">
                    <p:tgtEl>
                      <p:spTgt spid="1941"/>
                    </p:tgtEl>
                  </p:cond>
                </p:stCondLst>
                <p:endSync evt="end" delay="0">
                  <p:rtn val="all"/>
                </p:endSync>
                <p:childTnLst>
                  <p:par>
                    <p:cTn id="2825" fill="hold">
                      <p:stCondLst>
                        <p:cond delay="0"/>
                      </p:stCondLst>
                      <p:childTnLst>
                        <p:par>
                          <p:cTn id="2826" fill="hold">
                            <p:stCondLst>
                              <p:cond delay="0"/>
                            </p:stCondLst>
                            <p:childTnLst>
                              <p:par>
                                <p:cTn id="2827" presetID="1" presetClass="exit" presetSubtype="0" fill="hold" grpId="0" nodeType="clickEffect">
                                  <p:stCondLst>
                                    <p:cond delay="0"/>
                                  </p:stCondLst>
                                  <p:childTnLst>
                                    <p:set>
                                      <p:cBhvr>
                                        <p:cTn id="2828" dur="1" fill="hold">
                                          <p:stCondLst>
                                            <p:cond delay="0"/>
                                          </p:stCondLst>
                                        </p:cTn>
                                        <p:tgtEl>
                                          <p:spTgt spid="1941"/>
                                        </p:tgtEl>
                                        <p:attrNameLst>
                                          <p:attrName>style.visibility</p:attrName>
                                        </p:attrNameLst>
                                      </p:cBhvr>
                                      <p:to>
                                        <p:strVal val="hidden"/>
                                      </p:to>
                                    </p:set>
                                  </p:childTnLst>
                                </p:cTn>
                              </p:par>
                            </p:childTnLst>
                          </p:cTn>
                        </p:par>
                      </p:childTnLst>
                    </p:cTn>
                  </p:par>
                </p:childTnLst>
              </p:cTn>
              <p:nextCondLst>
                <p:cond evt="onClick" delay="0">
                  <p:tgtEl>
                    <p:spTgt spid="1941"/>
                  </p:tgtEl>
                </p:cond>
              </p:nextCondLst>
            </p:seq>
            <p:seq concurrent="1" nextAc="seek">
              <p:cTn id="2829" restart="whenNotActive" fill="hold" evtFilter="cancelBubble" nodeType="interactiveSeq">
                <p:stCondLst>
                  <p:cond evt="onClick" delay="0">
                    <p:tgtEl>
                      <p:spTgt spid="1942"/>
                    </p:tgtEl>
                  </p:cond>
                </p:stCondLst>
                <p:endSync evt="end" delay="0">
                  <p:rtn val="all"/>
                </p:endSync>
                <p:childTnLst>
                  <p:par>
                    <p:cTn id="2830" fill="hold">
                      <p:stCondLst>
                        <p:cond delay="0"/>
                      </p:stCondLst>
                      <p:childTnLst>
                        <p:par>
                          <p:cTn id="2831" fill="hold">
                            <p:stCondLst>
                              <p:cond delay="0"/>
                            </p:stCondLst>
                            <p:childTnLst>
                              <p:par>
                                <p:cTn id="2832" presetID="1" presetClass="exit" presetSubtype="0" fill="hold" grpId="0" nodeType="clickEffect">
                                  <p:stCondLst>
                                    <p:cond delay="0"/>
                                  </p:stCondLst>
                                  <p:childTnLst>
                                    <p:set>
                                      <p:cBhvr>
                                        <p:cTn id="2833" dur="1" fill="hold">
                                          <p:stCondLst>
                                            <p:cond delay="0"/>
                                          </p:stCondLst>
                                        </p:cTn>
                                        <p:tgtEl>
                                          <p:spTgt spid="1942"/>
                                        </p:tgtEl>
                                        <p:attrNameLst>
                                          <p:attrName>style.visibility</p:attrName>
                                        </p:attrNameLst>
                                      </p:cBhvr>
                                      <p:to>
                                        <p:strVal val="hidden"/>
                                      </p:to>
                                    </p:set>
                                  </p:childTnLst>
                                </p:cTn>
                              </p:par>
                            </p:childTnLst>
                          </p:cTn>
                        </p:par>
                      </p:childTnLst>
                    </p:cTn>
                  </p:par>
                </p:childTnLst>
              </p:cTn>
              <p:nextCondLst>
                <p:cond evt="onClick" delay="0">
                  <p:tgtEl>
                    <p:spTgt spid="1942"/>
                  </p:tgtEl>
                </p:cond>
              </p:nextCondLst>
            </p:seq>
            <p:seq concurrent="1" nextAc="seek">
              <p:cTn id="2834" restart="whenNotActive" fill="hold" evtFilter="cancelBubble" nodeType="interactiveSeq">
                <p:stCondLst>
                  <p:cond evt="onClick" delay="0">
                    <p:tgtEl>
                      <p:spTgt spid="1943"/>
                    </p:tgtEl>
                  </p:cond>
                </p:stCondLst>
                <p:endSync evt="end" delay="0">
                  <p:rtn val="all"/>
                </p:endSync>
                <p:childTnLst>
                  <p:par>
                    <p:cTn id="2835" fill="hold">
                      <p:stCondLst>
                        <p:cond delay="0"/>
                      </p:stCondLst>
                      <p:childTnLst>
                        <p:par>
                          <p:cTn id="2836" fill="hold">
                            <p:stCondLst>
                              <p:cond delay="0"/>
                            </p:stCondLst>
                            <p:childTnLst>
                              <p:par>
                                <p:cTn id="2837" presetID="1" presetClass="exit" presetSubtype="0" fill="hold" grpId="0" nodeType="clickEffect">
                                  <p:stCondLst>
                                    <p:cond delay="0"/>
                                  </p:stCondLst>
                                  <p:childTnLst>
                                    <p:set>
                                      <p:cBhvr>
                                        <p:cTn id="2838" dur="1" fill="hold">
                                          <p:stCondLst>
                                            <p:cond delay="0"/>
                                          </p:stCondLst>
                                        </p:cTn>
                                        <p:tgtEl>
                                          <p:spTgt spid="1943"/>
                                        </p:tgtEl>
                                        <p:attrNameLst>
                                          <p:attrName>style.visibility</p:attrName>
                                        </p:attrNameLst>
                                      </p:cBhvr>
                                      <p:to>
                                        <p:strVal val="hidden"/>
                                      </p:to>
                                    </p:set>
                                  </p:childTnLst>
                                </p:cTn>
                              </p:par>
                            </p:childTnLst>
                          </p:cTn>
                        </p:par>
                      </p:childTnLst>
                    </p:cTn>
                  </p:par>
                </p:childTnLst>
              </p:cTn>
              <p:nextCondLst>
                <p:cond evt="onClick" delay="0">
                  <p:tgtEl>
                    <p:spTgt spid="1943"/>
                  </p:tgtEl>
                </p:cond>
              </p:nextCondLst>
            </p:seq>
            <p:seq concurrent="1" nextAc="seek">
              <p:cTn id="2839" restart="whenNotActive" fill="hold" evtFilter="cancelBubble" nodeType="interactiveSeq">
                <p:stCondLst>
                  <p:cond evt="onClick" delay="0">
                    <p:tgtEl>
                      <p:spTgt spid="1945"/>
                    </p:tgtEl>
                  </p:cond>
                </p:stCondLst>
                <p:endSync evt="end" delay="0">
                  <p:rtn val="all"/>
                </p:endSync>
                <p:childTnLst>
                  <p:par>
                    <p:cTn id="2840" fill="hold">
                      <p:stCondLst>
                        <p:cond delay="0"/>
                      </p:stCondLst>
                      <p:childTnLst>
                        <p:par>
                          <p:cTn id="2841" fill="hold">
                            <p:stCondLst>
                              <p:cond delay="0"/>
                            </p:stCondLst>
                            <p:childTnLst>
                              <p:par>
                                <p:cTn id="2842" presetID="1" presetClass="exit" presetSubtype="0" fill="hold" grpId="0" nodeType="clickEffect">
                                  <p:stCondLst>
                                    <p:cond delay="0"/>
                                  </p:stCondLst>
                                  <p:childTnLst>
                                    <p:set>
                                      <p:cBhvr>
                                        <p:cTn id="2843" dur="1" fill="hold">
                                          <p:stCondLst>
                                            <p:cond delay="0"/>
                                          </p:stCondLst>
                                        </p:cTn>
                                        <p:tgtEl>
                                          <p:spTgt spid="1945"/>
                                        </p:tgtEl>
                                        <p:attrNameLst>
                                          <p:attrName>style.visibility</p:attrName>
                                        </p:attrNameLst>
                                      </p:cBhvr>
                                      <p:to>
                                        <p:strVal val="hidden"/>
                                      </p:to>
                                    </p:set>
                                  </p:childTnLst>
                                </p:cTn>
                              </p:par>
                            </p:childTnLst>
                          </p:cTn>
                        </p:par>
                      </p:childTnLst>
                    </p:cTn>
                  </p:par>
                </p:childTnLst>
              </p:cTn>
              <p:nextCondLst>
                <p:cond evt="onClick" delay="0">
                  <p:tgtEl>
                    <p:spTgt spid="1945"/>
                  </p:tgtEl>
                </p:cond>
              </p:nextCondLst>
            </p:seq>
            <p:seq concurrent="1" nextAc="seek">
              <p:cTn id="2844" restart="whenNotActive" fill="hold" evtFilter="cancelBubble" nodeType="interactiveSeq">
                <p:stCondLst>
                  <p:cond evt="onClick" delay="0">
                    <p:tgtEl>
                      <p:spTgt spid="1946"/>
                    </p:tgtEl>
                  </p:cond>
                </p:stCondLst>
                <p:endSync evt="end" delay="0">
                  <p:rtn val="all"/>
                </p:endSync>
                <p:childTnLst>
                  <p:par>
                    <p:cTn id="2845" fill="hold">
                      <p:stCondLst>
                        <p:cond delay="0"/>
                      </p:stCondLst>
                      <p:childTnLst>
                        <p:par>
                          <p:cTn id="2846" fill="hold">
                            <p:stCondLst>
                              <p:cond delay="0"/>
                            </p:stCondLst>
                            <p:childTnLst>
                              <p:par>
                                <p:cTn id="2847" presetID="1" presetClass="exit" presetSubtype="0" fill="hold" grpId="0" nodeType="clickEffect">
                                  <p:stCondLst>
                                    <p:cond delay="0"/>
                                  </p:stCondLst>
                                  <p:childTnLst>
                                    <p:set>
                                      <p:cBhvr>
                                        <p:cTn id="2848" dur="1" fill="hold">
                                          <p:stCondLst>
                                            <p:cond delay="0"/>
                                          </p:stCondLst>
                                        </p:cTn>
                                        <p:tgtEl>
                                          <p:spTgt spid="1946"/>
                                        </p:tgtEl>
                                        <p:attrNameLst>
                                          <p:attrName>style.visibility</p:attrName>
                                        </p:attrNameLst>
                                      </p:cBhvr>
                                      <p:to>
                                        <p:strVal val="hidden"/>
                                      </p:to>
                                    </p:set>
                                  </p:childTnLst>
                                </p:cTn>
                              </p:par>
                            </p:childTnLst>
                          </p:cTn>
                        </p:par>
                      </p:childTnLst>
                    </p:cTn>
                  </p:par>
                </p:childTnLst>
              </p:cTn>
              <p:nextCondLst>
                <p:cond evt="onClick" delay="0">
                  <p:tgtEl>
                    <p:spTgt spid="1946"/>
                  </p:tgtEl>
                </p:cond>
              </p:nextCondLst>
            </p:seq>
            <p:seq concurrent="1" nextAc="seek">
              <p:cTn id="2849" restart="whenNotActive" fill="hold" evtFilter="cancelBubble" nodeType="interactiveSeq">
                <p:stCondLst>
                  <p:cond evt="onClick" delay="0">
                    <p:tgtEl>
                      <p:spTgt spid="1947"/>
                    </p:tgtEl>
                  </p:cond>
                </p:stCondLst>
                <p:endSync evt="end" delay="0">
                  <p:rtn val="all"/>
                </p:endSync>
                <p:childTnLst>
                  <p:par>
                    <p:cTn id="2850" fill="hold">
                      <p:stCondLst>
                        <p:cond delay="0"/>
                      </p:stCondLst>
                      <p:childTnLst>
                        <p:par>
                          <p:cTn id="2851" fill="hold">
                            <p:stCondLst>
                              <p:cond delay="0"/>
                            </p:stCondLst>
                            <p:childTnLst>
                              <p:par>
                                <p:cTn id="2852" presetID="1" presetClass="exit" presetSubtype="0" fill="hold" grpId="0" nodeType="clickEffect">
                                  <p:stCondLst>
                                    <p:cond delay="0"/>
                                  </p:stCondLst>
                                  <p:childTnLst>
                                    <p:set>
                                      <p:cBhvr>
                                        <p:cTn id="2853" dur="1" fill="hold">
                                          <p:stCondLst>
                                            <p:cond delay="0"/>
                                          </p:stCondLst>
                                        </p:cTn>
                                        <p:tgtEl>
                                          <p:spTgt spid="1947"/>
                                        </p:tgtEl>
                                        <p:attrNameLst>
                                          <p:attrName>style.visibility</p:attrName>
                                        </p:attrNameLst>
                                      </p:cBhvr>
                                      <p:to>
                                        <p:strVal val="hidden"/>
                                      </p:to>
                                    </p:set>
                                  </p:childTnLst>
                                </p:cTn>
                              </p:par>
                            </p:childTnLst>
                          </p:cTn>
                        </p:par>
                      </p:childTnLst>
                    </p:cTn>
                  </p:par>
                </p:childTnLst>
              </p:cTn>
              <p:nextCondLst>
                <p:cond evt="onClick" delay="0">
                  <p:tgtEl>
                    <p:spTgt spid="1947"/>
                  </p:tgtEl>
                </p:cond>
              </p:nextCondLst>
            </p:seq>
            <p:seq concurrent="1" nextAc="seek">
              <p:cTn id="2854" restart="whenNotActive" fill="hold" evtFilter="cancelBubble" nodeType="interactiveSeq">
                <p:stCondLst>
                  <p:cond evt="onClick" delay="0">
                    <p:tgtEl>
                      <p:spTgt spid="1948"/>
                    </p:tgtEl>
                  </p:cond>
                </p:stCondLst>
                <p:endSync evt="end" delay="0">
                  <p:rtn val="all"/>
                </p:endSync>
                <p:childTnLst>
                  <p:par>
                    <p:cTn id="2855" fill="hold">
                      <p:stCondLst>
                        <p:cond delay="0"/>
                      </p:stCondLst>
                      <p:childTnLst>
                        <p:par>
                          <p:cTn id="2856" fill="hold">
                            <p:stCondLst>
                              <p:cond delay="0"/>
                            </p:stCondLst>
                            <p:childTnLst>
                              <p:par>
                                <p:cTn id="2857" presetID="1" presetClass="exit" presetSubtype="0" fill="hold" grpId="0" nodeType="clickEffect">
                                  <p:stCondLst>
                                    <p:cond delay="0"/>
                                  </p:stCondLst>
                                  <p:childTnLst>
                                    <p:set>
                                      <p:cBhvr>
                                        <p:cTn id="2858" dur="1" fill="hold">
                                          <p:stCondLst>
                                            <p:cond delay="0"/>
                                          </p:stCondLst>
                                        </p:cTn>
                                        <p:tgtEl>
                                          <p:spTgt spid="1948"/>
                                        </p:tgtEl>
                                        <p:attrNameLst>
                                          <p:attrName>style.visibility</p:attrName>
                                        </p:attrNameLst>
                                      </p:cBhvr>
                                      <p:to>
                                        <p:strVal val="hidden"/>
                                      </p:to>
                                    </p:set>
                                  </p:childTnLst>
                                </p:cTn>
                              </p:par>
                            </p:childTnLst>
                          </p:cTn>
                        </p:par>
                      </p:childTnLst>
                    </p:cTn>
                  </p:par>
                </p:childTnLst>
              </p:cTn>
              <p:nextCondLst>
                <p:cond evt="onClick" delay="0">
                  <p:tgtEl>
                    <p:spTgt spid="1948"/>
                  </p:tgtEl>
                </p:cond>
              </p:nextCondLst>
            </p:seq>
            <p:seq concurrent="1" nextAc="seek">
              <p:cTn id="2859" restart="whenNotActive" fill="hold" evtFilter="cancelBubble" nodeType="interactiveSeq">
                <p:stCondLst>
                  <p:cond evt="onClick" delay="0">
                    <p:tgtEl>
                      <p:spTgt spid="1949"/>
                    </p:tgtEl>
                  </p:cond>
                </p:stCondLst>
                <p:endSync evt="end" delay="0">
                  <p:rtn val="all"/>
                </p:endSync>
                <p:childTnLst>
                  <p:par>
                    <p:cTn id="2860" fill="hold">
                      <p:stCondLst>
                        <p:cond delay="0"/>
                      </p:stCondLst>
                      <p:childTnLst>
                        <p:par>
                          <p:cTn id="2861" fill="hold">
                            <p:stCondLst>
                              <p:cond delay="0"/>
                            </p:stCondLst>
                            <p:childTnLst>
                              <p:par>
                                <p:cTn id="2862" presetID="1" presetClass="exit" presetSubtype="0" fill="hold" grpId="0" nodeType="clickEffect">
                                  <p:stCondLst>
                                    <p:cond delay="0"/>
                                  </p:stCondLst>
                                  <p:childTnLst>
                                    <p:set>
                                      <p:cBhvr>
                                        <p:cTn id="2863" dur="1" fill="hold">
                                          <p:stCondLst>
                                            <p:cond delay="0"/>
                                          </p:stCondLst>
                                        </p:cTn>
                                        <p:tgtEl>
                                          <p:spTgt spid="1949"/>
                                        </p:tgtEl>
                                        <p:attrNameLst>
                                          <p:attrName>style.visibility</p:attrName>
                                        </p:attrNameLst>
                                      </p:cBhvr>
                                      <p:to>
                                        <p:strVal val="hidden"/>
                                      </p:to>
                                    </p:set>
                                  </p:childTnLst>
                                </p:cTn>
                              </p:par>
                            </p:childTnLst>
                          </p:cTn>
                        </p:par>
                      </p:childTnLst>
                    </p:cTn>
                  </p:par>
                </p:childTnLst>
              </p:cTn>
              <p:nextCondLst>
                <p:cond evt="onClick" delay="0">
                  <p:tgtEl>
                    <p:spTgt spid="1949"/>
                  </p:tgtEl>
                </p:cond>
              </p:nextCondLst>
            </p:seq>
            <p:seq concurrent="1" nextAc="seek">
              <p:cTn id="2864" restart="whenNotActive" fill="hold" evtFilter="cancelBubble" nodeType="interactiveSeq">
                <p:stCondLst>
                  <p:cond evt="onClick" delay="0">
                    <p:tgtEl>
                      <p:spTgt spid="1950"/>
                    </p:tgtEl>
                  </p:cond>
                </p:stCondLst>
                <p:endSync evt="end" delay="0">
                  <p:rtn val="all"/>
                </p:endSync>
                <p:childTnLst>
                  <p:par>
                    <p:cTn id="2865" fill="hold">
                      <p:stCondLst>
                        <p:cond delay="0"/>
                      </p:stCondLst>
                      <p:childTnLst>
                        <p:par>
                          <p:cTn id="2866" fill="hold">
                            <p:stCondLst>
                              <p:cond delay="0"/>
                            </p:stCondLst>
                            <p:childTnLst>
                              <p:par>
                                <p:cTn id="2867" presetID="1" presetClass="exit" presetSubtype="0" fill="hold" grpId="0" nodeType="clickEffect">
                                  <p:stCondLst>
                                    <p:cond delay="0"/>
                                  </p:stCondLst>
                                  <p:childTnLst>
                                    <p:set>
                                      <p:cBhvr>
                                        <p:cTn id="2868" dur="1" fill="hold">
                                          <p:stCondLst>
                                            <p:cond delay="0"/>
                                          </p:stCondLst>
                                        </p:cTn>
                                        <p:tgtEl>
                                          <p:spTgt spid="1950"/>
                                        </p:tgtEl>
                                        <p:attrNameLst>
                                          <p:attrName>style.visibility</p:attrName>
                                        </p:attrNameLst>
                                      </p:cBhvr>
                                      <p:to>
                                        <p:strVal val="hidden"/>
                                      </p:to>
                                    </p:set>
                                  </p:childTnLst>
                                </p:cTn>
                              </p:par>
                            </p:childTnLst>
                          </p:cTn>
                        </p:par>
                      </p:childTnLst>
                    </p:cTn>
                  </p:par>
                </p:childTnLst>
              </p:cTn>
              <p:nextCondLst>
                <p:cond evt="onClick" delay="0">
                  <p:tgtEl>
                    <p:spTgt spid="1950"/>
                  </p:tgtEl>
                </p:cond>
              </p:nextCondLst>
            </p:seq>
            <p:seq concurrent="1" nextAc="seek">
              <p:cTn id="2869" restart="whenNotActive" fill="hold" evtFilter="cancelBubble" nodeType="interactiveSeq">
                <p:stCondLst>
                  <p:cond evt="onClick" delay="0">
                    <p:tgtEl>
                      <p:spTgt spid="1951"/>
                    </p:tgtEl>
                  </p:cond>
                </p:stCondLst>
                <p:endSync evt="end" delay="0">
                  <p:rtn val="all"/>
                </p:endSync>
                <p:childTnLst>
                  <p:par>
                    <p:cTn id="2870" fill="hold">
                      <p:stCondLst>
                        <p:cond delay="0"/>
                      </p:stCondLst>
                      <p:childTnLst>
                        <p:par>
                          <p:cTn id="2871" fill="hold">
                            <p:stCondLst>
                              <p:cond delay="0"/>
                            </p:stCondLst>
                            <p:childTnLst>
                              <p:par>
                                <p:cTn id="2872" presetID="1" presetClass="exit" presetSubtype="0" fill="hold" grpId="0" nodeType="clickEffect">
                                  <p:stCondLst>
                                    <p:cond delay="0"/>
                                  </p:stCondLst>
                                  <p:childTnLst>
                                    <p:set>
                                      <p:cBhvr>
                                        <p:cTn id="2873" dur="1" fill="hold">
                                          <p:stCondLst>
                                            <p:cond delay="0"/>
                                          </p:stCondLst>
                                        </p:cTn>
                                        <p:tgtEl>
                                          <p:spTgt spid="1951"/>
                                        </p:tgtEl>
                                        <p:attrNameLst>
                                          <p:attrName>style.visibility</p:attrName>
                                        </p:attrNameLst>
                                      </p:cBhvr>
                                      <p:to>
                                        <p:strVal val="hidden"/>
                                      </p:to>
                                    </p:set>
                                  </p:childTnLst>
                                </p:cTn>
                              </p:par>
                            </p:childTnLst>
                          </p:cTn>
                        </p:par>
                      </p:childTnLst>
                    </p:cTn>
                  </p:par>
                </p:childTnLst>
              </p:cTn>
              <p:nextCondLst>
                <p:cond evt="onClick" delay="0">
                  <p:tgtEl>
                    <p:spTgt spid="1951"/>
                  </p:tgtEl>
                </p:cond>
              </p:nextCondLst>
            </p:seq>
            <p:seq concurrent="1" nextAc="seek">
              <p:cTn id="2874" restart="whenNotActive" fill="hold" evtFilter="cancelBubble" nodeType="interactiveSeq">
                <p:stCondLst>
                  <p:cond evt="onClick" delay="0">
                    <p:tgtEl>
                      <p:spTgt spid="1952"/>
                    </p:tgtEl>
                  </p:cond>
                </p:stCondLst>
                <p:endSync evt="end" delay="0">
                  <p:rtn val="all"/>
                </p:endSync>
                <p:childTnLst>
                  <p:par>
                    <p:cTn id="2875" fill="hold">
                      <p:stCondLst>
                        <p:cond delay="0"/>
                      </p:stCondLst>
                      <p:childTnLst>
                        <p:par>
                          <p:cTn id="2876" fill="hold">
                            <p:stCondLst>
                              <p:cond delay="0"/>
                            </p:stCondLst>
                            <p:childTnLst>
                              <p:par>
                                <p:cTn id="2877" presetID="1" presetClass="exit" presetSubtype="0" fill="hold" grpId="0" nodeType="clickEffect">
                                  <p:stCondLst>
                                    <p:cond delay="0"/>
                                  </p:stCondLst>
                                  <p:childTnLst>
                                    <p:set>
                                      <p:cBhvr>
                                        <p:cTn id="2878" dur="1" fill="hold">
                                          <p:stCondLst>
                                            <p:cond delay="0"/>
                                          </p:stCondLst>
                                        </p:cTn>
                                        <p:tgtEl>
                                          <p:spTgt spid="1952"/>
                                        </p:tgtEl>
                                        <p:attrNameLst>
                                          <p:attrName>style.visibility</p:attrName>
                                        </p:attrNameLst>
                                      </p:cBhvr>
                                      <p:to>
                                        <p:strVal val="hidden"/>
                                      </p:to>
                                    </p:set>
                                  </p:childTnLst>
                                </p:cTn>
                              </p:par>
                            </p:childTnLst>
                          </p:cTn>
                        </p:par>
                      </p:childTnLst>
                    </p:cTn>
                  </p:par>
                </p:childTnLst>
              </p:cTn>
              <p:nextCondLst>
                <p:cond evt="onClick" delay="0">
                  <p:tgtEl>
                    <p:spTgt spid="1952"/>
                  </p:tgtEl>
                </p:cond>
              </p:nextCondLst>
            </p:seq>
            <p:seq concurrent="1" nextAc="seek">
              <p:cTn id="2879" restart="whenNotActive" fill="hold" evtFilter="cancelBubble" nodeType="interactiveSeq">
                <p:stCondLst>
                  <p:cond evt="onClick" delay="0">
                    <p:tgtEl>
                      <p:spTgt spid="1953"/>
                    </p:tgtEl>
                  </p:cond>
                </p:stCondLst>
                <p:endSync evt="end" delay="0">
                  <p:rtn val="all"/>
                </p:endSync>
                <p:childTnLst>
                  <p:par>
                    <p:cTn id="2880" fill="hold">
                      <p:stCondLst>
                        <p:cond delay="0"/>
                      </p:stCondLst>
                      <p:childTnLst>
                        <p:par>
                          <p:cTn id="2881" fill="hold">
                            <p:stCondLst>
                              <p:cond delay="0"/>
                            </p:stCondLst>
                            <p:childTnLst>
                              <p:par>
                                <p:cTn id="2882" presetID="1" presetClass="exit" presetSubtype="0" fill="hold" grpId="0" nodeType="clickEffect">
                                  <p:stCondLst>
                                    <p:cond delay="0"/>
                                  </p:stCondLst>
                                  <p:childTnLst>
                                    <p:set>
                                      <p:cBhvr>
                                        <p:cTn id="2883" dur="1" fill="hold">
                                          <p:stCondLst>
                                            <p:cond delay="0"/>
                                          </p:stCondLst>
                                        </p:cTn>
                                        <p:tgtEl>
                                          <p:spTgt spid="1953"/>
                                        </p:tgtEl>
                                        <p:attrNameLst>
                                          <p:attrName>style.visibility</p:attrName>
                                        </p:attrNameLst>
                                      </p:cBhvr>
                                      <p:to>
                                        <p:strVal val="hidden"/>
                                      </p:to>
                                    </p:set>
                                  </p:childTnLst>
                                </p:cTn>
                              </p:par>
                            </p:childTnLst>
                          </p:cTn>
                        </p:par>
                      </p:childTnLst>
                    </p:cTn>
                  </p:par>
                </p:childTnLst>
              </p:cTn>
              <p:nextCondLst>
                <p:cond evt="onClick" delay="0">
                  <p:tgtEl>
                    <p:spTgt spid="1953"/>
                  </p:tgtEl>
                </p:cond>
              </p:nextCondLst>
            </p:seq>
            <p:seq concurrent="1" nextAc="seek">
              <p:cTn id="2884" restart="whenNotActive" fill="hold" evtFilter="cancelBubble" nodeType="interactiveSeq">
                <p:stCondLst>
                  <p:cond evt="onClick" delay="0">
                    <p:tgtEl>
                      <p:spTgt spid="1954"/>
                    </p:tgtEl>
                  </p:cond>
                </p:stCondLst>
                <p:endSync evt="end" delay="0">
                  <p:rtn val="all"/>
                </p:endSync>
                <p:childTnLst>
                  <p:par>
                    <p:cTn id="2885" fill="hold">
                      <p:stCondLst>
                        <p:cond delay="0"/>
                      </p:stCondLst>
                      <p:childTnLst>
                        <p:par>
                          <p:cTn id="2886" fill="hold">
                            <p:stCondLst>
                              <p:cond delay="0"/>
                            </p:stCondLst>
                            <p:childTnLst>
                              <p:par>
                                <p:cTn id="2887" presetID="1" presetClass="exit" presetSubtype="0" fill="hold" grpId="0" nodeType="clickEffect">
                                  <p:stCondLst>
                                    <p:cond delay="0"/>
                                  </p:stCondLst>
                                  <p:childTnLst>
                                    <p:set>
                                      <p:cBhvr>
                                        <p:cTn id="2888" dur="1" fill="hold">
                                          <p:stCondLst>
                                            <p:cond delay="0"/>
                                          </p:stCondLst>
                                        </p:cTn>
                                        <p:tgtEl>
                                          <p:spTgt spid="1954"/>
                                        </p:tgtEl>
                                        <p:attrNameLst>
                                          <p:attrName>style.visibility</p:attrName>
                                        </p:attrNameLst>
                                      </p:cBhvr>
                                      <p:to>
                                        <p:strVal val="hidden"/>
                                      </p:to>
                                    </p:set>
                                  </p:childTnLst>
                                </p:cTn>
                              </p:par>
                            </p:childTnLst>
                          </p:cTn>
                        </p:par>
                      </p:childTnLst>
                    </p:cTn>
                  </p:par>
                </p:childTnLst>
              </p:cTn>
              <p:nextCondLst>
                <p:cond evt="onClick" delay="0">
                  <p:tgtEl>
                    <p:spTgt spid="1954"/>
                  </p:tgtEl>
                </p:cond>
              </p:nextCondLst>
            </p:seq>
            <p:seq concurrent="1" nextAc="seek">
              <p:cTn id="2889" restart="whenNotActive" fill="hold" evtFilter="cancelBubble" nodeType="interactiveSeq">
                <p:stCondLst>
                  <p:cond evt="onClick" delay="0">
                    <p:tgtEl>
                      <p:spTgt spid="1955"/>
                    </p:tgtEl>
                  </p:cond>
                </p:stCondLst>
                <p:endSync evt="end" delay="0">
                  <p:rtn val="all"/>
                </p:endSync>
                <p:childTnLst>
                  <p:par>
                    <p:cTn id="2890" fill="hold">
                      <p:stCondLst>
                        <p:cond delay="0"/>
                      </p:stCondLst>
                      <p:childTnLst>
                        <p:par>
                          <p:cTn id="2891" fill="hold">
                            <p:stCondLst>
                              <p:cond delay="0"/>
                            </p:stCondLst>
                            <p:childTnLst>
                              <p:par>
                                <p:cTn id="2892" presetID="1" presetClass="exit" presetSubtype="0" fill="hold" grpId="0" nodeType="clickEffect">
                                  <p:stCondLst>
                                    <p:cond delay="0"/>
                                  </p:stCondLst>
                                  <p:childTnLst>
                                    <p:set>
                                      <p:cBhvr>
                                        <p:cTn id="2893" dur="1" fill="hold">
                                          <p:stCondLst>
                                            <p:cond delay="0"/>
                                          </p:stCondLst>
                                        </p:cTn>
                                        <p:tgtEl>
                                          <p:spTgt spid="1955"/>
                                        </p:tgtEl>
                                        <p:attrNameLst>
                                          <p:attrName>style.visibility</p:attrName>
                                        </p:attrNameLst>
                                      </p:cBhvr>
                                      <p:to>
                                        <p:strVal val="hidden"/>
                                      </p:to>
                                    </p:set>
                                  </p:childTnLst>
                                </p:cTn>
                              </p:par>
                            </p:childTnLst>
                          </p:cTn>
                        </p:par>
                      </p:childTnLst>
                    </p:cTn>
                  </p:par>
                </p:childTnLst>
              </p:cTn>
              <p:nextCondLst>
                <p:cond evt="onClick" delay="0">
                  <p:tgtEl>
                    <p:spTgt spid="1955"/>
                  </p:tgtEl>
                </p:cond>
              </p:nextCondLst>
            </p:seq>
            <p:seq concurrent="1" nextAc="seek">
              <p:cTn id="2894" restart="whenNotActive" fill="hold" evtFilter="cancelBubble" nodeType="interactiveSeq">
                <p:stCondLst>
                  <p:cond evt="onClick" delay="0">
                    <p:tgtEl>
                      <p:spTgt spid="1956"/>
                    </p:tgtEl>
                  </p:cond>
                </p:stCondLst>
                <p:endSync evt="end" delay="0">
                  <p:rtn val="all"/>
                </p:endSync>
                <p:childTnLst>
                  <p:par>
                    <p:cTn id="2895" fill="hold">
                      <p:stCondLst>
                        <p:cond delay="0"/>
                      </p:stCondLst>
                      <p:childTnLst>
                        <p:par>
                          <p:cTn id="2896" fill="hold">
                            <p:stCondLst>
                              <p:cond delay="0"/>
                            </p:stCondLst>
                            <p:childTnLst>
                              <p:par>
                                <p:cTn id="2897" presetID="1" presetClass="exit" presetSubtype="0" fill="hold" grpId="0" nodeType="clickEffect">
                                  <p:stCondLst>
                                    <p:cond delay="0"/>
                                  </p:stCondLst>
                                  <p:childTnLst>
                                    <p:set>
                                      <p:cBhvr>
                                        <p:cTn id="2898" dur="1" fill="hold">
                                          <p:stCondLst>
                                            <p:cond delay="0"/>
                                          </p:stCondLst>
                                        </p:cTn>
                                        <p:tgtEl>
                                          <p:spTgt spid="1956"/>
                                        </p:tgtEl>
                                        <p:attrNameLst>
                                          <p:attrName>style.visibility</p:attrName>
                                        </p:attrNameLst>
                                      </p:cBhvr>
                                      <p:to>
                                        <p:strVal val="hidden"/>
                                      </p:to>
                                    </p:set>
                                  </p:childTnLst>
                                </p:cTn>
                              </p:par>
                            </p:childTnLst>
                          </p:cTn>
                        </p:par>
                      </p:childTnLst>
                    </p:cTn>
                  </p:par>
                </p:childTnLst>
              </p:cTn>
              <p:nextCondLst>
                <p:cond evt="onClick" delay="0">
                  <p:tgtEl>
                    <p:spTgt spid="1956"/>
                  </p:tgtEl>
                </p:cond>
              </p:nextCondLst>
            </p:seq>
            <p:seq concurrent="1" nextAc="seek">
              <p:cTn id="2899" restart="whenNotActive" fill="hold" evtFilter="cancelBubble" nodeType="interactiveSeq">
                <p:stCondLst>
                  <p:cond evt="onClick" delay="0">
                    <p:tgtEl>
                      <p:spTgt spid="1957"/>
                    </p:tgtEl>
                  </p:cond>
                </p:stCondLst>
                <p:endSync evt="end" delay="0">
                  <p:rtn val="all"/>
                </p:endSync>
                <p:childTnLst>
                  <p:par>
                    <p:cTn id="2900" fill="hold">
                      <p:stCondLst>
                        <p:cond delay="0"/>
                      </p:stCondLst>
                      <p:childTnLst>
                        <p:par>
                          <p:cTn id="2901" fill="hold">
                            <p:stCondLst>
                              <p:cond delay="0"/>
                            </p:stCondLst>
                            <p:childTnLst>
                              <p:par>
                                <p:cTn id="2902" presetID="1" presetClass="exit" presetSubtype="0" fill="hold" grpId="0" nodeType="clickEffect">
                                  <p:stCondLst>
                                    <p:cond delay="0"/>
                                  </p:stCondLst>
                                  <p:childTnLst>
                                    <p:set>
                                      <p:cBhvr>
                                        <p:cTn id="2903" dur="1" fill="hold">
                                          <p:stCondLst>
                                            <p:cond delay="0"/>
                                          </p:stCondLst>
                                        </p:cTn>
                                        <p:tgtEl>
                                          <p:spTgt spid="1957"/>
                                        </p:tgtEl>
                                        <p:attrNameLst>
                                          <p:attrName>style.visibility</p:attrName>
                                        </p:attrNameLst>
                                      </p:cBhvr>
                                      <p:to>
                                        <p:strVal val="hidden"/>
                                      </p:to>
                                    </p:set>
                                  </p:childTnLst>
                                </p:cTn>
                              </p:par>
                            </p:childTnLst>
                          </p:cTn>
                        </p:par>
                      </p:childTnLst>
                    </p:cTn>
                  </p:par>
                </p:childTnLst>
              </p:cTn>
              <p:nextCondLst>
                <p:cond evt="onClick" delay="0">
                  <p:tgtEl>
                    <p:spTgt spid="1957"/>
                  </p:tgtEl>
                </p:cond>
              </p:nextCondLst>
            </p:seq>
            <p:seq concurrent="1" nextAc="seek">
              <p:cTn id="2904" restart="whenNotActive" fill="hold" evtFilter="cancelBubble" nodeType="interactiveSeq">
                <p:stCondLst>
                  <p:cond evt="onClick" delay="0">
                    <p:tgtEl>
                      <p:spTgt spid="1958"/>
                    </p:tgtEl>
                  </p:cond>
                </p:stCondLst>
                <p:endSync evt="end" delay="0">
                  <p:rtn val="all"/>
                </p:endSync>
                <p:childTnLst>
                  <p:par>
                    <p:cTn id="2905" fill="hold">
                      <p:stCondLst>
                        <p:cond delay="0"/>
                      </p:stCondLst>
                      <p:childTnLst>
                        <p:par>
                          <p:cTn id="2906" fill="hold">
                            <p:stCondLst>
                              <p:cond delay="0"/>
                            </p:stCondLst>
                            <p:childTnLst>
                              <p:par>
                                <p:cTn id="2907" presetID="1" presetClass="exit" presetSubtype="0" fill="hold" grpId="0" nodeType="clickEffect">
                                  <p:stCondLst>
                                    <p:cond delay="0"/>
                                  </p:stCondLst>
                                  <p:childTnLst>
                                    <p:set>
                                      <p:cBhvr>
                                        <p:cTn id="2908" dur="1" fill="hold">
                                          <p:stCondLst>
                                            <p:cond delay="0"/>
                                          </p:stCondLst>
                                        </p:cTn>
                                        <p:tgtEl>
                                          <p:spTgt spid="1958"/>
                                        </p:tgtEl>
                                        <p:attrNameLst>
                                          <p:attrName>style.visibility</p:attrName>
                                        </p:attrNameLst>
                                      </p:cBhvr>
                                      <p:to>
                                        <p:strVal val="hidden"/>
                                      </p:to>
                                    </p:set>
                                  </p:childTnLst>
                                </p:cTn>
                              </p:par>
                            </p:childTnLst>
                          </p:cTn>
                        </p:par>
                      </p:childTnLst>
                    </p:cTn>
                  </p:par>
                </p:childTnLst>
              </p:cTn>
              <p:nextCondLst>
                <p:cond evt="onClick" delay="0">
                  <p:tgtEl>
                    <p:spTgt spid="1958"/>
                  </p:tgtEl>
                </p:cond>
              </p:nextCondLst>
            </p:seq>
            <p:seq concurrent="1" nextAc="seek">
              <p:cTn id="2909" restart="whenNotActive" fill="hold" evtFilter="cancelBubble" nodeType="interactiveSeq">
                <p:stCondLst>
                  <p:cond evt="onClick" delay="0">
                    <p:tgtEl>
                      <p:spTgt spid="1959"/>
                    </p:tgtEl>
                  </p:cond>
                </p:stCondLst>
                <p:endSync evt="end" delay="0">
                  <p:rtn val="all"/>
                </p:endSync>
                <p:childTnLst>
                  <p:par>
                    <p:cTn id="2910" fill="hold">
                      <p:stCondLst>
                        <p:cond delay="0"/>
                      </p:stCondLst>
                      <p:childTnLst>
                        <p:par>
                          <p:cTn id="2911" fill="hold">
                            <p:stCondLst>
                              <p:cond delay="0"/>
                            </p:stCondLst>
                            <p:childTnLst>
                              <p:par>
                                <p:cTn id="2912" presetID="1" presetClass="exit" presetSubtype="0" fill="hold" grpId="0" nodeType="clickEffect">
                                  <p:stCondLst>
                                    <p:cond delay="0"/>
                                  </p:stCondLst>
                                  <p:childTnLst>
                                    <p:set>
                                      <p:cBhvr>
                                        <p:cTn id="2913" dur="1" fill="hold">
                                          <p:stCondLst>
                                            <p:cond delay="0"/>
                                          </p:stCondLst>
                                        </p:cTn>
                                        <p:tgtEl>
                                          <p:spTgt spid="1959"/>
                                        </p:tgtEl>
                                        <p:attrNameLst>
                                          <p:attrName>style.visibility</p:attrName>
                                        </p:attrNameLst>
                                      </p:cBhvr>
                                      <p:to>
                                        <p:strVal val="hidden"/>
                                      </p:to>
                                    </p:set>
                                  </p:childTnLst>
                                </p:cTn>
                              </p:par>
                            </p:childTnLst>
                          </p:cTn>
                        </p:par>
                      </p:childTnLst>
                    </p:cTn>
                  </p:par>
                </p:childTnLst>
              </p:cTn>
              <p:nextCondLst>
                <p:cond evt="onClick" delay="0">
                  <p:tgtEl>
                    <p:spTgt spid="1959"/>
                  </p:tgtEl>
                </p:cond>
              </p:nextCondLst>
            </p:seq>
            <p:seq concurrent="1" nextAc="seek">
              <p:cTn id="2914" restart="whenNotActive" fill="hold" evtFilter="cancelBubble" nodeType="interactiveSeq">
                <p:stCondLst>
                  <p:cond evt="onClick" delay="0">
                    <p:tgtEl>
                      <p:spTgt spid="1960"/>
                    </p:tgtEl>
                  </p:cond>
                </p:stCondLst>
                <p:endSync evt="end" delay="0">
                  <p:rtn val="all"/>
                </p:endSync>
                <p:childTnLst>
                  <p:par>
                    <p:cTn id="2915" fill="hold">
                      <p:stCondLst>
                        <p:cond delay="0"/>
                      </p:stCondLst>
                      <p:childTnLst>
                        <p:par>
                          <p:cTn id="2916" fill="hold">
                            <p:stCondLst>
                              <p:cond delay="0"/>
                            </p:stCondLst>
                            <p:childTnLst>
                              <p:par>
                                <p:cTn id="2917" presetID="1" presetClass="exit" presetSubtype="0" fill="hold" grpId="0" nodeType="clickEffect">
                                  <p:stCondLst>
                                    <p:cond delay="0"/>
                                  </p:stCondLst>
                                  <p:childTnLst>
                                    <p:set>
                                      <p:cBhvr>
                                        <p:cTn id="2918" dur="1" fill="hold">
                                          <p:stCondLst>
                                            <p:cond delay="0"/>
                                          </p:stCondLst>
                                        </p:cTn>
                                        <p:tgtEl>
                                          <p:spTgt spid="1960"/>
                                        </p:tgtEl>
                                        <p:attrNameLst>
                                          <p:attrName>style.visibility</p:attrName>
                                        </p:attrNameLst>
                                      </p:cBhvr>
                                      <p:to>
                                        <p:strVal val="hidden"/>
                                      </p:to>
                                    </p:set>
                                  </p:childTnLst>
                                </p:cTn>
                              </p:par>
                            </p:childTnLst>
                          </p:cTn>
                        </p:par>
                      </p:childTnLst>
                    </p:cTn>
                  </p:par>
                </p:childTnLst>
              </p:cTn>
              <p:nextCondLst>
                <p:cond evt="onClick" delay="0">
                  <p:tgtEl>
                    <p:spTgt spid="1960"/>
                  </p:tgtEl>
                </p:cond>
              </p:nextCondLst>
            </p:seq>
            <p:seq concurrent="1" nextAc="seek">
              <p:cTn id="2919" restart="whenNotActive" fill="hold" evtFilter="cancelBubble" nodeType="interactiveSeq">
                <p:stCondLst>
                  <p:cond evt="onClick" delay="0">
                    <p:tgtEl>
                      <p:spTgt spid="1961"/>
                    </p:tgtEl>
                  </p:cond>
                </p:stCondLst>
                <p:endSync evt="end" delay="0">
                  <p:rtn val="all"/>
                </p:endSync>
                <p:childTnLst>
                  <p:par>
                    <p:cTn id="2920" fill="hold">
                      <p:stCondLst>
                        <p:cond delay="0"/>
                      </p:stCondLst>
                      <p:childTnLst>
                        <p:par>
                          <p:cTn id="2921" fill="hold">
                            <p:stCondLst>
                              <p:cond delay="0"/>
                            </p:stCondLst>
                            <p:childTnLst>
                              <p:par>
                                <p:cTn id="2922" presetID="1" presetClass="exit" presetSubtype="0" fill="hold" grpId="0" nodeType="clickEffect">
                                  <p:stCondLst>
                                    <p:cond delay="0"/>
                                  </p:stCondLst>
                                  <p:childTnLst>
                                    <p:set>
                                      <p:cBhvr>
                                        <p:cTn id="2923" dur="1" fill="hold">
                                          <p:stCondLst>
                                            <p:cond delay="0"/>
                                          </p:stCondLst>
                                        </p:cTn>
                                        <p:tgtEl>
                                          <p:spTgt spid="1961"/>
                                        </p:tgtEl>
                                        <p:attrNameLst>
                                          <p:attrName>style.visibility</p:attrName>
                                        </p:attrNameLst>
                                      </p:cBhvr>
                                      <p:to>
                                        <p:strVal val="hidden"/>
                                      </p:to>
                                    </p:set>
                                  </p:childTnLst>
                                </p:cTn>
                              </p:par>
                            </p:childTnLst>
                          </p:cTn>
                        </p:par>
                      </p:childTnLst>
                    </p:cTn>
                  </p:par>
                </p:childTnLst>
              </p:cTn>
              <p:nextCondLst>
                <p:cond evt="onClick" delay="0">
                  <p:tgtEl>
                    <p:spTgt spid="1961"/>
                  </p:tgtEl>
                </p:cond>
              </p:nextCondLst>
            </p:seq>
            <p:seq concurrent="1" nextAc="seek">
              <p:cTn id="2924" restart="whenNotActive" fill="hold" evtFilter="cancelBubble" nodeType="interactiveSeq">
                <p:stCondLst>
                  <p:cond evt="onClick" delay="0">
                    <p:tgtEl>
                      <p:spTgt spid="1962"/>
                    </p:tgtEl>
                  </p:cond>
                </p:stCondLst>
                <p:endSync evt="end" delay="0">
                  <p:rtn val="all"/>
                </p:endSync>
                <p:childTnLst>
                  <p:par>
                    <p:cTn id="2925" fill="hold">
                      <p:stCondLst>
                        <p:cond delay="0"/>
                      </p:stCondLst>
                      <p:childTnLst>
                        <p:par>
                          <p:cTn id="2926" fill="hold">
                            <p:stCondLst>
                              <p:cond delay="0"/>
                            </p:stCondLst>
                            <p:childTnLst>
                              <p:par>
                                <p:cTn id="2927" presetID="1" presetClass="exit" presetSubtype="0" fill="hold" grpId="0" nodeType="clickEffect">
                                  <p:stCondLst>
                                    <p:cond delay="0"/>
                                  </p:stCondLst>
                                  <p:childTnLst>
                                    <p:set>
                                      <p:cBhvr>
                                        <p:cTn id="2928" dur="1" fill="hold">
                                          <p:stCondLst>
                                            <p:cond delay="0"/>
                                          </p:stCondLst>
                                        </p:cTn>
                                        <p:tgtEl>
                                          <p:spTgt spid="1962"/>
                                        </p:tgtEl>
                                        <p:attrNameLst>
                                          <p:attrName>style.visibility</p:attrName>
                                        </p:attrNameLst>
                                      </p:cBhvr>
                                      <p:to>
                                        <p:strVal val="hidden"/>
                                      </p:to>
                                    </p:set>
                                  </p:childTnLst>
                                </p:cTn>
                              </p:par>
                            </p:childTnLst>
                          </p:cTn>
                        </p:par>
                      </p:childTnLst>
                    </p:cTn>
                  </p:par>
                </p:childTnLst>
              </p:cTn>
              <p:nextCondLst>
                <p:cond evt="onClick" delay="0">
                  <p:tgtEl>
                    <p:spTgt spid="1962"/>
                  </p:tgtEl>
                </p:cond>
              </p:nextCondLst>
            </p:seq>
            <p:seq concurrent="1" nextAc="seek">
              <p:cTn id="2929" restart="whenNotActive" fill="hold" evtFilter="cancelBubble" nodeType="interactiveSeq">
                <p:stCondLst>
                  <p:cond evt="onClick" delay="0">
                    <p:tgtEl>
                      <p:spTgt spid="1963"/>
                    </p:tgtEl>
                  </p:cond>
                </p:stCondLst>
                <p:endSync evt="end" delay="0">
                  <p:rtn val="all"/>
                </p:endSync>
                <p:childTnLst>
                  <p:par>
                    <p:cTn id="2930" fill="hold">
                      <p:stCondLst>
                        <p:cond delay="0"/>
                      </p:stCondLst>
                      <p:childTnLst>
                        <p:par>
                          <p:cTn id="2931" fill="hold">
                            <p:stCondLst>
                              <p:cond delay="0"/>
                            </p:stCondLst>
                            <p:childTnLst>
                              <p:par>
                                <p:cTn id="2932" presetID="1" presetClass="exit" presetSubtype="0" fill="hold" grpId="0" nodeType="clickEffect">
                                  <p:stCondLst>
                                    <p:cond delay="0"/>
                                  </p:stCondLst>
                                  <p:childTnLst>
                                    <p:set>
                                      <p:cBhvr>
                                        <p:cTn id="2933" dur="1" fill="hold">
                                          <p:stCondLst>
                                            <p:cond delay="0"/>
                                          </p:stCondLst>
                                        </p:cTn>
                                        <p:tgtEl>
                                          <p:spTgt spid="1963"/>
                                        </p:tgtEl>
                                        <p:attrNameLst>
                                          <p:attrName>style.visibility</p:attrName>
                                        </p:attrNameLst>
                                      </p:cBhvr>
                                      <p:to>
                                        <p:strVal val="hidden"/>
                                      </p:to>
                                    </p:set>
                                  </p:childTnLst>
                                </p:cTn>
                              </p:par>
                            </p:childTnLst>
                          </p:cTn>
                        </p:par>
                      </p:childTnLst>
                    </p:cTn>
                  </p:par>
                </p:childTnLst>
              </p:cTn>
              <p:nextCondLst>
                <p:cond evt="onClick" delay="0">
                  <p:tgtEl>
                    <p:spTgt spid="1963"/>
                  </p:tgtEl>
                </p:cond>
              </p:nextCondLst>
            </p:seq>
            <p:seq concurrent="1" nextAc="seek">
              <p:cTn id="2934" restart="whenNotActive" fill="hold" evtFilter="cancelBubble" nodeType="interactiveSeq">
                <p:stCondLst>
                  <p:cond evt="onClick" delay="0">
                    <p:tgtEl>
                      <p:spTgt spid="1964"/>
                    </p:tgtEl>
                  </p:cond>
                </p:stCondLst>
                <p:endSync evt="end" delay="0">
                  <p:rtn val="all"/>
                </p:endSync>
                <p:childTnLst>
                  <p:par>
                    <p:cTn id="2935" fill="hold">
                      <p:stCondLst>
                        <p:cond delay="0"/>
                      </p:stCondLst>
                      <p:childTnLst>
                        <p:par>
                          <p:cTn id="2936" fill="hold">
                            <p:stCondLst>
                              <p:cond delay="0"/>
                            </p:stCondLst>
                            <p:childTnLst>
                              <p:par>
                                <p:cTn id="2937" presetID="1" presetClass="exit" presetSubtype="0" fill="hold" grpId="0" nodeType="clickEffect">
                                  <p:stCondLst>
                                    <p:cond delay="0"/>
                                  </p:stCondLst>
                                  <p:childTnLst>
                                    <p:set>
                                      <p:cBhvr>
                                        <p:cTn id="2938" dur="1" fill="hold">
                                          <p:stCondLst>
                                            <p:cond delay="0"/>
                                          </p:stCondLst>
                                        </p:cTn>
                                        <p:tgtEl>
                                          <p:spTgt spid="1964"/>
                                        </p:tgtEl>
                                        <p:attrNameLst>
                                          <p:attrName>style.visibility</p:attrName>
                                        </p:attrNameLst>
                                      </p:cBhvr>
                                      <p:to>
                                        <p:strVal val="hidden"/>
                                      </p:to>
                                    </p:set>
                                  </p:childTnLst>
                                </p:cTn>
                              </p:par>
                            </p:childTnLst>
                          </p:cTn>
                        </p:par>
                      </p:childTnLst>
                    </p:cTn>
                  </p:par>
                </p:childTnLst>
              </p:cTn>
              <p:nextCondLst>
                <p:cond evt="onClick" delay="0">
                  <p:tgtEl>
                    <p:spTgt spid="1964"/>
                  </p:tgtEl>
                </p:cond>
              </p:nextCondLst>
            </p:seq>
            <p:seq concurrent="1" nextAc="seek">
              <p:cTn id="2939" restart="whenNotActive" fill="hold" evtFilter="cancelBubble" nodeType="interactiveSeq">
                <p:stCondLst>
                  <p:cond evt="onClick" delay="0">
                    <p:tgtEl>
                      <p:spTgt spid="1965"/>
                    </p:tgtEl>
                  </p:cond>
                </p:stCondLst>
                <p:endSync evt="end" delay="0">
                  <p:rtn val="all"/>
                </p:endSync>
                <p:childTnLst>
                  <p:par>
                    <p:cTn id="2940" fill="hold">
                      <p:stCondLst>
                        <p:cond delay="0"/>
                      </p:stCondLst>
                      <p:childTnLst>
                        <p:par>
                          <p:cTn id="2941" fill="hold">
                            <p:stCondLst>
                              <p:cond delay="0"/>
                            </p:stCondLst>
                            <p:childTnLst>
                              <p:par>
                                <p:cTn id="2942" presetID="1" presetClass="exit" presetSubtype="0" fill="hold" grpId="0" nodeType="clickEffect">
                                  <p:stCondLst>
                                    <p:cond delay="0"/>
                                  </p:stCondLst>
                                  <p:childTnLst>
                                    <p:set>
                                      <p:cBhvr>
                                        <p:cTn id="2943" dur="1" fill="hold">
                                          <p:stCondLst>
                                            <p:cond delay="0"/>
                                          </p:stCondLst>
                                        </p:cTn>
                                        <p:tgtEl>
                                          <p:spTgt spid="1965"/>
                                        </p:tgtEl>
                                        <p:attrNameLst>
                                          <p:attrName>style.visibility</p:attrName>
                                        </p:attrNameLst>
                                      </p:cBhvr>
                                      <p:to>
                                        <p:strVal val="hidden"/>
                                      </p:to>
                                    </p:set>
                                  </p:childTnLst>
                                </p:cTn>
                              </p:par>
                            </p:childTnLst>
                          </p:cTn>
                        </p:par>
                      </p:childTnLst>
                    </p:cTn>
                  </p:par>
                </p:childTnLst>
              </p:cTn>
              <p:nextCondLst>
                <p:cond evt="onClick" delay="0">
                  <p:tgtEl>
                    <p:spTgt spid="1965"/>
                  </p:tgtEl>
                </p:cond>
              </p:nextCondLst>
            </p:seq>
            <p:seq concurrent="1" nextAc="seek">
              <p:cTn id="2944" restart="whenNotActive" fill="hold" evtFilter="cancelBubble" nodeType="interactiveSeq">
                <p:stCondLst>
                  <p:cond evt="onClick" delay="0">
                    <p:tgtEl>
                      <p:spTgt spid="1966"/>
                    </p:tgtEl>
                  </p:cond>
                </p:stCondLst>
                <p:endSync evt="end" delay="0">
                  <p:rtn val="all"/>
                </p:endSync>
                <p:childTnLst>
                  <p:par>
                    <p:cTn id="2945" fill="hold">
                      <p:stCondLst>
                        <p:cond delay="0"/>
                      </p:stCondLst>
                      <p:childTnLst>
                        <p:par>
                          <p:cTn id="2946" fill="hold">
                            <p:stCondLst>
                              <p:cond delay="0"/>
                            </p:stCondLst>
                            <p:childTnLst>
                              <p:par>
                                <p:cTn id="2947" presetID="1" presetClass="exit" presetSubtype="0" fill="hold" grpId="0" nodeType="clickEffect">
                                  <p:stCondLst>
                                    <p:cond delay="0"/>
                                  </p:stCondLst>
                                  <p:childTnLst>
                                    <p:set>
                                      <p:cBhvr>
                                        <p:cTn id="2948" dur="1" fill="hold">
                                          <p:stCondLst>
                                            <p:cond delay="0"/>
                                          </p:stCondLst>
                                        </p:cTn>
                                        <p:tgtEl>
                                          <p:spTgt spid="1966"/>
                                        </p:tgtEl>
                                        <p:attrNameLst>
                                          <p:attrName>style.visibility</p:attrName>
                                        </p:attrNameLst>
                                      </p:cBhvr>
                                      <p:to>
                                        <p:strVal val="hidden"/>
                                      </p:to>
                                    </p:set>
                                  </p:childTnLst>
                                </p:cTn>
                              </p:par>
                            </p:childTnLst>
                          </p:cTn>
                        </p:par>
                      </p:childTnLst>
                    </p:cTn>
                  </p:par>
                </p:childTnLst>
              </p:cTn>
              <p:nextCondLst>
                <p:cond evt="onClick" delay="0">
                  <p:tgtEl>
                    <p:spTgt spid="1966"/>
                  </p:tgtEl>
                </p:cond>
              </p:nextCondLst>
            </p:seq>
            <p:seq concurrent="1" nextAc="seek">
              <p:cTn id="2949" restart="whenNotActive" fill="hold" evtFilter="cancelBubble" nodeType="interactiveSeq">
                <p:stCondLst>
                  <p:cond evt="onClick" delay="0">
                    <p:tgtEl>
                      <p:spTgt spid="1967"/>
                    </p:tgtEl>
                  </p:cond>
                </p:stCondLst>
                <p:endSync evt="end" delay="0">
                  <p:rtn val="all"/>
                </p:endSync>
                <p:childTnLst>
                  <p:par>
                    <p:cTn id="2950" fill="hold">
                      <p:stCondLst>
                        <p:cond delay="0"/>
                      </p:stCondLst>
                      <p:childTnLst>
                        <p:par>
                          <p:cTn id="2951" fill="hold">
                            <p:stCondLst>
                              <p:cond delay="0"/>
                            </p:stCondLst>
                            <p:childTnLst>
                              <p:par>
                                <p:cTn id="2952" presetID="1" presetClass="exit" presetSubtype="0" fill="hold" grpId="0" nodeType="clickEffect">
                                  <p:stCondLst>
                                    <p:cond delay="0"/>
                                  </p:stCondLst>
                                  <p:childTnLst>
                                    <p:set>
                                      <p:cBhvr>
                                        <p:cTn id="2953" dur="1" fill="hold">
                                          <p:stCondLst>
                                            <p:cond delay="0"/>
                                          </p:stCondLst>
                                        </p:cTn>
                                        <p:tgtEl>
                                          <p:spTgt spid="1967"/>
                                        </p:tgtEl>
                                        <p:attrNameLst>
                                          <p:attrName>style.visibility</p:attrName>
                                        </p:attrNameLst>
                                      </p:cBhvr>
                                      <p:to>
                                        <p:strVal val="hidden"/>
                                      </p:to>
                                    </p:set>
                                  </p:childTnLst>
                                </p:cTn>
                              </p:par>
                            </p:childTnLst>
                          </p:cTn>
                        </p:par>
                      </p:childTnLst>
                    </p:cTn>
                  </p:par>
                </p:childTnLst>
              </p:cTn>
              <p:nextCondLst>
                <p:cond evt="onClick" delay="0">
                  <p:tgtEl>
                    <p:spTgt spid="1967"/>
                  </p:tgtEl>
                </p:cond>
              </p:nextCondLst>
            </p:seq>
            <p:seq concurrent="1" nextAc="seek">
              <p:cTn id="2954" restart="whenNotActive" fill="hold" evtFilter="cancelBubble" nodeType="interactiveSeq">
                <p:stCondLst>
                  <p:cond evt="onClick" delay="0">
                    <p:tgtEl>
                      <p:spTgt spid="1968"/>
                    </p:tgtEl>
                  </p:cond>
                </p:stCondLst>
                <p:endSync evt="end" delay="0">
                  <p:rtn val="all"/>
                </p:endSync>
                <p:childTnLst>
                  <p:par>
                    <p:cTn id="2955" fill="hold">
                      <p:stCondLst>
                        <p:cond delay="0"/>
                      </p:stCondLst>
                      <p:childTnLst>
                        <p:par>
                          <p:cTn id="2956" fill="hold">
                            <p:stCondLst>
                              <p:cond delay="0"/>
                            </p:stCondLst>
                            <p:childTnLst>
                              <p:par>
                                <p:cTn id="2957" presetID="1" presetClass="exit" presetSubtype="0" fill="hold" grpId="0" nodeType="clickEffect">
                                  <p:stCondLst>
                                    <p:cond delay="0"/>
                                  </p:stCondLst>
                                  <p:childTnLst>
                                    <p:set>
                                      <p:cBhvr>
                                        <p:cTn id="2958" dur="1" fill="hold">
                                          <p:stCondLst>
                                            <p:cond delay="0"/>
                                          </p:stCondLst>
                                        </p:cTn>
                                        <p:tgtEl>
                                          <p:spTgt spid="1968"/>
                                        </p:tgtEl>
                                        <p:attrNameLst>
                                          <p:attrName>style.visibility</p:attrName>
                                        </p:attrNameLst>
                                      </p:cBhvr>
                                      <p:to>
                                        <p:strVal val="hidden"/>
                                      </p:to>
                                    </p:set>
                                  </p:childTnLst>
                                </p:cTn>
                              </p:par>
                            </p:childTnLst>
                          </p:cTn>
                        </p:par>
                      </p:childTnLst>
                    </p:cTn>
                  </p:par>
                </p:childTnLst>
              </p:cTn>
              <p:nextCondLst>
                <p:cond evt="onClick" delay="0">
                  <p:tgtEl>
                    <p:spTgt spid="1968"/>
                  </p:tgtEl>
                </p:cond>
              </p:nextCondLst>
            </p:seq>
            <p:seq concurrent="1" nextAc="seek">
              <p:cTn id="2959" restart="whenNotActive" fill="hold" evtFilter="cancelBubble" nodeType="interactiveSeq">
                <p:stCondLst>
                  <p:cond evt="onClick" delay="0">
                    <p:tgtEl>
                      <p:spTgt spid="1969"/>
                    </p:tgtEl>
                  </p:cond>
                </p:stCondLst>
                <p:endSync evt="end" delay="0">
                  <p:rtn val="all"/>
                </p:endSync>
                <p:childTnLst>
                  <p:par>
                    <p:cTn id="2960" fill="hold">
                      <p:stCondLst>
                        <p:cond delay="0"/>
                      </p:stCondLst>
                      <p:childTnLst>
                        <p:par>
                          <p:cTn id="2961" fill="hold">
                            <p:stCondLst>
                              <p:cond delay="0"/>
                            </p:stCondLst>
                            <p:childTnLst>
                              <p:par>
                                <p:cTn id="2962" presetID="1" presetClass="exit" presetSubtype="0" fill="hold" grpId="0" nodeType="clickEffect">
                                  <p:stCondLst>
                                    <p:cond delay="0"/>
                                  </p:stCondLst>
                                  <p:childTnLst>
                                    <p:set>
                                      <p:cBhvr>
                                        <p:cTn id="2963" dur="1" fill="hold">
                                          <p:stCondLst>
                                            <p:cond delay="0"/>
                                          </p:stCondLst>
                                        </p:cTn>
                                        <p:tgtEl>
                                          <p:spTgt spid="1969"/>
                                        </p:tgtEl>
                                        <p:attrNameLst>
                                          <p:attrName>style.visibility</p:attrName>
                                        </p:attrNameLst>
                                      </p:cBhvr>
                                      <p:to>
                                        <p:strVal val="hidden"/>
                                      </p:to>
                                    </p:set>
                                  </p:childTnLst>
                                </p:cTn>
                              </p:par>
                            </p:childTnLst>
                          </p:cTn>
                        </p:par>
                      </p:childTnLst>
                    </p:cTn>
                  </p:par>
                </p:childTnLst>
              </p:cTn>
              <p:nextCondLst>
                <p:cond evt="onClick" delay="0">
                  <p:tgtEl>
                    <p:spTgt spid="1969"/>
                  </p:tgtEl>
                </p:cond>
              </p:nextCondLst>
            </p:seq>
            <p:seq concurrent="1" nextAc="seek">
              <p:cTn id="2964" restart="whenNotActive" fill="hold" evtFilter="cancelBubble" nodeType="interactiveSeq">
                <p:stCondLst>
                  <p:cond evt="onClick" delay="0">
                    <p:tgtEl>
                      <p:spTgt spid="1970"/>
                    </p:tgtEl>
                  </p:cond>
                </p:stCondLst>
                <p:endSync evt="end" delay="0">
                  <p:rtn val="all"/>
                </p:endSync>
                <p:childTnLst>
                  <p:par>
                    <p:cTn id="2965" fill="hold">
                      <p:stCondLst>
                        <p:cond delay="0"/>
                      </p:stCondLst>
                      <p:childTnLst>
                        <p:par>
                          <p:cTn id="2966" fill="hold">
                            <p:stCondLst>
                              <p:cond delay="0"/>
                            </p:stCondLst>
                            <p:childTnLst>
                              <p:par>
                                <p:cTn id="2967" presetID="1" presetClass="exit" presetSubtype="0" fill="hold" grpId="0" nodeType="clickEffect">
                                  <p:stCondLst>
                                    <p:cond delay="0"/>
                                  </p:stCondLst>
                                  <p:childTnLst>
                                    <p:set>
                                      <p:cBhvr>
                                        <p:cTn id="2968" dur="1" fill="hold">
                                          <p:stCondLst>
                                            <p:cond delay="0"/>
                                          </p:stCondLst>
                                        </p:cTn>
                                        <p:tgtEl>
                                          <p:spTgt spid="1970"/>
                                        </p:tgtEl>
                                        <p:attrNameLst>
                                          <p:attrName>style.visibility</p:attrName>
                                        </p:attrNameLst>
                                      </p:cBhvr>
                                      <p:to>
                                        <p:strVal val="hidden"/>
                                      </p:to>
                                    </p:set>
                                  </p:childTnLst>
                                </p:cTn>
                              </p:par>
                            </p:childTnLst>
                          </p:cTn>
                        </p:par>
                      </p:childTnLst>
                    </p:cTn>
                  </p:par>
                </p:childTnLst>
              </p:cTn>
              <p:nextCondLst>
                <p:cond evt="onClick" delay="0">
                  <p:tgtEl>
                    <p:spTgt spid="1970"/>
                  </p:tgtEl>
                </p:cond>
              </p:nextCondLst>
            </p:seq>
            <p:seq concurrent="1" nextAc="seek">
              <p:cTn id="2969" restart="whenNotActive" fill="hold" evtFilter="cancelBubble" nodeType="interactiveSeq">
                <p:stCondLst>
                  <p:cond evt="onClick" delay="0">
                    <p:tgtEl>
                      <p:spTgt spid="1971"/>
                    </p:tgtEl>
                  </p:cond>
                </p:stCondLst>
                <p:endSync evt="end" delay="0">
                  <p:rtn val="all"/>
                </p:endSync>
                <p:childTnLst>
                  <p:par>
                    <p:cTn id="2970" fill="hold">
                      <p:stCondLst>
                        <p:cond delay="0"/>
                      </p:stCondLst>
                      <p:childTnLst>
                        <p:par>
                          <p:cTn id="2971" fill="hold">
                            <p:stCondLst>
                              <p:cond delay="0"/>
                            </p:stCondLst>
                            <p:childTnLst>
                              <p:par>
                                <p:cTn id="2972" presetID="1" presetClass="exit" presetSubtype="0" fill="hold" grpId="0" nodeType="clickEffect">
                                  <p:stCondLst>
                                    <p:cond delay="0"/>
                                  </p:stCondLst>
                                  <p:childTnLst>
                                    <p:set>
                                      <p:cBhvr>
                                        <p:cTn id="2973" dur="1" fill="hold">
                                          <p:stCondLst>
                                            <p:cond delay="0"/>
                                          </p:stCondLst>
                                        </p:cTn>
                                        <p:tgtEl>
                                          <p:spTgt spid="1971"/>
                                        </p:tgtEl>
                                        <p:attrNameLst>
                                          <p:attrName>style.visibility</p:attrName>
                                        </p:attrNameLst>
                                      </p:cBhvr>
                                      <p:to>
                                        <p:strVal val="hidden"/>
                                      </p:to>
                                    </p:set>
                                  </p:childTnLst>
                                </p:cTn>
                              </p:par>
                            </p:childTnLst>
                          </p:cTn>
                        </p:par>
                      </p:childTnLst>
                    </p:cTn>
                  </p:par>
                </p:childTnLst>
              </p:cTn>
              <p:nextCondLst>
                <p:cond evt="onClick" delay="0">
                  <p:tgtEl>
                    <p:spTgt spid="1971"/>
                  </p:tgtEl>
                </p:cond>
              </p:nextCondLst>
            </p:seq>
            <p:seq concurrent="1" nextAc="seek">
              <p:cTn id="2974" restart="whenNotActive" fill="hold" evtFilter="cancelBubble" nodeType="interactiveSeq">
                <p:stCondLst>
                  <p:cond evt="onClick" delay="0">
                    <p:tgtEl>
                      <p:spTgt spid="1972"/>
                    </p:tgtEl>
                  </p:cond>
                </p:stCondLst>
                <p:endSync evt="end" delay="0">
                  <p:rtn val="all"/>
                </p:endSync>
                <p:childTnLst>
                  <p:par>
                    <p:cTn id="2975" fill="hold">
                      <p:stCondLst>
                        <p:cond delay="0"/>
                      </p:stCondLst>
                      <p:childTnLst>
                        <p:par>
                          <p:cTn id="2976" fill="hold">
                            <p:stCondLst>
                              <p:cond delay="0"/>
                            </p:stCondLst>
                            <p:childTnLst>
                              <p:par>
                                <p:cTn id="2977" presetID="1" presetClass="exit" presetSubtype="0" fill="hold" grpId="0" nodeType="clickEffect">
                                  <p:stCondLst>
                                    <p:cond delay="0"/>
                                  </p:stCondLst>
                                  <p:childTnLst>
                                    <p:set>
                                      <p:cBhvr>
                                        <p:cTn id="2978" dur="1" fill="hold">
                                          <p:stCondLst>
                                            <p:cond delay="0"/>
                                          </p:stCondLst>
                                        </p:cTn>
                                        <p:tgtEl>
                                          <p:spTgt spid="1972"/>
                                        </p:tgtEl>
                                        <p:attrNameLst>
                                          <p:attrName>style.visibility</p:attrName>
                                        </p:attrNameLst>
                                      </p:cBhvr>
                                      <p:to>
                                        <p:strVal val="hidden"/>
                                      </p:to>
                                    </p:set>
                                  </p:childTnLst>
                                </p:cTn>
                              </p:par>
                            </p:childTnLst>
                          </p:cTn>
                        </p:par>
                      </p:childTnLst>
                    </p:cTn>
                  </p:par>
                </p:childTnLst>
              </p:cTn>
              <p:nextCondLst>
                <p:cond evt="onClick" delay="0">
                  <p:tgtEl>
                    <p:spTgt spid="1972"/>
                  </p:tgtEl>
                </p:cond>
              </p:nextCondLst>
            </p:seq>
            <p:seq concurrent="1" nextAc="seek">
              <p:cTn id="2979" restart="whenNotActive" fill="hold" evtFilter="cancelBubble" nodeType="interactiveSeq">
                <p:stCondLst>
                  <p:cond evt="onClick" delay="0">
                    <p:tgtEl>
                      <p:spTgt spid="1973"/>
                    </p:tgtEl>
                  </p:cond>
                </p:stCondLst>
                <p:endSync evt="end" delay="0">
                  <p:rtn val="all"/>
                </p:endSync>
                <p:childTnLst>
                  <p:par>
                    <p:cTn id="2980" fill="hold">
                      <p:stCondLst>
                        <p:cond delay="0"/>
                      </p:stCondLst>
                      <p:childTnLst>
                        <p:par>
                          <p:cTn id="2981" fill="hold">
                            <p:stCondLst>
                              <p:cond delay="0"/>
                            </p:stCondLst>
                            <p:childTnLst>
                              <p:par>
                                <p:cTn id="2982" presetID="1" presetClass="exit" presetSubtype="0" fill="hold" grpId="0" nodeType="clickEffect">
                                  <p:stCondLst>
                                    <p:cond delay="0"/>
                                  </p:stCondLst>
                                  <p:childTnLst>
                                    <p:set>
                                      <p:cBhvr>
                                        <p:cTn id="2983" dur="1" fill="hold">
                                          <p:stCondLst>
                                            <p:cond delay="0"/>
                                          </p:stCondLst>
                                        </p:cTn>
                                        <p:tgtEl>
                                          <p:spTgt spid="1973"/>
                                        </p:tgtEl>
                                        <p:attrNameLst>
                                          <p:attrName>style.visibility</p:attrName>
                                        </p:attrNameLst>
                                      </p:cBhvr>
                                      <p:to>
                                        <p:strVal val="hidden"/>
                                      </p:to>
                                    </p:set>
                                  </p:childTnLst>
                                </p:cTn>
                              </p:par>
                            </p:childTnLst>
                          </p:cTn>
                        </p:par>
                      </p:childTnLst>
                    </p:cTn>
                  </p:par>
                </p:childTnLst>
              </p:cTn>
              <p:nextCondLst>
                <p:cond evt="onClick" delay="0">
                  <p:tgtEl>
                    <p:spTgt spid="1973"/>
                  </p:tgtEl>
                </p:cond>
              </p:nextCondLst>
            </p:seq>
            <p:seq concurrent="1" nextAc="seek">
              <p:cTn id="2984" restart="whenNotActive" fill="hold" evtFilter="cancelBubble" nodeType="interactiveSeq">
                <p:stCondLst>
                  <p:cond evt="onClick" delay="0">
                    <p:tgtEl>
                      <p:spTgt spid="1974"/>
                    </p:tgtEl>
                  </p:cond>
                </p:stCondLst>
                <p:endSync evt="end" delay="0">
                  <p:rtn val="all"/>
                </p:endSync>
                <p:childTnLst>
                  <p:par>
                    <p:cTn id="2985" fill="hold">
                      <p:stCondLst>
                        <p:cond delay="0"/>
                      </p:stCondLst>
                      <p:childTnLst>
                        <p:par>
                          <p:cTn id="2986" fill="hold">
                            <p:stCondLst>
                              <p:cond delay="0"/>
                            </p:stCondLst>
                            <p:childTnLst>
                              <p:par>
                                <p:cTn id="2987" presetID="1" presetClass="exit" presetSubtype="0" fill="hold" grpId="0" nodeType="clickEffect">
                                  <p:stCondLst>
                                    <p:cond delay="0"/>
                                  </p:stCondLst>
                                  <p:childTnLst>
                                    <p:set>
                                      <p:cBhvr>
                                        <p:cTn id="2988" dur="1" fill="hold">
                                          <p:stCondLst>
                                            <p:cond delay="0"/>
                                          </p:stCondLst>
                                        </p:cTn>
                                        <p:tgtEl>
                                          <p:spTgt spid="1974"/>
                                        </p:tgtEl>
                                        <p:attrNameLst>
                                          <p:attrName>style.visibility</p:attrName>
                                        </p:attrNameLst>
                                      </p:cBhvr>
                                      <p:to>
                                        <p:strVal val="hidden"/>
                                      </p:to>
                                    </p:set>
                                  </p:childTnLst>
                                </p:cTn>
                              </p:par>
                            </p:childTnLst>
                          </p:cTn>
                        </p:par>
                      </p:childTnLst>
                    </p:cTn>
                  </p:par>
                </p:childTnLst>
              </p:cTn>
              <p:nextCondLst>
                <p:cond evt="onClick" delay="0">
                  <p:tgtEl>
                    <p:spTgt spid="1974"/>
                  </p:tgtEl>
                </p:cond>
              </p:nextCondLst>
            </p:seq>
            <p:seq concurrent="1" nextAc="seek">
              <p:cTn id="2989" restart="whenNotActive" fill="hold" evtFilter="cancelBubble" nodeType="interactiveSeq">
                <p:stCondLst>
                  <p:cond evt="onClick" delay="0">
                    <p:tgtEl>
                      <p:spTgt spid="1975"/>
                    </p:tgtEl>
                  </p:cond>
                </p:stCondLst>
                <p:endSync evt="end" delay="0">
                  <p:rtn val="all"/>
                </p:endSync>
                <p:childTnLst>
                  <p:par>
                    <p:cTn id="2990" fill="hold">
                      <p:stCondLst>
                        <p:cond delay="0"/>
                      </p:stCondLst>
                      <p:childTnLst>
                        <p:par>
                          <p:cTn id="2991" fill="hold">
                            <p:stCondLst>
                              <p:cond delay="0"/>
                            </p:stCondLst>
                            <p:childTnLst>
                              <p:par>
                                <p:cTn id="2992" presetID="1" presetClass="exit" presetSubtype="0" fill="hold" grpId="0" nodeType="clickEffect">
                                  <p:stCondLst>
                                    <p:cond delay="0"/>
                                  </p:stCondLst>
                                  <p:childTnLst>
                                    <p:set>
                                      <p:cBhvr>
                                        <p:cTn id="2993" dur="1" fill="hold">
                                          <p:stCondLst>
                                            <p:cond delay="0"/>
                                          </p:stCondLst>
                                        </p:cTn>
                                        <p:tgtEl>
                                          <p:spTgt spid="1975"/>
                                        </p:tgtEl>
                                        <p:attrNameLst>
                                          <p:attrName>style.visibility</p:attrName>
                                        </p:attrNameLst>
                                      </p:cBhvr>
                                      <p:to>
                                        <p:strVal val="hidden"/>
                                      </p:to>
                                    </p:set>
                                  </p:childTnLst>
                                </p:cTn>
                              </p:par>
                            </p:childTnLst>
                          </p:cTn>
                        </p:par>
                      </p:childTnLst>
                    </p:cTn>
                  </p:par>
                </p:childTnLst>
              </p:cTn>
              <p:nextCondLst>
                <p:cond evt="onClick" delay="0">
                  <p:tgtEl>
                    <p:spTgt spid="1975"/>
                  </p:tgtEl>
                </p:cond>
              </p:nextCondLst>
            </p:seq>
            <p:seq concurrent="1" nextAc="seek">
              <p:cTn id="2994" restart="whenNotActive" fill="hold" evtFilter="cancelBubble" nodeType="interactiveSeq">
                <p:stCondLst>
                  <p:cond evt="onClick" delay="0">
                    <p:tgtEl>
                      <p:spTgt spid="1976"/>
                    </p:tgtEl>
                  </p:cond>
                </p:stCondLst>
                <p:endSync evt="end" delay="0">
                  <p:rtn val="all"/>
                </p:endSync>
                <p:childTnLst>
                  <p:par>
                    <p:cTn id="2995" fill="hold">
                      <p:stCondLst>
                        <p:cond delay="0"/>
                      </p:stCondLst>
                      <p:childTnLst>
                        <p:par>
                          <p:cTn id="2996" fill="hold">
                            <p:stCondLst>
                              <p:cond delay="0"/>
                            </p:stCondLst>
                            <p:childTnLst>
                              <p:par>
                                <p:cTn id="2997" presetID="1" presetClass="exit" presetSubtype="0" fill="hold" grpId="0" nodeType="clickEffect">
                                  <p:stCondLst>
                                    <p:cond delay="0"/>
                                  </p:stCondLst>
                                  <p:childTnLst>
                                    <p:set>
                                      <p:cBhvr>
                                        <p:cTn id="2998" dur="1" fill="hold">
                                          <p:stCondLst>
                                            <p:cond delay="0"/>
                                          </p:stCondLst>
                                        </p:cTn>
                                        <p:tgtEl>
                                          <p:spTgt spid="1976"/>
                                        </p:tgtEl>
                                        <p:attrNameLst>
                                          <p:attrName>style.visibility</p:attrName>
                                        </p:attrNameLst>
                                      </p:cBhvr>
                                      <p:to>
                                        <p:strVal val="hidden"/>
                                      </p:to>
                                    </p:set>
                                  </p:childTnLst>
                                </p:cTn>
                              </p:par>
                            </p:childTnLst>
                          </p:cTn>
                        </p:par>
                      </p:childTnLst>
                    </p:cTn>
                  </p:par>
                </p:childTnLst>
              </p:cTn>
              <p:nextCondLst>
                <p:cond evt="onClick" delay="0">
                  <p:tgtEl>
                    <p:spTgt spid="1976"/>
                  </p:tgtEl>
                </p:cond>
              </p:nextCondLst>
            </p:seq>
            <p:seq concurrent="1" nextAc="seek">
              <p:cTn id="2999" restart="whenNotActive" fill="hold" evtFilter="cancelBubble" nodeType="interactiveSeq">
                <p:stCondLst>
                  <p:cond evt="onClick" delay="0">
                    <p:tgtEl>
                      <p:spTgt spid="1977"/>
                    </p:tgtEl>
                  </p:cond>
                </p:stCondLst>
                <p:endSync evt="end" delay="0">
                  <p:rtn val="all"/>
                </p:endSync>
                <p:childTnLst>
                  <p:par>
                    <p:cTn id="3000" fill="hold">
                      <p:stCondLst>
                        <p:cond delay="0"/>
                      </p:stCondLst>
                      <p:childTnLst>
                        <p:par>
                          <p:cTn id="3001" fill="hold">
                            <p:stCondLst>
                              <p:cond delay="0"/>
                            </p:stCondLst>
                            <p:childTnLst>
                              <p:par>
                                <p:cTn id="3002" presetID="1" presetClass="exit" presetSubtype="0" fill="hold" grpId="0" nodeType="clickEffect">
                                  <p:stCondLst>
                                    <p:cond delay="0"/>
                                  </p:stCondLst>
                                  <p:childTnLst>
                                    <p:set>
                                      <p:cBhvr>
                                        <p:cTn id="3003" dur="1" fill="hold">
                                          <p:stCondLst>
                                            <p:cond delay="0"/>
                                          </p:stCondLst>
                                        </p:cTn>
                                        <p:tgtEl>
                                          <p:spTgt spid="1977"/>
                                        </p:tgtEl>
                                        <p:attrNameLst>
                                          <p:attrName>style.visibility</p:attrName>
                                        </p:attrNameLst>
                                      </p:cBhvr>
                                      <p:to>
                                        <p:strVal val="hidden"/>
                                      </p:to>
                                    </p:set>
                                  </p:childTnLst>
                                </p:cTn>
                              </p:par>
                            </p:childTnLst>
                          </p:cTn>
                        </p:par>
                      </p:childTnLst>
                    </p:cTn>
                  </p:par>
                </p:childTnLst>
              </p:cTn>
              <p:nextCondLst>
                <p:cond evt="onClick" delay="0">
                  <p:tgtEl>
                    <p:spTgt spid="1977"/>
                  </p:tgtEl>
                </p:cond>
              </p:nextCondLst>
            </p:seq>
            <p:seq concurrent="1" nextAc="seek">
              <p:cTn id="3004" restart="whenNotActive" fill="hold" evtFilter="cancelBubble" nodeType="interactiveSeq">
                <p:stCondLst>
                  <p:cond evt="onClick" delay="0">
                    <p:tgtEl>
                      <p:spTgt spid="1978"/>
                    </p:tgtEl>
                  </p:cond>
                </p:stCondLst>
                <p:endSync evt="end" delay="0">
                  <p:rtn val="all"/>
                </p:endSync>
                <p:childTnLst>
                  <p:par>
                    <p:cTn id="3005" fill="hold">
                      <p:stCondLst>
                        <p:cond delay="0"/>
                      </p:stCondLst>
                      <p:childTnLst>
                        <p:par>
                          <p:cTn id="3006" fill="hold">
                            <p:stCondLst>
                              <p:cond delay="0"/>
                            </p:stCondLst>
                            <p:childTnLst>
                              <p:par>
                                <p:cTn id="3007" presetID="1" presetClass="exit" presetSubtype="0" fill="hold" grpId="0" nodeType="clickEffect">
                                  <p:stCondLst>
                                    <p:cond delay="0"/>
                                  </p:stCondLst>
                                  <p:childTnLst>
                                    <p:set>
                                      <p:cBhvr>
                                        <p:cTn id="3008" dur="1" fill="hold">
                                          <p:stCondLst>
                                            <p:cond delay="0"/>
                                          </p:stCondLst>
                                        </p:cTn>
                                        <p:tgtEl>
                                          <p:spTgt spid="1978"/>
                                        </p:tgtEl>
                                        <p:attrNameLst>
                                          <p:attrName>style.visibility</p:attrName>
                                        </p:attrNameLst>
                                      </p:cBhvr>
                                      <p:to>
                                        <p:strVal val="hidden"/>
                                      </p:to>
                                    </p:set>
                                  </p:childTnLst>
                                </p:cTn>
                              </p:par>
                            </p:childTnLst>
                          </p:cTn>
                        </p:par>
                      </p:childTnLst>
                    </p:cTn>
                  </p:par>
                </p:childTnLst>
              </p:cTn>
              <p:nextCondLst>
                <p:cond evt="onClick" delay="0">
                  <p:tgtEl>
                    <p:spTgt spid="1978"/>
                  </p:tgtEl>
                </p:cond>
              </p:nextCondLst>
            </p:seq>
            <p:seq concurrent="1" nextAc="seek">
              <p:cTn id="3009" restart="whenNotActive" fill="hold" evtFilter="cancelBubble" nodeType="interactiveSeq">
                <p:stCondLst>
                  <p:cond evt="onClick" delay="0">
                    <p:tgtEl>
                      <p:spTgt spid="1979"/>
                    </p:tgtEl>
                  </p:cond>
                </p:stCondLst>
                <p:endSync evt="end" delay="0">
                  <p:rtn val="all"/>
                </p:endSync>
                <p:childTnLst>
                  <p:par>
                    <p:cTn id="3010" fill="hold">
                      <p:stCondLst>
                        <p:cond delay="0"/>
                      </p:stCondLst>
                      <p:childTnLst>
                        <p:par>
                          <p:cTn id="3011" fill="hold">
                            <p:stCondLst>
                              <p:cond delay="0"/>
                            </p:stCondLst>
                            <p:childTnLst>
                              <p:par>
                                <p:cTn id="3012" presetID="1" presetClass="exit" presetSubtype="0" fill="hold" grpId="0" nodeType="clickEffect">
                                  <p:stCondLst>
                                    <p:cond delay="0"/>
                                  </p:stCondLst>
                                  <p:childTnLst>
                                    <p:set>
                                      <p:cBhvr>
                                        <p:cTn id="3013" dur="1" fill="hold">
                                          <p:stCondLst>
                                            <p:cond delay="0"/>
                                          </p:stCondLst>
                                        </p:cTn>
                                        <p:tgtEl>
                                          <p:spTgt spid="1979"/>
                                        </p:tgtEl>
                                        <p:attrNameLst>
                                          <p:attrName>style.visibility</p:attrName>
                                        </p:attrNameLst>
                                      </p:cBhvr>
                                      <p:to>
                                        <p:strVal val="hidden"/>
                                      </p:to>
                                    </p:set>
                                  </p:childTnLst>
                                </p:cTn>
                              </p:par>
                            </p:childTnLst>
                          </p:cTn>
                        </p:par>
                      </p:childTnLst>
                    </p:cTn>
                  </p:par>
                </p:childTnLst>
              </p:cTn>
              <p:nextCondLst>
                <p:cond evt="onClick" delay="0">
                  <p:tgtEl>
                    <p:spTgt spid="1979"/>
                  </p:tgtEl>
                </p:cond>
              </p:nextCondLst>
            </p:seq>
            <p:seq concurrent="1" nextAc="seek">
              <p:cTn id="3014" restart="whenNotActive" fill="hold" evtFilter="cancelBubble" nodeType="interactiveSeq">
                <p:stCondLst>
                  <p:cond evt="onClick" delay="0">
                    <p:tgtEl>
                      <p:spTgt spid="1980"/>
                    </p:tgtEl>
                  </p:cond>
                </p:stCondLst>
                <p:endSync evt="end" delay="0">
                  <p:rtn val="all"/>
                </p:endSync>
                <p:childTnLst>
                  <p:par>
                    <p:cTn id="3015" fill="hold">
                      <p:stCondLst>
                        <p:cond delay="0"/>
                      </p:stCondLst>
                      <p:childTnLst>
                        <p:par>
                          <p:cTn id="3016" fill="hold">
                            <p:stCondLst>
                              <p:cond delay="0"/>
                            </p:stCondLst>
                            <p:childTnLst>
                              <p:par>
                                <p:cTn id="3017" presetID="1" presetClass="exit" presetSubtype="0" fill="hold" grpId="0" nodeType="clickEffect">
                                  <p:stCondLst>
                                    <p:cond delay="0"/>
                                  </p:stCondLst>
                                  <p:childTnLst>
                                    <p:set>
                                      <p:cBhvr>
                                        <p:cTn id="3018" dur="1" fill="hold">
                                          <p:stCondLst>
                                            <p:cond delay="0"/>
                                          </p:stCondLst>
                                        </p:cTn>
                                        <p:tgtEl>
                                          <p:spTgt spid="1980"/>
                                        </p:tgtEl>
                                        <p:attrNameLst>
                                          <p:attrName>style.visibility</p:attrName>
                                        </p:attrNameLst>
                                      </p:cBhvr>
                                      <p:to>
                                        <p:strVal val="hidden"/>
                                      </p:to>
                                    </p:set>
                                  </p:childTnLst>
                                </p:cTn>
                              </p:par>
                            </p:childTnLst>
                          </p:cTn>
                        </p:par>
                      </p:childTnLst>
                    </p:cTn>
                  </p:par>
                </p:childTnLst>
              </p:cTn>
              <p:nextCondLst>
                <p:cond evt="onClick" delay="0">
                  <p:tgtEl>
                    <p:spTgt spid="1980"/>
                  </p:tgtEl>
                </p:cond>
              </p:nextCondLst>
            </p:seq>
            <p:seq concurrent="1" nextAc="seek">
              <p:cTn id="3019" restart="whenNotActive" fill="hold" evtFilter="cancelBubble" nodeType="interactiveSeq">
                <p:stCondLst>
                  <p:cond evt="onClick" delay="0">
                    <p:tgtEl>
                      <p:spTgt spid="1981"/>
                    </p:tgtEl>
                  </p:cond>
                </p:stCondLst>
                <p:endSync evt="end" delay="0">
                  <p:rtn val="all"/>
                </p:endSync>
                <p:childTnLst>
                  <p:par>
                    <p:cTn id="3020" fill="hold">
                      <p:stCondLst>
                        <p:cond delay="0"/>
                      </p:stCondLst>
                      <p:childTnLst>
                        <p:par>
                          <p:cTn id="3021" fill="hold">
                            <p:stCondLst>
                              <p:cond delay="0"/>
                            </p:stCondLst>
                            <p:childTnLst>
                              <p:par>
                                <p:cTn id="3022" presetID="1" presetClass="exit" presetSubtype="0" fill="hold" grpId="0" nodeType="clickEffect">
                                  <p:stCondLst>
                                    <p:cond delay="0"/>
                                  </p:stCondLst>
                                  <p:childTnLst>
                                    <p:set>
                                      <p:cBhvr>
                                        <p:cTn id="3023" dur="1" fill="hold">
                                          <p:stCondLst>
                                            <p:cond delay="0"/>
                                          </p:stCondLst>
                                        </p:cTn>
                                        <p:tgtEl>
                                          <p:spTgt spid="1981"/>
                                        </p:tgtEl>
                                        <p:attrNameLst>
                                          <p:attrName>style.visibility</p:attrName>
                                        </p:attrNameLst>
                                      </p:cBhvr>
                                      <p:to>
                                        <p:strVal val="hidden"/>
                                      </p:to>
                                    </p:set>
                                  </p:childTnLst>
                                </p:cTn>
                              </p:par>
                            </p:childTnLst>
                          </p:cTn>
                        </p:par>
                      </p:childTnLst>
                    </p:cTn>
                  </p:par>
                </p:childTnLst>
              </p:cTn>
              <p:nextCondLst>
                <p:cond evt="onClick" delay="0">
                  <p:tgtEl>
                    <p:spTgt spid="1981"/>
                  </p:tgtEl>
                </p:cond>
              </p:nextCondLst>
            </p:seq>
            <p:seq concurrent="1" nextAc="seek">
              <p:cTn id="3024" restart="whenNotActive" fill="hold" evtFilter="cancelBubble" nodeType="interactiveSeq">
                <p:stCondLst>
                  <p:cond evt="onClick" delay="0">
                    <p:tgtEl>
                      <p:spTgt spid="1982"/>
                    </p:tgtEl>
                  </p:cond>
                </p:stCondLst>
                <p:endSync evt="end" delay="0">
                  <p:rtn val="all"/>
                </p:endSync>
                <p:childTnLst>
                  <p:par>
                    <p:cTn id="3025" fill="hold">
                      <p:stCondLst>
                        <p:cond delay="0"/>
                      </p:stCondLst>
                      <p:childTnLst>
                        <p:par>
                          <p:cTn id="3026" fill="hold">
                            <p:stCondLst>
                              <p:cond delay="0"/>
                            </p:stCondLst>
                            <p:childTnLst>
                              <p:par>
                                <p:cTn id="3027" presetID="1" presetClass="exit" presetSubtype="0" fill="hold" grpId="0" nodeType="clickEffect">
                                  <p:stCondLst>
                                    <p:cond delay="0"/>
                                  </p:stCondLst>
                                  <p:childTnLst>
                                    <p:set>
                                      <p:cBhvr>
                                        <p:cTn id="3028" dur="1" fill="hold">
                                          <p:stCondLst>
                                            <p:cond delay="0"/>
                                          </p:stCondLst>
                                        </p:cTn>
                                        <p:tgtEl>
                                          <p:spTgt spid="1982"/>
                                        </p:tgtEl>
                                        <p:attrNameLst>
                                          <p:attrName>style.visibility</p:attrName>
                                        </p:attrNameLst>
                                      </p:cBhvr>
                                      <p:to>
                                        <p:strVal val="hidden"/>
                                      </p:to>
                                    </p:set>
                                  </p:childTnLst>
                                </p:cTn>
                              </p:par>
                            </p:childTnLst>
                          </p:cTn>
                        </p:par>
                      </p:childTnLst>
                    </p:cTn>
                  </p:par>
                </p:childTnLst>
              </p:cTn>
              <p:nextCondLst>
                <p:cond evt="onClick" delay="0">
                  <p:tgtEl>
                    <p:spTgt spid="1982"/>
                  </p:tgtEl>
                </p:cond>
              </p:nextCondLst>
            </p:seq>
            <p:seq concurrent="1" nextAc="seek">
              <p:cTn id="3029" restart="whenNotActive" fill="hold" evtFilter="cancelBubble" nodeType="interactiveSeq">
                <p:stCondLst>
                  <p:cond evt="onClick" delay="0">
                    <p:tgtEl>
                      <p:spTgt spid="1983"/>
                    </p:tgtEl>
                  </p:cond>
                </p:stCondLst>
                <p:endSync evt="end" delay="0">
                  <p:rtn val="all"/>
                </p:endSync>
                <p:childTnLst>
                  <p:par>
                    <p:cTn id="3030" fill="hold">
                      <p:stCondLst>
                        <p:cond delay="0"/>
                      </p:stCondLst>
                      <p:childTnLst>
                        <p:par>
                          <p:cTn id="3031" fill="hold">
                            <p:stCondLst>
                              <p:cond delay="0"/>
                            </p:stCondLst>
                            <p:childTnLst>
                              <p:par>
                                <p:cTn id="3032" presetID="1" presetClass="exit" presetSubtype="0" fill="hold" grpId="0" nodeType="clickEffect">
                                  <p:stCondLst>
                                    <p:cond delay="0"/>
                                  </p:stCondLst>
                                  <p:childTnLst>
                                    <p:set>
                                      <p:cBhvr>
                                        <p:cTn id="3033" dur="1" fill="hold">
                                          <p:stCondLst>
                                            <p:cond delay="0"/>
                                          </p:stCondLst>
                                        </p:cTn>
                                        <p:tgtEl>
                                          <p:spTgt spid="1983"/>
                                        </p:tgtEl>
                                        <p:attrNameLst>
                                          <p:attrName>style.visibility</p:attrName>
                                        </p:attrNameLst>
                                      </p:cBhvr>
                                      <p:to>
                                        <p:strVal val="hidden"/>
                                      </p:to>
                                    </p:set>
                                  </p:childTnLst>
                                </p:cTn>
                              </p:par>
                            </p:childTnLst>
                          </p:cTn>
                        </p:par>
                      </p:childTnLst>
                    </p:cTn>
                  </p:par>
                </p:childTnLst>
              </p:cTn>
              <p:nextCondLst>
                <p:cond evt="onClick" delay="0">
                  <p:tgtEl>
                    <p:spTgt spid="1983"/>
                  </p:tgtEl>
                </p:cond>
              </p:nextCondLst>
            </p:seq>
            <p:seq concurrent="1" nextAc="seek">
              <p:cTn id="3034" restart="whenNotActive" fill="hold" evtFilter="cancelBubble" nodeType="interactiveSeq">
                <p:stCondLst>
                  <p:cond evt="onClick" delay="0">
                    <p:tgtEl>
                      <p:spTgt spid="1984"/>
                    </p:tgtEl>
                  </p:cond>
                </p:stCondLst>
                <p:endSync evt="end" delay="0">
                  <p:rtn val="all"/>
                </p:endSync>
                <p:childTnLst>
                  <p:par>
                    <p:cTn id="3035" fill="hold">
                      <p:stCondLst>
                        <p:cond delay="0"/>
                      </p:stCondLst>
                      <p:childTnLst>
                        <p:par>
                          <p:cTn id="3036" fill="hold">
                            <p:stCondLst>
                              <p:cond delay="0"/>
                            </p:stCondLst>
                            <p:childTnLst>
                              <p:par>
                                <p:cTn id="3037" presetID="1" presetClass="exit" presetSubtype="0" fill="hold" grpId="0" nodeType="clickEffect">
                                  <p:stCondLst>
                                    <p:cond delay="0"/>
                                  </p:stCondLst>
                                  <p:childTnLst>
                                    <p:set>
                                      <p:cBhvr>
                                        <p:cTn id="3038" dur="1" fill="hold">
                                          <p:stCondLst>
                                            <p:cond delay="0"/>
                                          </p:stCondLst>
                                        </p:cTn>
                                        <p:tgtEl>
                                          <p:spTgt spid="1984"/>
                                        </p:tgtEl>
                                        <p:attrNameLst>
                                          <p:attrName>style.visibility</p:attrName>
                                        </p:attrNameLst>
                                      </p:cBhvr>
                                      <p:to>
                                        <p:strVal val="hidden"/>
                                      </p:to>
                                    </p:set>
                                  </p:childTnLst>
                                </p:cTn>
                              </p:par>
                            </p:childTnLst>
                          </p:cTn>
                        </p:par>
                      </p:childTnLst>
                    </p:cTn>
                  </p:par>
                </p:childTnLst>
              </p:cTn>
              <p:nextCondLst>
                <p:cond evt="onClick" delay="0">
                  <p:tgtEl>
                    <p:spTgt spid="1984"/>
                  </p:tgtEl>
                </p:cond>
              </p:nextCondLst>
            </p:seq>
            <p:seq concurrent="1" nextAc="seek">
              <p:cTn id="3039" restart="whenNotActive" fill="hold" evtFilter="cancelBubble" nodeType="interactiveSeq">
                <p:stCondLst>
                  <p:cond evt="onClick" delay="0">
                    <p:tgtEl>
                      <p:spTgt spid="1985"/>
                    </p:tgtEl>
                  </p:cond>
                </p:stCondLst>
                <p:endSync evt="end" delay="0">
                  <p:rtn val="all"/>
                </p:endSync>
                <p:childTnLst>
                  <p:par>
                    <p:cTn id="3040" fill="hold">
                      <p:stCondLst>
                        <p:cond delay="0"/>
                      </p:stCondLst>
                      <p:childTnLst>
                        <p:par>
                          <p:cTn id="3041" fill="hold">
                            <p:stCondLst>
                              <p:cond delay="0"/>
                            </p:stCondLst>
                            <p:childTnLst>
                              <p:par>
                                <p:cTn id="3042" presetID="1" presetClass="exit" presetSubtype="0" fill="hold" grpId="0" nodeType="clickEffect">
                                  <p:stCondLst>
                                    <p:cond delay="0"/>
                                  </p:stCondLst>
                                  <p:childTnLst>
                                    <p:set>
                                      <p:cBhvr>
                                        <p:cTn id="3043" dur="1" fill="hold">
                                          <p:stCondLst>
                                            <p:cond delay="0"/>
                                          </p:stCondLst>
                                        </p:cTn>
                                        <p:tgtEl>
                                          <p:spTgt spid="1985"/>
                                        </p:tgtEl>
                                        <p:attrNameLst>
                                          <p:attrName>style.visibility</p:attrName>
                                        </p:attrNameLst>
                                      </p:cBhvr>
                                      <p:to>
                                        <p:strVal val="hidden"/>
                                      </p:to>
                                    </p:set>
                                  </p:childTnLst>
                                </p:cTn>
                              </p:par>
                            </p:childTnLst>
                          </p:cTn>
                        </p:par>
                      </p:childTnLst>
                    </p:cTn>
                  </p:par>
                </p:childTnLst>
              </p:cTn>
              <p:nextCondLst>
                <p:cond evt="onClick" delay="0">
                  <p:tgtEl>
                    <p:spTgt spid="1985"/>
                  </p:tgtEl>
                </p:cond>
              </p:nextCondLst>
            </p:seq>
            <p:seq concurrent="1" nextAc="seek">
              <p:cTn id="3044" restart="whenNotActive" fill="hold" evtFilter="cancelBubble" nodeType="interactiveSeq">
                <p:stCondLst>
                  <p:cond evt="onClick" delay="0">
                    <p:tgtEl>
                      <p:spTgt spid="2102"/>
                    </p:tgtEl>
                  </p:cond>
                </p:stCondLst>
                <p:endSync evt="end" delay="0">
                  <p:rtn val="all"/>
                </p:endSync>
                <p:childTnLst>
                  <p:par>
                    <p:cTn id="3045" fill="hold">
                      <p:stCondLst>
                        <p:cond delay="0"/>
                      </p:stCondLst>
                      <p:childTnLst>
                        <p:par>
                          <p:cTn id="3046" fill="hold">
                            <p:stCondLst>
                              <p:cond delay="0"/>
                            </p:stCondLst>
                            <p:childTnLst>
                              <p:par>
                                <p:cTn id="3047" presetID="1" presetClass="exit" presetSubtype="0" fill="hold" grpId="0" nodeType="clickEffect">
                                  <p:stCondLst>
                                    <p:cond delay="0"/>
                                  </p:stCondLst>
                                  <p:childTnLst>
                                    <p:set>
                                      <p:cBhvr>
                                        <p:cTn id="3048" dur="1" fill="hold">
                                          <p:stCondLst>
                                            <p:cond delay="0"/>
                                          </p:stCondLst>
                                        </p:cTn>
                                        <p:tgtEl>
                                          <p:spTgt spid="2102"/>
                                        </p:tgtEl>
                                        <p:attrNameLst>
                                          <p:attrName>style.visibility</p:attrName>
                                        </p:attrNameLst>
                                      </p:cBhvr>
                                      <p:to>
                                        <p:strVal val="hidden"/>
                                      </p:to>
                                    </p:set>
                                  </p:childTnLst>
                                </p:cTn>
                              </p:par>
                            </p:childTnLst>
                          </p:cTn>
                        </p:par>
                      </p:childTnLst>
                    </p:cTn>
                  </p:par>
                </p:childTnLst>
              </p:cTn>
              <p:nextCondLst>
                <p:cond evt="onClick" delay="0">
                  <p:tgtEl>
                    <p:spTgt spid="2102"/>
                  </p:tgtEl>
                </p:cond>
              </p:nextCondLst>
            </p:seq>
            <p:seq concurrent="1" nextAc="seek">
              <p:cTn id="3049" restart="whenNotActive" fill="hold" evtFilter="cancelBubble" nodeType="interactiveSeq">
                <p:stCondLst>
                  <p:cond evt="onClick" delay="0">
                    <p:tgtEl>
                      <p:spTgt spid="2103"/>
                    </p:tgtEl>
                  </p:cond>
                </p:stCondLst>
                <p:endSync evt="end" delay="0">
                  <p:rtn val="all"/>
                </p:endSync>
                <p:childTnLst>
                  <p:par>
                    <p:cTn id="3050" fill="hold">
                      <p:stCondLst>
                        <p:cond delay="0"/>
                      </p:stCondLst>
                      <p:childTnLst>
                        <p:par>
                          <p:cTn id="3051" fill="hold">
                            <p:stCondLst>
                              <p:cond delay="0"/>
                            </p:stCondLst>
                            <p:childTnLst>
                              <p:par>
                                <p:cTn id="3052" presetID="1" presetClass="exit" presetSubtype="0" fill="hold" grpId="0" nodeType="clickEffect">
                                  <p:stCondLst>
                                    <p:cond delay="0"/>
                                  </p:stCondLst>
                                  <p:childTnLst>
                                    <p:set>
                                      <p:cBhvr>
                                        <p:cTn id="3053" dur="1" fill="hold">
                                          <p:stCondLst>
                                            <p:cond delay="0"/>
                                          </p:stCondLst>
                                        </p:cTn>
                                        <p:tgtEl>
                                          <p:spTgt spid="2103"/>
                                        </p:tgtEl>
                                        <p:attrNameLst>
                                          <p:attrName>style.visibility</p:attrName>
                                        </p:attrNameLst>
                                      </p:cBhvr>
                                      <p:to>
                                        <p:strVal val="hidden"/>
                                      </p:to>
                                    </p:set>
                                  </p:childTnLst>
                                </p:cTn>
                              </p:par>
                            </p:childTnLst>
                          </p:cTn>
                        </p:par>
                      </p:childTnLst>
                    </p:cTn>
                  </p:par>
                </p:childTnLst>
              </p:cTn>
              <p:nextCondLst>
                <p:cond evt="onClick" delay="0">
                  <p:tgtEl>
                    <p:spTgt spid="2103"/>
                  </p:tgtEl>
                </p:cond>
              </p:nextCondLst>
            </p:seq>
            <p:seq concurrent="1" nextAc="seek">
              <p:cTn id="3054" restart="whenNotActive" fill="hold" evtFilter="cancelBubble" nodeType="interactiveSeq">
                <p:stCondLst>
                  <p:cond evt="onClick" delay="0">
                    <p:tgtEl>
                      <p:spTgt spid="2104"/>
                    </p:tgtEl>
                  </p:cond>
                </p:stCondLst>
                <p:endSync evt="end" delay="0">
                  <p:rtn val="all"/>
                </p:endSync>
                <p:childTnLst>
                  <p:par>
                    <p:cTn id="3055" fill="hold">
                      <p:stCondLst>
                        <p:cond delay="0"/>
                      </p:stCondLst>
                      <p:childTnLst>
                        <p:par>
                          <p:cTn id="3056" fill="hold">
                            <p:stCondLst>
                              <p:cond delay="0"/>
                            </p:stCondLst>
                            <p:childTnLst>
                              <p:par>
                                <p:cTn id="3057" presetID="1" presetClass="exit" presetSubtype="0" fill="hold" grpId="0" nodeType="clickEffect">
                                  <p:stCondLst>
                                    <p:cond delay="0"/>
                                  </p:stCondLst>
                                  <p:childTnLst>
                                    <p:set>
                                      <p:cBhvr>
                                        <p:cTn id="3058" dur="1" fill="hold">
                                          <p:stCondLst>
                                            <p:cond delay="0"/>
                                          </p:stCondLst>
                                        </p:cTn>
                                        <p:tgtEl>
                                          <p:spTgt spid="2104"/>
                                        </p:tgtEl>
                                        <p:attrNameLst>
                                          <p:attrName>style.visibility</p:attrName>
                                        </p:attrNameLst>
                                      </p:cBhvr>
                                      <p:to>
                                        <p:strVal val="hidden"/>
                                      </p:to>
                                    </p:set>
                                  </p:childTnLst>
                                </p:cTn>
                              </p:par>
                            </p:childTnLst>
                          </p:cTn>
                        </p:par>
                      </p:childTnLst>
                    </p:cTn>
                  </p:par>
                </p:childTnLst>
              </p:cTn>
              <p:nextCondLst>
                <p:cond evt="onClick" delay="0">
                  <p:tgtEl>
                    <p:spTgt spid="2104"/>
                  </p:tgtEl>
                </p:cond>
              </p:nextCondLst>
            </p:seq>
            <p:seq concurrent="1" nextAc="seek">
              <p:cTn id="3059" restart="whenNotActive" fill="hold" evtFilter="cancelBubble" nodeType="interactiveSeq">
                <p:stCondLst>
                  <p:cond evt="onClick" delay="0">
                    <p:tgtEl>
                      <p:spTgt spid="2105"/>
                    </p:tgtEl>
                  </p:cond>
                </p:stCondLst>
                <p:endSync evt="end" delay="0">
                  <p:rtn val="all"/>
                </p:endSync>
                <p:childTnLst>
                  <p:par>
                    <p:cTn id="3060" fill="hold">
                      <p:stCondLst>
                        <p:cond delay="0"/>
                      </p:stCondLst>
                      <p:childTnLst>
                        <p:par>
                          <p:cTn id="3061" fill="hold">
                            <p:stCondLst>
                              <p:cond delay="0"/>
                            </p:stCondLst>
                            <p:childTnLst>
                              <p:par>
                                <p:cTn id="3062" presetID="1" presetClass="exit" presetSubtype="0" fill="hold" grpId="0" nodeType="clickEffect">
                                  <p:stCondLst>
                                    <p:cond delay="0"/>
                                  </p:stCondLst>
                                  <p:childTnLst>
                                    <p:set>
                                      <p:cBhvr>
                                        <p:cTn id="3063" dur="1" fill="hold">
                                          <p:stCondLst>
                                            <p:cond delay="0"/>
                                          </p:stCondLst>
                                        </p:cTn>
                                        <p:tgtEl>
                                          <p:spTgt spid="2105"/>
                                        </p:tgtEl>
                                        <p:attrNameLst>
                                          <p:attrName>style.visibility</p:attrName>
                                        </p:attrNameLst>
                                      </p:cBhvr>
                                      <p:to>
                                        <p:strVal val="hidden"/>
                                      </p:to>
                                    </p:set>
                                  </p:childTnLst>
                                </p:cTn>
                              </p:par>
                            </p:childTnLst>
                          </p:cTn>
                        </p:par>
                      </p:childTnLst>
                    </p:cTn>
                  </p:par>
                </p:childTnLst>
              </p:cTn>
              <p:nextCondLst>
                <p:cond evt="onClick" delay="0">
                  <p:tgtEl>
                    <p:spTgt spid="2105"/>
                  </p:tgtEl>
                </p:cond>
              </p:nextCondLst>
            </p:seq>
            <p:seq concurrent="1" nextAc="seek">
              <p:cTn id="3064" restart="whenNotActive" fill="hold" evtFilter="cancelBubble" nodeType="interactiveSeq">
                <p:stCondLst>
                  <p:cond evt="onClick" delay="0">
                    <p:tgtEl>
                      <p:spTgt spid="2106"/>
                    </p:tgtEl>
                  </p:cond>
                </p:stCondLst>
                <p:endSync evt="end" delay="0">
                  <p:rtn val="all"/>
                </p:endSync>
                <p:childTnLst>
                  <p:par>
                    <p:cTn id="3065" fill="hold">
                      <p:stCondLst>
                        <p:cond delay="0"/>
                      </p:stCondLst>
                      <p:childTnLst>
                        <p:par>
                          <p:cTn id="3066" fill="hold">
                            <p:stCondLst>
                              <p:cond delay="0"/>
                            </p:stCondLst>
                            <p:childTnLst>
                              <p:par>
                                <p:cTn id="3067" presetID="1" presetClass="exit" presetSubtype="0" fill="hold" grpId="0" nodeType="clickEffect">
                                  <p:stCondLst>
                                    <p:cond delay="0"/>
                                  </p:stCondLst>
                                  <p:childTnLst>
                                    <p:set>
                                      <p:cBhvr>
                                        <p:cTn id="3068" dur="1" fill="hold">
                                          <p:stCondLst>
                                            <p:cond delay="0"/>
                                          </p:stCondLst>
                                        </p:cTn>
                                        <p:tgtEl>
                                          <p:spTgt spid="2106"/>
                                        </p:tgtEl>
                                        <p:attrNameLst>
                                          <p:attrName>style.visibility</p:attrName>
                                        </p:attrNameLst>
                                      </p:cBhvr>
                                      <p:to>
                                        <p:strVal val="hidden"/>
                                      </p:to>
                                    </p:set>
                                  </p:childTnLst>
                                </p:cTn>
                              </p:par>
                            </p:childTnLst>
                          </p:cTn>
                        </p:par>
                      </p:childTnLst>
                    </p:cTn>
                  </p:par>
                </p:childTnLst>
              </p:cTn>
              <p:nextCondLst>
                <p:cond evt="onClick" delay="0">
                  <p:tgtEl>
                    <p:spTgt spid="2106"/>
                  </p:tgtEl>
                </p:cond>
              </p:nextCondLst>
            </p:seq>
            <p:seq concurrent="1" nextAc="seek">
              <p:cTn id="3069" restart="whenNotActive" fill="hold" evtFilter="cancelBubble" nodeType="interactiveSeq">
                <p:stCondLst>
                  <p:cond evt="onClick" delay="0">
                    <p:tgtEl>
                      <p:spTgt spid="2107"/>
                    </p:tgtEl>
                  </p:cond>
                </p:stCondLst>
                <p:endSync evt="end" delay="0">
                  <p:rtn val="all"/>
                </p:endSync>
                <p:childTnLst>
                  <p:par>
                    <p:cTn id="3070" fill="hold">
                      <p:stCondLst>
                        <p:cond delay="0"/>
                      </p:stCondLst>
                      <p:childTnLst>
                        <p:par>
                          <p:cTn id="3071" fill="hold">
                            <p:stCondLst>
                              <p:cond delay="0"/>
                            </p:stCondLst>
                            <p:childTnLst>
                              <p:par>
                                <p:cTn id="3072" presetID="1" presetClass="exit" presetSubtype="0" fill="hold" grpId="0" nodeType="clickEffect">
                                  <p:stCondLst>
                                    <p:cond delay="0"/>
                                  </p:stCondLst>
                                  <p:childTnLst>
                                    <p:set>
                                      <p:cBhvr>
                                        <p:cTn id="3073" dur="1" fill="hold">
                                          <p:stCondLst>
                                            <p:cond delay="0"/>
                                          </p:stCondLst>
                                        </p:cTn>
                                        <p:tgtEl>
                                          <p:spTgt spid="2107"/>
                                        </p:tgtEl>
                                        <p:attrNameLst>
                                          <p:attrName>style.visibility</p:attrName>
                                        </p:attrNameLst>
                                      </p:cBhvr>
                                      <p:to>
                                        <p:strVal val="hidden"/>
                                      </p:to>
                                    </p:set>
                                  </p:childTnLst>
                                </p:cTn>
                              </p:par>
                            </p:childTnLst>
                          </p:cTn>
                        </p:par>
                      </p:childTnLst>
                    </p:cTn>
                  </p:par>
                </p:childTnLst>
              </p:cTn>
              <p:nextCondLst>
                <p:cond evt="onClick" delay="0">
                  <p:tgtEl>
                    <p:spTgt spid="2107"/>
                  </p:tgtEl>
                </p:cond>
              </p:nextCondLst>
            </p:seq>
            <p:seq concurrent="1" nextAc="seek">
              <p:cTn id="3074" restart="whenNotActive" fill="hold" evtFilter="cancelBubble" nodeType="interactiveSeq">
                <p:stCondLst>
                  <p:cond evt="onClick" delay="0">
                    <p:tgtEl>
                      <p:spTgt spid="2108"/>
                    </p:tgtEl>
                  </p:cond>
                </p:stCondLst>
                <p:endSync evt="end" delay="0">
                  <p:rtn val="all"/>
                </p:endSync>
                <p:childTnLst>
                  <p:par>
                    <p:cTn id="3075" fill="hold">
                      <p:stCondLst>
                        <p:cond delay="0"/>
                      </p:stCondLst>
                      <p:childTnLst>
                        <p:par>
                          <p:cTn id="3076" fill="hold">
                            <p:stCondLst>
                              <p:cond delay="0"/>
                            </p:stCondLst>
                            <p:childTnLst>
                              <p:par>
                                <p:cTn id="3077" presetID="1" presetClass="exit" presetSubtype="0" fill="hold" grpId="0" nodeType="clickEffect">
                                  <p:stCondLst>
                                    <p:cond delay="0"/>
                                  </p:stCondLst>
                                  <p:childTnLst>
                                    <p:set>
                                      <p:cBhvr>
                                        <p:cTn id="3078" dur="1" fill="hold">
                                          <p:stCondLst>
                                            <p:cond delay="0"/>
                                          </p:stCondLst>
                                        </p:cTn>
                                        <p:tgtEl>
                                          <p:spTgt spid="2108"/>
                                        </p:tgtEl>
                                        <p:attrNameLst>
                                          <p:attrName>style.visibility</p:attrName>
                                        </p:attrNameLst>
                                      </p:cBhvr>
                                      <p:to>
                                        <p:strVal val="hidden"/>
                                      </p:to>
                                    </p:set>
                                  </p:childTnLst>
                                </p:cTn>
                              </p:par>
                            </p:childTnLst>
                          </p:cTn>
                        </p:par>
                      </p:childTnLst>
                    </p:cTn>
                  </p:par>
                </p:childTnLst>
              </p:cTn>
              <p:nextCondLst>
                <p:cond evt="onClick" delay="0">
                  <p:tgtEl>
                    <p:spTgt spid="2108"/>
                  </p:tgtEl>
                </p:cond>
              </p:nextCondLst>
            </p:seq>
            <p:seq concurrent="1" nextAc="seek">
              <p:cTn id="3079" restart="whenNotActive" fill="hold" evtFilter="cancelBubble" nodeType="interactiveSeq">
                <p:stCondLst>
                  <p:cond evt="onClick" delay="0">
                    <p:tgtEl>
                      <p:spTgt spid="2109"/>
                    </p:tgtEl>
                  </p:cond>
                </p:stCondLst>
                <p:endSync evt="end" delay="0">
                  <p:rtn val="all"/>
                </p:endSync>
                <p:childTnLst>
                  <p:par>
                    <p:cTn id="3080" fill="hold">
                      <p:stCondLst>
                        <p:cond delay="0"/>
                      </p:stCondLst>
                      <p:childTnLst>
                        <p:par>
                          <p:cTn id="3081" fill="hold">
                            <p:stCondLst>
                              <p:cond delay="0"/>
                            </p:stCondLst>
                            <p:childTnLst>
                              <p:par>
                                <p:cTn id="3082" presetID="1" presetClass="exit" presetSubtype="0" fill="hold" grpId="0" nodeType="clickEffect">
                                  <p:stCondLst>
                                    <p:cond delay="0"/>
                                  </p:stCondLst>
                                  <p:childTnLst>
                                    <p:set>
                                      <p:cBhvr>
                                        <p:cTn id="3083" dur="1" fill="hold">
                                          <p:stCondLst>
                                            <p:cond delay="0"/>
                                          </p:stCondLst>
                                        </p:cTn>
                                        <p:tgtEl>
                                          <p:spTgt spid="2109"/>
                                        </p:tgtEl>
                                        <p:attrNameLst>
                                          <p:attrName>style.visibility</p:attrName>
                                        </p:attrNameLst>
                                      </p:cBhvr>
                                      <p:to>
                                        <p:strVal val="hidden"/>
                                      </p:to>
                                    </p:set>
                                  </p:childTnLst>
                                </p:cTn>
                              </p:par>
                            </p:childTnLst>
                          </p:cTn>
                        </p:par>
                      </p:childTnLst>
                    </p:cTn>
                  </p:par>
                </p:childTnLst>
              </p:cTn>
              <p:nextCondLst>
                <p:cond evt="onClick" delay="0">
                  <p:tgtEl>
                    <p:spTgt spid="2109"/>
                  </p:tgtEl>
                </p:cond>
              </p:nextCondLst>
            </p:seq>
            <p:seq concurrent="1" nextAc="seek">
              <p:cTn id="3084" restart="whenNotActive" fill="hold" evtFilter="cancelBubble" nodeType="interactiveSeq">
                <p:stCondLst>
                  <p:cond evt="onClick" delay="0">
                    <p:tgtEl>
                      <p:spTgt spid="2110"/>
                    </p:tgtEl>
                  </p:cond>
                </p:stCondLst>
                <p:endSync evt="end" delay="0">
                  <p:rtn val="all"/>
                </p:endSync>
                <p:childTnLst>
                  <p:par>
                    <p:cTn id="3085" fill="hold">
                      <p:stCondLst>
                        <p:cond delay="0"/>
                      </p:stCondLst>
                      <p:childTnLst>
                        <p:par>
                          <p:cTn id="3086" fill="hold">
                            <p:stCondLst>
                              <p:cond delay="0"/>
                            </p:stCondLst>
                            <p:childTnLst>
                              <p:par>
                                <p:cTn id="3087" presetID="1" presetClass="exit" presetSubtype="0" fill="hold" grpId="0" nodeType="clickEffect">
                                  <p:stCondLst>
                                    <p:cond delay="0"/>
                                  </p:stCondLst>
                                  <p:childTnLst>
                                    <p:set>
                                      <p:cBhvr>
                                        <p:cTn id="3088" dur="1" fill="hold">
                                          <p:stCondLst>
                                            <p:cond delay="0"/>
                                          </p:stCondLst>
                                        </p:cTn>
                                        <p:tgtEl>
                                          <p:spTgt spid="2110"/>
                                        </p:tgtEl>
                                        <p:attrNameLst>
                                          <p:attrName>style.visibility</p:attrName>
                                        </p:attrNameLst>
                                      </p:cBhvr>
                                      <p:to>
                                        <p:strVal val="hidden"/>
                                      </p:to>
                                    </p:set>
                                  </p:childTnLst>
                                </p:cTn>
                              </p:par>
                            </p:childTnLst>
                          </p:cTn>
                        </p:par>
                      </p:childTnLst>
                    </p:cTn>
                  </p:par>
                </p:childTnLst>
              </p:cTn>
              <p:nextCondLst>
                <p:cond evt="onClick" delay="0">
                  <p:tgtEl>
                    <p:spTgt spid="2110"/>
                  </p:tgtEl>
                </p:cond>
              </p:nextCondLst>
            </p:seq>
            <p:seq concurrent="1" nextAc="seek">
              <p:cTn id="3089" restart="whenNotActive" fill="hold" evtFilter="cancelBubble" nodeType="interactiveSeq">
                <p:stCondLst>
                  <p:cond evt="onClick" delay="0">
                    <p:tgtEl>
                      <p:spTgt spid="1944"/>
                    </p:tgtEl>
                  </p:cond>
                </p:stCondLst>
                <p:endSync evt="end" delay="0">
                  <p:rtn val="all"/>
                </p:endSync>
                <p:childTnLst>
                  <p:par>
                    <p:cTn id="3090" fill="hold">
                      <p:stCondLst>
                        <p:cond delay="0"/>
                      </p:stCondLst>
                      <p:childTnLst>
                        <p:par>
                          <p:cTn id="3091" fill="hold">
                            <p:stCondLst>
                              <p:cond delay="0"/>
                            </p:stCondLst>
                            <p:childTnLst>
                              <p:par>
                                <p:cTn id="3092" presetID="1" presetClass="exit" presetSubtype="0" fill="hold" grpId="0" nodeType="clickEffect">
                                  <p:stCondLst>
                                    <p:cond delay="0"/>
                                  </p:stCondLst>
                                  <p:childTnLst>
                                    <p:set>
                                      <p:cBhvr>
                                        <p:cTn id="3093" dur="1" fill="hold">
                                          <p:stCondLst>
                                            <p:cond delay="0"/>
                                          </p:stCondLst>
                                        </p:cTn>
                                        <p:tgtEl>
                                          <p:spTgt spid="1944"/>
                                        </p:tgtEl>
                                        <p:attrNameLst>
                                          <p:attrName>style.visibility</p:attrName>
                                        </p:attrNameLst>
                                      </p:cBhvr>
                                      <p:to>
                                        <p:strVal val="hidden"/>
                                      </p:to>
                                    </p:set>
                                  </p:childTnLst>
                                </p:cTn>
                              </p:par>
                            </p:childTnLst>
                          </p:cTn>
                        </p:par>
                      </p:childTnLst>
                    </p:cTn>
                  </p:par>
                </p:childTnLst>
              </p:cTn>
              <p:nextCondLst>
                <p:cond evt="onClick" delay="0">
                  <p:tgtEl>
                    <p:spTgt spid="1944"/>
                  </p:tgtEl>
                </p:cond>
              </p:nextCondLst>
            </p:seq>
            <p:seq concurrent="1" nextAc="seek">
              <p:cTn id="3094" restart="whenNotActive" fill="hold" evtFilter="cancelBubble" nodeType="interactiveSeq">
                <p:stCondLst>
                  <p:cond evt="onClick" delay="0">
                    <p:tgtEl>
                      <p:spTgt spid="2111"/>
                    </p:tgtEl>
                  </p:cond>
                </p:stCondLst>
                <p:endSync evt="end" delay="0">
                  <p:rtn val="all"/>
                </p:endSync>
                <p:childTnLst>
                  <p:par>
                    <p:cTn id="3095" fill="hold">
                      <p:stCondLst>
                        <p:cond delay="0"/>
                      </p:stCondLst>
                      <p:childTnLst>
                        <p:par>
                          <p:cTn id="3096" fill="hold">
                            <p:stCondLst>
                              <p:cond delay="0"/>
                            </p:stCondLst>
                            <p:childTnLst>
                              <p:par>
                                <p:cTn id="3097" presetID="1" presetClass="exit" presetSubtype="0" fill="hold" grpId="0" nodeType="clickEffect">
                                  <p:stCondLst>
                                    <p:cond delay="0"/>
                                  </p:stCondLst>
                                  <p:childTnLst>
                                    <p:set>
                                      <p:cBhvr>
                                        <p:cTn id="3098" dur="1" fill="hold">
                                          <p:stCondLst>
                                            <p:cond delay="0"/>
                                          </p:stCondLst>
                                        </p:cTn>
                                        <p:tgtEl>
                                          <p:spTgt spid="2111"/>
                                        </p:tgtEl>
                                        <p:attrNameLst>
                                          <p:attrName>style.visibility</p:attrName>
                                        </p:attrNameLst>
                                      </p:cBhvr>
                                      <p:to>
                                        <p:strVal val="hidden"/>
                                      </p:to>
                                    </p:set>
                                  </p:childTnLst>
                                </p:cTn>
                              </p:par>
                            </p:childTnLst>
                          </p:cTn>
                        </p:par>
                      </p:childTnLst>
                    </p:cTn>
                  </p:par>
                </p:childTnLst>
              </p:cTn>
              <p:nextCondLst>
                <p:cond evt="onClick" delay="0">
                  <p:tgtEl>
                    <p:spTgt spid="2111"/>
                  </p:tgtEl>
                </p:cond>
              </p:nextCondLst>
            </p:seq>
            <p:seq concurrent="1" nextAc="seek">
              <p:cTn id="3099" restart="whenNotActive" fill="hold" evtFilter="cancelBubble" nodeType="interactiveSeq">
                <p:stCondLst>
                  <p:cond evt="onClick" delay="0">
                    <p:tgtEl>
                      <p:spTgt spid="2112"/>
                    </p:tgtEl>
                  </p:cond>
                </p:stCondLst>
                <p:endSync evt="end" delay="0">
                  <p:rtn val="all"/>
                </p:endSync>
                <p:childTnLst>
                  <p:par>
                    <p:cTn id="3100" fill="hold">
                      <p:stCondLst>
                        <p:cond delay="0"/>
                      </p:stCondLst>
                      <p:childTnLst>
                        <p:par>
                          <p:cTn id="3101" fill="hold">
                            <p:stCondLst>
                              <p:cond delay="0"/>
                            </p:stCondLst>
                            <p:childTnLst>
                              <p:par>
                                <p:cTn id="3102" presetID="1" presetClass="exit" presetSubtype="0" fill="hold" grpId="0" nodeType="clickEffect">
                                  <p:stCondLst>
                                    <p:cond delay="0"/>
                                  </p:stCondLst>
                                  <p:childTnLst>
                                    <p:set>
                                      <p:cBhvr>
                                        <p:cTn id="3103" dur="1" fill="hold">
                                          <p:stCondLst>
                                            <p:cond delay="0"/>
                                          </p:stCondLst>
                                        </p:cTn>
                                        <p:tgtEl>
                                          <p:spTgt spid="2112"/>
                                        </p:tgtEl>
                                        <p:attrNameLst>
                                          <p:attrName>style.visibility</p:attrName>
                                        </p:attrNameLst>
                                      </p:cBhvr>
                                      <p:to>
                                        <p:strVal val="hidden"/>
                                      </p:to>
                                    </p:set>
                                  </p:childTnLst>
                                </p:cTn>
                              </p:par>
                            </p:childTnLst>
                          </p:cTn>
                        </p:par>
                      </p:childTnLst>
                    </p:cTn>
                  </p:par>
                </p:childTnLst>
              </p:cTn>
              <p:nextCondLst>
                <p:cond evt="onClick" delay="0">
                  <p:tgtEl>
                    <p:spTgt spid="2112"/>
                  </p:tgtEl>
                </p:cond>
              </p:nextCondLst>
            </p:seq>
            <p:seq concurrent="1" nextAc="seek">
              <p:cTn id="3104" restart="whenNotActive" fill="hold" evtFilter="cancelBubble" nodeType="interactiveSeq">
                <p:stCondLst>
                  <p:cond evt="onClick" delay="0">
                    <p:tgtEl>
                      <p:spTgt spid="2113"/>
                    </p:tgtEl>
                  </p:cond>
                </p:stCondLst>
                <p:endSync evt="end" delay="0">
                  <p:rtn val="all"/>
                </p:endSync>
                <p:childTnLst>
                  <p:par>
                    <p:cTn id="3105" fill="hold">
                      <p:stCondLst>
                        <p:cond delay="0"/>
                      </p:stCondLst>
                      <p:childTnLst>
                        <p:par>
                          <p:cTn id="3106" fill="hold">
                            <p:stCondLst>
                              <p:cond delay="0"/>
                            </p:stCondLst>
                            <p:childTnLst>
                              <p:par>
                                <p:cTn id="3107" presetID="1" presetClass="exit" presetSubtype="0" fill="hold" grpId="0" nodeType="clickEffect">
                                  <p:stCondLst>
                                    <p:cond delay="0"/>
                                  </p:stCondLst>
                                  <p:childTnLst>
                                    <p:set>
                                      <p:cBhvr>
                                        <p:cTn id="3108" dur="1" fill="hold">
                                          <p:stCondLst>
                                            <p:cond delay="0"/>
                                          </p:stCondLst>
                                        </p:cTn>
                                        <p:tgtEl>
                                          <p:spTgt spid="2113"/>
                                        </p:tgtEl>
                                        <p:attrNameLst>
                                          <p:attrName>style.visibility</p:attrName>
                                        </p:attrNameLst>
                                      </p:cBhvr>
                                      <p:to>
                                        <p:strVal val="hidden"/>
                                      </p:to>
                                    </p:set>
                                  </p:childTnLst>
                                </p:cTn>
                              </p:par>
                            </p:childTnLst>
                          </p:cTn>
                        </p:par>
                      </p:childTnLst>
                    </p:cTn>
                  </p:par>
                </p:childTnLst>
              </p:cTn>
              <p:nextCondLst>
                <p:cond evt="onClick" delay="0">
                  <p:tgtEl>
                    <p:spTgt spid="2113"/>
                  </p:tgtEl>
                </p:cond>
              </p:nextCondLst>
            </p:seq>
            <p:seq concurrent="1" nextAc="seek">
              <p:cTn id="3109" restart="whenNotActive" fill="hold" evtFilter="cancelBubble" nodeType="interactiveSeq">
                <p:stCondLst>
                  <p:cond evt="onClick" delay="0">
                    <p:tgtEl>
                      <p:spTgt spid="2114"/>
                    </p:tgtEl>
                  </p:cond>
                </p:stCondLst>
                <p:endSync evt="end" delay="0">
                  <p:rtn val="all"/>
                </p:endSync>
                <p:childTnLst>
                  <p:par>
                    <p:cTn id="3110" fill="hold">
                      <p:stCondLst>
                        <p:cond delay="0"/>
                      </p:stCondLst>
                      <p:childTnLst>
                        <p:par>
                          <p:cTn id="3111" fill="hold">
                            <p:stCondLst>
                              <p:cond delay="0"/>
                            </p:stCondLst>
                            <p:childTnLst>
                              <p:par>
                                <p:cTn id="3112" presetID="1" presetClass="exit" presetSubtype="0" fill="hold" grpId="0" nodeType="clickEffect">
                                  <p:stCondLst>
                                    <p:cond delay="0"/>
                                  </p:stCondLst>
                                  <p:childTnLst>
                                    <p:set>
                                      <p:cBhvr>
                                        <p:cTn id="3113" dur="1" fill="hold">
                                          <p:stCondLst>
                                            <p:cond delay="0"/>
                                          </p:stCondLst>
                                        </p:cTn>
                                        <p:tgtEl>
                                          <p:spTgt spid="2114"/>
                                        </p:tgtEl>
                                        <p:attrNameLst>
                                          <p:attrName>style.visibility</p:attrName>
                                        </p:attrNameLst>
                                      </p:cBhvr>
                                      <p:to>
                                        <p:strVal val="hidden"/>
                                      </p:to>
                                    </p:set>
                                  </p:childTnLst>
                                </p:cTn>
                              </p:par>
                            </p:childTnLst>
                          </p:cTn>
                        </p:par>
                      </p:childTnLst>
                    </p:cTn>
                  </p:par>
                </p:childTnLst>
              </p:cTn>
              <p:nextCondLst>
                <p:cond evt="onClick" delay="0">
                  <p:tgtEl>
                    <p:spTgt spid="2114"/>
                  </p:tgtEl>
                </p:cond>
              </p:nextCondLst>
            </p:seq>
            <p:seq concurrent="1" nextAc="seek">
              <p:cTn id="3114" restart="whenNotActive" fill="hold" evtFilter="cancelBubble" nodeType="interactiveSeq">
                <p:stCondLst>
                  <p:cond evt="onClick" delay="0">
                    <p:tgtEl>
                      <p:spTgt spid="2115"/>
                    </p:tgtEl>
                  </p:cond>
                </p:stCondLst>
                <p:endSync evt="end" delay="0">
                  <p:rtn val="all"/>
                </p:endSync>
                <p:childTnLst>
                  <p:par>
                    <p:cTn id="3115" fill="hold">
                      <p:stCondLst>
                        <p:cond delay="0"/>
                      </p:stCondLst>
                      <p:childTnLst>
                        <p:par>
                          <p:cTn id="3116" fill="hold">
                            <p:stCondLst>
                              <p:cond delay="0"/>
                            </p:stCondLst>
                            <p:childTnLst>
                              <p:par>
                                <p:cTn id="3117" presetID="1" presetClass="exit" presetSubtype="0" fill="hold" grpId="0" nodeType="clickEffect">
                                  <p:stCondLst>
                                    <p:cond delay="0"/>
                                  </p:stCondLst>
                                  <p:childTnLst>
                                    <p:set>
                                      <p:cBhvr>
                                        <p:cTn id="3118" dur="1" fill="hold">
                                          <p:stCondLst>
                                            <p:cond delay="0"/>
                                          </p:stCondLst>
                                        </p:cTn>
                                        <p:tgtEl>
                                          <p:spTgt spid="2115"/>
                                        </p:tgtEl>
                                        <p:attrNameLst>
                                          <p:attrName>style.visibility</p:attrName>
                                        </p:attrNameLst>
                                      </p:cBhvr>
                                      <p:to>
                                        <p:strVal val="hidden"/>
                                      </p:to>
                                    </p:set>
                                  </p:childTnLst>
                                </p:cTn>
                              </p:par>
                            </p:childTnLst>
                          </p:cTn>
                        </p:par>
                      </p:childTnLst>
                    </p:cTn>
                  </p:par>
                </p:childTnLst>
              </p:cTn>
              <p:nextCondLst>
                <p:cond evt="onClick" delay="0">
                  <p:tgtEl>
                    <p:spTgt spid="2115"/>
                  </p:tgtEl>
                </p:cond>
              </p:nextCondLst>
            </p:seq>
            <p:seq concurrent="1" nextAc="seek">
              <p:cTn id="3119" restart="whenNotActive" fill="hold" evtFilter="cancelBubble" nodeType="interactiveSeq">
                <p:stCondLst>
                  <p:cond evt="onClick" delay="0">
                    <p:tgtEl>
                      <p:spTgt spid="2116"/>
                    </p:tgtEl>
                  </p:cond>
                </p:stCondLst>
                <p:endSync evt="end" delay="0">
                  <p:rtn val="all"/>
                </p:endSync>
                <p:childTnLst>
                  <p:par>
                    <p:cTn id="3120" fill="hold">
                      <p:stCondLst>
                        <p:cond delay="0"/>
                      </p:stCondLst>
                      <p:childTnLst>
                        <p:par>
                          <p:cTn id="3121" fill="hold">
                            <p:stCondLst>
                              <p:cond delay="0"/>
                            </p:stCondLst>
                            <p:childTnLst>
                              <p:par>
                                <p:cTn id="3122" presetID="1" presetClass="exit" presetSubtype="0" fill="hold" grpId="0" nodeType="clickEffect">
                                  <p:stCondLst>
                                    <p:cond delay="0"/>
                                  </p:stCondLst>
                                  <p:childTnLst>
                                    <p:set>
                                      <p:cBhvr>
                                        <p:cTn id="3123" dur="1" fill="hold">
                                          <p:stCondLst>
                                            <p:cond delay="0"/>
                                          </p:stCondLst>
                                        </p:cTn>
                                        <p:tgtEl>
                                          <p:spTgt spid="2116"/>
                                        </p:tgtEl>
                                        <p:attrNameLst>
                                          <p:attrName>style.visibility</p:attrName>
                                        </p:attrNameLst>
                                      </p:cBhvr>
                                      <p:to>
                                        <p:strVal val="hidden"/>
                                      </p:to>
                                    </p:set>
                                  </p:childTnLst>
                                </p:cTn>
                              </p:par>
                            </p:childTnLst>
                          </p:cTn>
                        </p:par>
                      </p:childTnLst>
                    </p:cTn>
                  </p:par>
                </p:childTnLst>
              </p:cTn>
              <p:nextCondLst>
                <p:cond evt="onClick" delay="0">
                  <p:tgtEl>
                    <p:spTgt spid="2116"/>
                  </p:tgtEl>
                </p:cond>
              </p:nextCondLst>
            </p:seq>
            <p:seq concurrent="1" nextAc="seek">
              <p:cTn id="3124" restart="whenNotActive" fill="hold" evtFilter="cancelBubble" nodeType="interactiveSeq">
                <p:stCondLst>
                  <p:cond evt="onClick" delay="0">
                    <p:tgtEl>
                      <p:spTgt spid="2117"/>
                    </p:tgtEl>
                  </p:cond>
                </p:stCondLst>
                <p:endSync evt="end" delay="0">
                  <p:rtn val="all"/>
                </p:endSync>
                <p:childTnLst>
                  <p:par>
                    <p:cTn id="3125" fill="hold">
                      <p:stCondLst>
                        <p:cond delay="0"/>
                      </p:stCondLst>
                      <p:childTnLst>
                        <p:par>
                          <p:cTn id="3126" fill="hold">
                            <p:stCondLst>
                              <p:cond delay="0"/>
                            </p:stCondLst>
                            <p:childTnLst>
                              <p:par>
                                <p:cTn id="3127" presetID="1" presetClass="exit" presetSubtype="0" fill="hold" grpId="0" nodeType="clickEffect">
                                  <p:stCondLst>
                                    <p:cond delay="0"/>
                                  </p:stCondLst>
                                  <p:childTnLst>
                                    <p:set>
                                      <p:cBhvr>
                                        <p:cTn id="3128" dur="1" fill="hold">
                                          <p:stCondLst>
                                            <p:cond delay="0"/>
                                          </p:stCondLst>
                                        </p:cTn>
                                        <p:tgtEl>
                                          <p:spTgt spid="2117"/>
                                        </p:tgtEl>
                                        <p:attrNameLst>
                                          <p:attrName>style.visibility</p:attrName>
                                        </p:attrNameLst>
                                      </p:cBhvr>
                                      <p:to>
                                        <p:strVal val="hidden"/>
                                      </p:to>
                                    </p:set>
                                  </p:childTnLst>
                                </p:cTn>
                              </p:par>
                            </p:childTnLst>
                          </p:cTn>
                        </p:par>
                      </p:childTnLst>
                    </p:cTn>
                  </p:par>
                </p:childTnLst>
              </p:cTn>
              <p:nextCondLst>
                <p:cond evt="onClick" delay="0">
                  <p:tgtEl>
                    <p:spTgt spid="2117"/>
                  </p:tgtEl>
                </p:cond>
              </p:nextCondLst>
            </p:seq>
            <p:seq concurrent="1" nextAc="seek">
              <p:cTn id="3129" restart="whenNotActive" fill="hold" evtFilter="cancelBubble" nodeType="interactiveSeq">
                <p:stCondLst>
                  <p:cond evt="onClick" delay="0">
                    <p:tgtEl>
                      <p:spTgt spid="2118"/>
                    </p:tgtEl>
                  </p:cond>
                </p:stCondLst>
                <p:endSync evt="end" delay="0">
                  <p:rtn val="all"/>
                </p:endSync>
                <p:childTnLst>
                  <p:par>
                    <p:cTn id="3130" fill="hold">
                      <p:stCondLst>
                        <p:cond delay="0"/>
                      </p:stCondLst>
                      <p:childTnLst>
                        <p:par>
                          <p:cTn id="3131" fill="hold">
                            <p:stCondLst>
                              <p:cond delay="0"/>
                            </p:stCondLst>
                            <p:childTnLst>
                              <p:par>
                                <p:cTn id="3132" presetID="1" presetClass="exit" presetSubtype="0" fill="hold" grpId="0" nodeType="clickEffect">
                                  <p:stCondLst>
                                    <p:cond delay="0"/>
                                  </p:stCondLst>
                                  <p:childTnLst>
                                    <p:set>
                                      <p:cBhvr>
                                        <p:cTn id="3133" dur="1" fill="hold">
                                          <p:stCondLst>
                                            <p:cond delay="0"/>
                                          </p:stCondLst>
                                        </p:cTn>
                                        <p:tgtEl>
                                          <p:spTgt spid="2118"/>
                                        </p:tgtEl>
                                        <p:attrNameLst>
                                          <p:attrName>style.visibility</p:attrName>
                                        </p:attrNameLst>
                                      </p:cBhvr>
                                      <p:to>
                                        <p:strVal val="hidden"/>
                                      </p:to>
                                    </p:set>
                                  </p:childTnLst>
                                </p:cTn>
                              </p:par>
                            </p:childTnLst>
                          </p:cTn>
                        </p:par>
                      </p:childTnLst>
                    </p:cTn>
                  </p:par>
                </p:childTnLst>
              </p:cTn>
              <p:nextCondLst>
                <p:cond evt="onClick" delay="0">
                  <p:tgtEl>
                    <p:spTgt spid="2118"/>
                  </p:tgtEl>
                </p:cond>
              </p:nextCondLst>
            </p:seq>
            <p:seq concurrent="1" nextAc="seek">
              <p:cTn id="3134" restart="whenNotActive" fill="hold" evtFilter="cancelBubble" nodeType="interactiveSeq">
                <p:stCondLst>
                  <p:cond evt="onClick" delay="0">
                    <p:tgtEl>
                      <p:spTgt spid="2119"/>
                    </p:tgtEl>
                  </p:cond>
                </p:stCondLst>
                <p:endSync evt="end" delay="0">
                  <p:rtn val="all"/>
                </p:endSync>
                <p:childTnLst>
                  <p:par>
                    <p:cTn id="3135" fill="hold">
                      <p:stCondLst>
                        <p:cond delay="0"/>
                      </p:stCondLst>
                      <p:childTnLst>
                        <p:par>
                          <p:cTn id="3136" fill="hold">
                            <p:stCondLst>
                              <p:cond delay="0"/>
                            </p:stCondLst>
                            <p:childTnLst>
                              <p:par>
                                <p:cTn id="3137" presetID="1" presetClass="exit" presetSubtype="0" fill="hold" grpId="0" nodeType="clickEffect">
                                  <p:stCondLst>
                                    <p:cond delay="0"/>
                                  </p:stCondLst>
                                  <p:childTnLst>
                                    <p:set>
                                      <p:cBhvr>
                                        <p:cTn id="3138" dur="1" fill="hold">
                                          <p:stCondLst>
                                            <p:cond delay="0"/>
                                          </p:stCondLst>
                                        </p:cTn>
                                        <p:tgtEl>
                                          <p:spTgt spid="2119"/>
                                        </p:tgtEl>
                                        <p:attrNameLst>
                                          <p:attrName>style.visibility</p:attrName>
                                        </p:attrNameLst>
                                      </p:cBhvr>
                                      <p:to>
                                        <p:strVal val="hidden"/>
                                      </p:to>
                                    </p:set>
                                  </p:childTnLst>
                                </p:cTn>
                              </p:par>
                            </p:childTnLst>
                          </p:cTn>
                        </p:par>
                      </p:childTnLst>
                    </p:cTn>
                  </p:par>
                </p:childTnLst>
              </p:cTn>
              <p:nextCondLst>
                <p:cond evt="onClick" delay="0">
                  <p:tgtEl>
                    <p:spTgt spid="2119"/>
                  </p:tgtEl>
                </p:cond>
              </p:nextCondLst>
            </p:seq>
            <p:seq concurrent="1" nextAc="seek">
              <p:cTn id="3139" restart="whenNotActive" fill="hold" evtFilter="cancelBubble" nodeType="interactiveSeq">
                <p:stCondLst>
                  <p:cond evt="onClick" delay="0">
                    <p:tgtEl>
                      <p:spTgt spid="2120"/>
                    </p:tgtEl>
                  </p:cond>
                </p:stCondLst>
                <p:endSync evt="end" delay="0">
                  <p:rtn val="all"/>
                </p:endSync>
                <p:childTnLst>
                  <p:par>
                    <p:cTn id="3140" fill="hold">
                      <p:stCondLst>
                        <p:cond delay="0"/>
                      </p:stCondLst>
                      <p:childTnLst>
                        <p:par>
                          <p:cTn id="3141" fill="hold">
                            <p:stCondLst>
                              <p:cond delay="0"/>
                            </p:stCondLst>
                            <p:childTnLst>
                              <p:par>
                                <p:cTn id="3142" presetID="1" presetClass="exit" presetSubtype="0" fill="hold" grpId="0" nodeType="clickEffect">
                                  <p:stCondLst>
                                    <p:cond delay="0"/>
                                  </p:stCondLst>
                                  <p:childTnLst>
                                    <p:set>
                                      <p:cBhvr>
                                        <p:cTn id="3143" dur="1" fill="hold">
                                          <p:stCondLst>
                                            <p:cond delay="0"/>
                                          </p:stCondLst>
                                        </p:cTn>
                                        <p:tgtEl>
                                          <p:spTgt spid="2120"/>
                                        </p:tgtEl>
                                        <p:attrNameLst>
                                          <p:attrName>style.visibility</p:attrName>
                                        </p:attrNameLst>
                                      </p:cBhvr>
                                      <p:to>
                                        <p:strVal val="hidden"/>
                                      </p:to>
                                    </p:set>
                                  </p:childTnLst>
                                </p:cTn>
                              </p:par>
                            </p:childTnLst>
                          </p:cTn>
                        </p:par>
                      </p:childTnLst>
                    </p:cTn>
                  </p:par>
                </p:childTnLst>
              </p:cTn>
              <p:nextCondLst>
                <p:cond evt="onClick" delay="0">
                  <p:tgtEl>
                    <p:spTgt spid="2120"/>
                  </p:tgtEl>
                </p:cond>
              </p:nextCondLst>
            </p:seq>
            <p:seq concurrent="1" nextAc="seek">
              <p:cTn id="3144" restart="whenNotActive" fill="hold" evtFilter="cancelBubble" nodeType="interactiveSeq">
                <p:stCondLst>
                  <p:cond evt="onClick" delay="0">
                    <p:tgtEl>
                      <p:spTgt spid="2121"/>
                    </p:tgtEl>
                  </p:cond>
                </p:stCondLst>
                <p:endSync evt="end" delay="0">
                  <p:rtn val="all"/>
                </p:endSync>
                <p:childTnLst>
                  <p:par>
                    <p:cTn id="3145" fill="hold">
                      <p:stCondLst>
                        <p:cond delay="0"/>
                      </p:stCondLst>
                      <p:childTnLst>
                        <p:par>
                          <p:cTn id="3146" fill="hold">
                            <p:stCondLst>
                              <p:cond delay="0"/>
                            </p:stCondLst>
                            <p:childTnLst>
                              <p:par>
                                <p:cTn id="3147" presetID="1" presetClass="exit" presetSubtype="0" fill="hold" grpId="0" nodeType="clickEffect">
                                  <p:stCondLst>
                                    <p:cond delay="0"/>
                                  </p:stCondLst>
                                  <p:childTnLst>
                                    <p:set>
                                      <p:cBhvr>
                                        <p:cTn id="3148" dur="1" fill="hold">
                                          <p:stCondLst>
                                            <p:cond delay="0"/>
                                          </p:stCondLst>
                                        </p:cTn>
                                        <p:tgtEl>
                                          <p:spTgt spid="2121"/>
                                        </p:tgtEl>
                                        <p:attrNameLst>
                                          <p:attrName>style.visibility</p:attrName>
                                        </p:attrNameLst>
                                      </p:cBhvr>
                                      <p:to>
                                        <p:strVal val="hidden"/>
                                      </p:to>
                                    </p:set>
                                  </p:childTnLst>
                                </p:cTn>
                              </p:par>
                            </p:childTnLst>
                          </p:cTn>
                        </p:par>
                      </p:childTnLst>
                    </p:cTn>
                  </p:par>
                </p:childTnLst>
              </p:cTn>
              <p:nextCondLst>
                <p:cond evt="onClick" delay="0">
                  <p:tgtEl>
                    <p:spTgt spid="2121"/>
                  </p:tgtEl>
                </p:cond>
              </p:nextCondLst>
            </p:seq>
            <p:seq concurrent="1" nextAc="seek">
              <p:cTn id="3149" restart="whenNotActive" fill="hold" evtFilter="cancelBubble" nodeType="interactiveSeq">
                <p:stCondLst>
                  <p:cond evt="onClick" delay="0">
                    <p:tgtEl>
                      <p:spTgt spid="2122"/>
                    </p:tgtEl>
                  </p:cond>
                </p:stCondLst>
                <p:endSync evt="end" delay="0">
                  <p:rtn val="all"/>
                </p:endSync>
                <p:childTnLst>
                  <p:par>
                    <p:cTn id="3150" fill="hold">
                      <p:stCondLst>
                        <p:cond delay="0"/>
                      </p:stCondLst>
                      <p:childTnLst>
                        <p:par>
                          <p:cTn id="3151" fill="hold">
                            <p:stCondLst>
                              <p:cond delay="0"/>
                            </p:stCondLst>
                            <p:childTnLst>
                              <p:par>
                                <p:cTn id="3152" presetID="1" presetClass="exit" presetSubtype="0" fill="hold" grpId="0" nodeType="clickEffect">
                                  <p:stCondLst>
                                    <p:cond delay="0"/>
                                  </p:stCondLst>
                                  <p:childTnLst>
                                    <p:set>
                                      <p:cBhvr>
                                        <p:cTn id="3153" dur="1" fill="hold">
                                          <p:stCondLst>
                                            <p:cond delay="0"/>
                                          </p:stCondLst>
                                        </p:cTn>
                                        <p:tgtEl>
                                          <p:spTgt spid="2122"/>
                                        </p:tgtEl>
                                        <p:attrNameLst>
                                          <p:attrName>style.visibility</p:attrName>
                                        </p:attrNameLst>
                                      </p:cBhvr>
                                      <p:to>
                                        <p:strVal val="hidden"/>
                                      </p:to>
                                    </p:set>
                                  </p:childTnLst>
                                </p:cTn>
                              </p:par>
                            </p:childTnLst>
                          </p:cTn>
                        </p:par>
                      </p:childTnLst>
                    </p:cTn>
                  </p:par>
                </p:childTnLst>
              </p:cTn>
              <p:nextCondLst>
                <p:cond evt="onClick" delay="0">
                  <p:tgtEl>
                    <p:spTgt spid="2122"/>
                  </p:tgtEl>
                </p:cond>
              </p:nextCondLst>
            </p:seq>
            <p:seq concurrent="1" nextAc="seek">
              <p:cTn id="3154" restart="whenNotActive" fill="hold" evtFilter="cancelBubble" nodeType="interactiveSeq">
                <p:stCondLst>
                  <p:cond evt="onClick" delay="0">
                    <p:tgtEl>
                      <p:spTgt spid="2123"/>
                    </p:tgtEl>
                  </p:cond>
                </p:stCondLst>
                <p:endSync evt="end" delay="0">
                  <p:rtn val="all"/>
                </p:endSync>
                <p:childTnLst>
                  <p:par>
                    <p:cTn id="3155" fill="hold">
                      <p:stCondLst>
                        <p:cond delay="0"/>
                      </p:stCondLst>
                      <p:childTnLst>
                        <p:par>
                          <p:cTn id="3156" fill="hold">
                            <p:stCondLst>
                              <p:cond delay="0"/>
                            </p:stCondLst>
                            <p:childTnLst>
                              <p:par>
                                <p:cTn id="3157" presetID="1" presetClass="exit" presetSubtype="0" fill="hold" grpId="0" nodeType="clickEffect">
                                  <p:stCondLst>
                                    <p:cond delay="0"/>
                                  </p:stCondLst>
                                  <p:childTnLst>
                                    <p:set>
                                      <p:cBhvr>
                                        <p:cTn id="3158" dur="1" fill="hold">
                                          <p:stCondLst>
                                            <p:cond delay="0"/>
                                          </p:stCondLst>
                                        </p:cTn>
                                        <p:tgtEl>
                                          <p:spTgt spid="2123"/>
                                        </p:tgtEl>
                                        <p:attrNameLst>
                                          <p:attrName>style.visibility</p:attrName>
                                        </p:attrNameLst>
                                      </p:cBhvr>
                                      <p:to>
                                        <p:strVal val="hidden"/>
                                      </p:to>
                                    </p:set>
                                  </p:childTnLst>
                                </p:cTn>
                              </p:par>
                            </p:childTnLst>
                          </p:cTn>
                        </p:par>
                      </p:childTnLst>
                    </p:cTn>
                  </p:par>
                </p:childTnLst>
              </p:cTn>
              <p:nextCondLst>
                <p:cond evt="onClick" delay="0">
                  <p:tgtEl>
                    <p:spTgt spid="2123"/>
                  </p:tgtEl>
                </p:cond>
              </p:nextCondLst>
            </p:seq>
            <p:seq concurrent="1" nextAc="seek">
              <p:cTn id="3159" restart="whenNotActive" fill="hold" evtFilter="cancelBubble" nodeType="interactiveSeq">
                <p:stCondLst>
                  <p:cond evt="onClick" delay="0">
                    <p:tgtEl>
                      <p:spTgt spid="2124"/>
                    </p:tgtEl>
                  </p:cond>
                </p:stCondLst>
                <p:endSync evt="end" delay="0">
                  <p:rtn val="all"/>
                </p:endSync>
                <p:childTnLst>
                  <p:par>
                    <p:cTn id="3160" fill="hold">
                      <p:stCondLst>
                        <p:cond delay="0"/>
                      </p:stCondLst>
                      <p:childTnLst>
                        <p:par>
                          <p:cTn id="3161" fill="hold">
                            <p:stCondLst>
                              <p:cond delay="0"/>
                            </p:stCondLst>
                            <p:childTnLst>
                              <p:par>
                                <p:cTn id="3162" presetID="1" presetClass="exit" presetSubtype="0" fill="hold" grpId="0" nodeType="clickEffect">
                                  <p:stCondLst>
                                    <p:cond delay="0"/>
                                  </p:stCondLst>
                                  <p:childTnLst>
                                    <p:set>
                                      <p:cBhvr>
                                        <p:cTn id="3163" dur="1" fill="hold">
                                          <p:stCondLst>
                                            <p:cond delay="0"/>
                                          </p:stCondLst>
                                        </p:cTn>
                                        <p:tgtEl>
                                          <p:spTgt spid="2124"/>
                                        </p:tgtEl>
                                        <p:attrNameLst>
                                          <p:attrName>style.visibility</p:attrName>
                                        </p:attrNameLst>
                                      </p:cBhvr>
                                      <p:to>
                                        <p:strVal val="hidden"/>
                                      </p:to>
                                    </p:set>
                                  </p:childTnLst>
                                </p:cTn>
                              </p:par>
                            </p:childTnLst>
                          </p:cTn>
                        </p:par>
                      </p:childTnLst>
                    </p:cTn>
                  </p:par>
                </p:childTnLst>
              </p:cTn>
              <p:nextCondLst>
                <p:cond evt="onClick" delay="0">
                  <p:tgtEl>
                    <p:spTgt spid="2124"/>
                  </p:tgtEl>
                </p:cond>
              </p:nextCondLst>
            </p:seq>
            <p:seq concurrent="1" nextAc="seek">
              <p:cTn id="3164" restart="whenNotActive" fill="hold" evtFilter="cancelBubble" nodeType="interactiveSeq">
                <p:stCondLst>
                  <p:cond evt="onClick" delay="0">
                    <p:tgtEl>
                      <p:spTgt spid="2125"/>
                    </p:tgtEl>
                  </p:cond>
                </p:stCondLst>
                <p:endSync evt="end" delay="0">
                  <p:rtn val="all"/>
                </p:endSync>
                <p:childTnLst>
                  <p:par>
                    <p:cTn id="3165" fill="hold">
                      <p:stCondLst>
                        <p:cond delay="0"/>
                      </p:stCondLst>
                      <p:childTnLst>
                        <p:par>
                          <p:cTn id="3166" fill="hold">
                            <p:stCondLst>
                              <p:cond delay="0"/>
                            </p:stCondLst>
                            <p:childTnLst>
                              <p:par>
                                <p:cTn id="3167" presetID="1" presetClass="exit" presetSubtype="0" fill="hold" grpId="0" nodeType="clickEffect">
                                  <p:stCondLst>
                                    <p:cond delay="0"/>
                                  </p:stCondLst>
                                  <p:childTnLst>
                                    <p:set>
                                      <p:cBhvr>
                                        <p:cTn id="3168" dur="1" fill="hold">
                                          <p:stCondLst>
                                            <p:cond delay="0"/>
                                          </p:stCondLst>
                                        </p:cTn>
                                        <p:tgtEl>
                                          <p:spTgt spid="2125"/>
                                        </p:tgtEl>
                                        <p:attrNameLst>
                                          <p:attrName>style.visibility</p:attrName>
                                        </p:attrNameLst>
                                      </p:cBhvr>
                                      <p:to>
                                        <p:strVal val="hidden"/>
                                      </p:to>
                                    </p:set>
                                  </p:childTnLst>
                                </p:cTn>
                              </p:par>
                            </p:childTnLst>
                          </p:cTn>
                        </p:par>
                      </p:childTnLst>
                    </p:cTn>
                  </p:par>
                </p:childTnLst>
              </p:cTn>
              <p:nextCondLst>
                <p:cond evt="onClick" delay="0">
                  <p:tgtEl>
                    <p:spTgt spid="2125"/>
                  </p:tgtEl>
                </p:cond>
              </p:nextCondLst>
            </p:seq>
            <p:seq concurrent="1" nextAc="seek">
              <p:cTn id="3169" restart="whenNotActive" fill="hold" evtFilter="cancelBubble" nodeType="interactiveSeq">
                <p:stCondLst>
                  <p:cond evt="onClick" delay="0">
                    <p:tgtEl>
                      <p:spTgt spid="2126"/>
                    </p:tgtEl>
                  </p:cond>
                </p:stCondLst>
                <p:endSync evt="end" delay="0">
                  <p:rtn val="all"/>
                </p:endSync>
                <p:childTnLst>
                  <p:par>
                    <p:cTn id="3170" fill="hold">
                      <p:stCondLst>
                        <p:cond delay="0"/>
                      </p:stCondLst>
                      <p:childTnLst>
                        <p:par>
                          <p:cTn id="3171" fill="hold">
                            <p:stCondLst>
                              <p:cond delay="0"/>
                            </p:stCondLst>
                            <p:childTnLst>
                              <p:par>
                                <p:cTn id="3172" presetID="1" presetClass="exit" presetSubtype="0" fill="hold" grpId="0" nodeType="clickEffect">
                                  <p:stCondLst>
                                    <p:cond delay="0"/>
                                  </p:stCondLst>
                                  <p:childTnLst>
                                    <p:set>
                                      <p:cBhvr>
                                        <p:cTn id="3173" dur="1" fill="hold">
                                          <p:stCondLst>
                                            <p:cond delay="0"/>
                                          </p:stCondLst>
                                        </p:cTn>
                                        <p:tgtEl>
                                          <p:spTgt spid="2126"/>
                                        </p:tgtEl>
                                        <p:attrNameLst>
                                          <p:attrName>style.visibility</p:attrName>
                                        </p:attrNameLst>
                                      </p:cBhvr>
                                      <p:to>
                                        <p:strVal val="hidden"/>
                                      </p:to>
                                    </p:set>
                                  </p:childTnLst>
                                </p:cTn>
                              </p:par>
                            </p:childTnLst>
                          </p:cTn>
                        </p:par>
                      </p:childTnLst>
                    </p:cTn>
                  </p:par>
                </p:childTnLst>
              </p:cTn>
              <p:nextCondLst>
                <p:cond evt="onClick" delay="0">
                  <p:tgtEl>
                    <p:spTgt spid="2126"/>
                  </p:tgtEl>
                </p:cond>
              </p:nextCondLst>
            </p:seq>
            <p:seq concurrent="1" nextAc="seek">
              <p:cTn id="3174" restart="whenNotActive" fill="hold" evtFilter="cancelBubble" nodeType="interactiveSeq">
                <p:stCondLst>
                  <p:cond evt="onClick" delay="0">
                    <p:tgtEl>
                      <p:spTgt spid="2127"/>
                    </p:tgtEl>
                  </p:cond>
                </p:stCondLst>
                <p:endSync evt="end" delay="0">
                  <p:rtn val="all"/>
                </p:endSync>
                <p:childTnLst>
                  <p:par>
                    <p:cTn id="3175" fill="hold">
                      <p:stCondLst>
                        <p:cond delay="0"/>
                      </p:stCondLst>
                      <p:childTnLst>
                        <p:par>
                          <p:cTn id="3176" fill="hold">
                            <p:stCondLst>
                              <p:cond delay="0"/>
                            </p:stCondLst>
                            <p:childTnLst>
                              <p:par>
                                <p:cTn id="3177" presetID="1" presetClass="exit" presetSubtype="0" fill="hold" grpId="0" nodeType="clickEffect">
                                  <p:stCondLst>
                                    <p:cond delay="0"/>
                                  </p:stCondLst>
                                  <p:childTnLst>
                                    <p:set>
                                      <p:cBhvr>
                                        <p:cTn id="3178" dur="1" fill="hold">
                                          <p:stCondLst>
                                            <p:cond delay="0"/>
                                          </p:stCondLst>
                                        </p:cTn>
                                        <p:tgtEl>
                                          <p:spTgt spid="2127"/>
                                        </p:tgtEl>
                                        <p:attrNameLst>
                                          <p:attrName>style.visibility</p:attrName>
                                        </p:attrNameLst>
                                      </p:cBhvr>
                                      <p:to>
                                        <p:strVal val="hidden"/>
                                      </p:to>
                                    </p:set>
                                  </p:childTnLst>
                                </p:cTn>
                              </p:par>
                            </p:childTnLst>
                          </p:cTn>
                        </p:par>
                      </p:childTnLst>
                    </p:cTn>
                  </p:par>
                </p:childTnLst>
              </p:cTn>
              <p:nextCondLst>
                <p:cond evt="onClick" delay="0">
                  <p:tgtEl>
                    <p:spTgt spid="2127"/>
                  </p:tgtEl>
                </p:cond>
              </p:nextCondLst>
            </p:seq>
            <p:seq concurrent="1" nextAc="seek">
              <p:cTn id="3179" restart="whenNotActive" fill="hold" evtFilter="cancelBubble" nodeType="interactiveSeq">
                <p:stCondLst>
                  <p:cond evt="onClick" delay="0">
                    <p:tgtEl>
                      <p:spTgt spid="2128"/>
                    </p:tgtEl>
                  </p:cond>
                </p:stCondLst>
                <p:endSync evt="end" delay="0">
                  <p:rtn val="all"/>
                </p:endSync>
                <p:childTnLst>
                  <p:par>
                    <p:cTn id="3180" fill="hold">
                      <p:stCondLst>
                        <p:cond delay="0"/>
                      </p:stCondLst>
                      <p:childTnLst>
                        <p:par>
                          <p:cTn id="3181" fill="hold">
                            <p:stCondLst>
                              <p:cond delay="0"/>
                            </p:stCondLst>
                            <p:childTnLst>
                              <p:par>
                                <p:cTn id="3182" presetID="1" presetClass="exit" presetSubtype="0" fill="hold" grpId="0" nodeType="clickEffect">
                                  <p:stCondLst>
                                    <p:cond delay="0"/>
                                  </p:stCondLst>
                                  <p:childTnLst>
                                    <p:set>
                                      <p:cBhvr>
                                        <p:cTn id="3183" dur="1" fill="hold">
                                          <p:stCondLst>
                                            <p:cond delay="0"/>
                                          </p:stCondLst>
                                        </p:cTn>
                                        <p:tgtEl>
                                          <p:spTgt spid="2128"/>
                                        </p:tgtEl>
                                        <p:attrNameLst>
                                          <p:attrName>style.visibility</p:attrName>
                                        </p:attrNameLst>
                                      </p:cBhvr>
                                      <p:to>
                                        <p:strVal val="hidden"/>
                                      </p:to>
                                    </p:set>
                                  </p:childTnLst>
                                </p:cTn>
                              </p:par>
                            </p:childTnLst>
                          </p:cTn>
                        </p:par>
                      </p:childTnLst>
                    </p:cTn>
                  </p:par>
                </p:childTnLst>
              </p:cTn>
              <p:nextCondLst>
                <p:cond evt="onClick" delay="0">
                  <p:tgtEl>
                    <p:spTgt spid="2128"/>
                  </p:tgtEl>
                </p:cond>
              </p:nextCondLst>
            </p:seq>
            <p:seq concurrent="1" nextAc="seek">
              <p:cTn id="3184" restart="whenNotActive" fill="hold" evtFilter="cancelBubble" nodeType="interactiveSeq">
                <p:stCondLst>
                  <p:cond evt="onClick" delay="0">
                    <p:tgtEl>
                      <p:spTgt spid="2129"/>
                    </p:tgtEl>
                  </p:cond>
                </p:stCondLst>
                <p:endSync evt="end" delay="0">
                  <p:rtn val="all"/>
                </p:endSync>
                <p:childTnLst>
                  <p:par>
                    <p:cTn id="3185" fill="hold">
                      <p:stCondLst>
                        <p:cond delay="0"/>
                      </p:stCondLst>
                      <p:childTnLst>
                        <p:par>
                          <p:cTn id="3186" fill="hold">
                            <p:stCondLst>
                              <p:cond delay="0"/>
                            </p:stCondLst>
                            <p:childTnLst>
                              <p:par>
                                <p:cTn id="3187" presetID="1" presetClass="exit" presetSubtype="0" fill="hold" grpId="0" nodeType="clickEffect">
                                  <p:stCondLst>
                                    <p:cond delay="0"/>
                                  </p:stCondLst>
                                  <p:childTnLst>
                                    <p:set>
                                      <p:cBhvr>
                                        <p:cTn id="3188" dur="1" fill="hold">
                                          <p:stCondLst>
                                            <p:cond delay="0"/>
                                          </p:stCondLst>
                                        </p:cTn>
                                        <p:tgtEl>
                                          <p:spTgt spid="2129"/>
                                        </p:tgtEl>
                                        <p:attrNameLst>
                                          <p:attrName>style.visibility</p:attrName>
                                        </p:attrNameLst>
                                      </p:cBhvr>
                                      <p:to>
                                        <p:strVal val="hidden"/>
                                      </p:to>
                                    </p:set>
                                  </p:childTnLst>
                                </p:cTn>
                              </p:par>
                            </p:childTnLst>
                          </p:cTn>
                        </p:par>
                      </p:childTnLst>
                    </p:cTn>
                  </p:par>
                </p:childTnLst>
              </p:cTn>
              <p:nextCondLst>
                <p:cond evt="onClick" delay="0">
                  <p:tgtEl>
                    <p:spTgt spid="2129"/>
                  </p:tgtEl>
                </p:cond>
              </p:nextCondLst>
            </p:seq>
            <p:seq concurrent="1" nextAc="seek">
              <p:cTn id="3189" restart="whenNotActive" fill="hold" evtFilter="cancelBubble" nodeType="interactiveSeq">
                <p:stCondLst>
                  <p:cond evt="onClick" delay="0">
                    <p:tgtEl>
                      <p:spTgt spid="2130"/>
                    </p:tgtEl>
                  </p:cond>
                </p:stCondLst>
                <p:endSync evt="end" delay="0">
                  <p:rtn val="all"/>
                </p:endSync>
                <p:childTnLst>
                  <p:par>
                    <p:cTn id="3190" fill="hold">
                      <p:stCondLst>
                        <p:cond delay="0"/>
                      </p:stCondLst>
                      <p:childTnLst>
                        <p:par>
                          <p:cTn id="3191" fill="hold">
                            <p:stCondLst>
                              <p:cond delay="0"/>
                            </p:stCondLst>
                            <p:childTnLst>
                              <p:par>
                                <p:cTn id="3192" presetID="1" presetClass="exit" presetSubtype="0" fill="hold" grpId="0" nodeType="clickEffect">
                                  <p:stCondLst>
                                    <p:cond delay="0"/>
                                  </p:stCondLst>
                                  <p:childTnLst>
                                    <p:set>
                                      <p:cBhvr>
                                        <p:cTn id="3193" dur="1" fill="hold">
                                          <p:stCondLst>
                                            <p:cond delay="0"/>
                                          </p:stCondLst>
                                        </p:cTn>
                                        <p:tgtEl>
                                          <p:spTgt spid="2130"/>
                                        </p:tgtEl>
                                        <p:attrNameLst>
                                          <p:attrName>style.visibility</p:attrName>
                                        </p:attrNameLst>
                                      </p:cBhvr>
                                      <p:to>
                                        <p:strVal val="hidden"/>
                                      </p:to>
                                    </p:set>
                                  </p:childTnLst>
                                </p:cTn>
                              </p:par>
                            </p:childTnLst>
                          </p:cTn>
                        </p:par>
                      </p:childTnLst>
                    </p:cTn>
                  </p:par>
                </p:childTnLst>
              </p:cTn>
              <p:nextCondLst>
                <p:cond evt="onClick" delay="0">
                  <p:tgtEl>
                    <p:spTgt spid="2130"/>
                  </p:tgtEl>
                </p:cond>
              </p:nextCondLst>
            </p:seq>
            <p:seq concurrent="1" nextAc="seek">
              <p:cTn id="3194" restart="whenNotActive" fill="hold" evtFilter="cancelBubble" nodeType="interactiveSeq">
                <p:stCondLst>
                  <p:cond evt="onClick" delay="0">
                    <p:tgtEl>
                      <p:spTgt spid="2131"/>
                    </p:tgtEl>
                  </p:cond>
                </p:stCondLst>
                <p:endSync evt="end" delay="0">
                  <p:rtn val="all"/>
                </p:endSync>
                <p:childTnLst>
                  <p:par>
                    <p:cTn id="3195" fill="hold">
                      <p:stCondLst>
                        <p:cond delay="0"/>
                      </p:stCondLst>
                      <p:childTnLst>
                        <p:par>
                          <p:cTn id="3196" fill="hold">
                            <p:stCondLst>
                              <p:cond delay="0"/>
                            </p:stCondLst>
                            <p:childTnLst>
                              <p:par>
                                <p:cTn id="3197" presetID="1" presetClass="exit" presetSubtype="0" fill="hold" grpId="0" nodeType="clickEffect">
                                  <p:stCondLst>
                                    <p:cond delay="0"/>
                                  </p:stCondLst>
                                  <p:childTnLst>
                                    <p:set>
                                      <p:cBhvr>
                                        <p:cTn id="3198" dur="1" fill="hold">
                                          <p:stCondLst>
                                            <p:cond delay="0"/>
                                          </p:stCondLst>
                                        </p:cTn>
                                        <p:tgtEl>
                                          <p:spTgt spid="2131"/>
                                        </p:tgtEl>
                                        <p:attrNameLst>
                                          <p:attrName>style.visibility</p:attrName>
                                        </p:attrNameLst>
                                      </p:cBhvr>
                                      <p:to>
                                        <p:strVal val="hidden"/>
                                      </p:to>
                                    </p:set>
                                  </p:childTnLst>
                                </p:cTn>
                              </p:par>
                            </p:childTnLst>
                          </p:cTn>
                        </p:par>
                      </p:childTnLst>
                    </p:cTn>
                  </p:par>
                </p:childTnLst>
              </p:cTn>
              <p:nextCondLst>
                <p:cond evt="onClick" delay="0">
                  <p:tgtEl>
                    <p:spTgt spid="2131"/>
                  </p:tgtEl>
                </p:cond>
              </p:nextCondLst>
            </p:seq>
            <p:seq concurrent="1" nextAc="seek">
              <p:cTn id="3199" restart="whenNotActive" fill="hold" evtFilter="cancelBubble" nodeType="interactiveSeq">
                <p:stCondLst>
                  <p:cond evt="onClick" delay="0">
                    <p:tgtEl>
                      <p:spTgt spid="2132"/>
                    </p:tgtEl>
                  </p:cond>
                </p:stCondLst>
                <p:endSync evt="end" delay="0">
                  <p:rtn val="all"/>
                </p:endSync>
                <p:childTnLst>
                  <p:par>
                    <p:cTn id="3200" fill="hold">
                      <p:stCondLst>
                        <p:cond delay="0"/>
                      </p:stCondLst>
                      <p:childTnLst>
                        <p:par>
                          <p:cTn id="3201" fill="hold">
                            <p:stCondLst>
                              <p:cond delay="0"/>
                            </p:stCondLst>
                            <p:childTnLst>
                              <p:par>
                                <p:cTn id="3202" presetID="1" presetClass="exit" presetSubtype="0" fill="hold" grpId="0" nodeType="clickEffect">
                                  <p:stCondLst>
                                    <p:cond delay="0"/>
                                  </p:stCondLst>
                                  <p:childTnLst>
                                    <p:set>
                                      <p:cBhvr>
                                        <p:cTn id="3203" dur="1" fill="hold">
                                          <p:stCondLst>
                                            <p:cond delay="0"/>
                                          </p:stCondLst>
                                        </p:cTn>
                                        <p:tgtEl>
                                          <p:spTgt spid="2132"/>
                                        </p:tgtEl>
                                        <p:attrNameLst>
                                          <p:attrName>style.visibility</p:attrName>
                                        </p:attrNameLst>
                                      </p:cBhvr>
                                      <p:to>
                                        <p:strVal val="hidden"/>
                                      </p:to>
                                    </p:set>
                                  </p:childTnLst>
                                </p:cTn>
                              </p:par>
                            </p:childTnLst>
                          </p:cTn>
                        </p:par>
                      </p:childTnLst>
                    </p:cTn>
                  </p:par>
                </p:childTnLst>
              </p:cTn>
              <p:nextCondLst>
                <p:cond evt="onClick" delay="0">
                  <p:tgtEl>
                    <p:spTgt spid="2132"/>
                  </p:tgtEl>
                </p:cond>
              </p:nextCondLst>
            </p:seq>
            <p:seq concurrent="1" nextAc="seek">
              <p:cTn id="3204" restart="whenNotActive" fill="hold" evtFilter="cancelBubble" nodeType="interactiveSeq">
                <p:stCondLst>
                  <p:cond evt="onClick" delay="0">
                    <p:tgtEl>
                      <p:spTgt spid="2133"/>
                    </p:tgtEl>
                  </p:cond>
                </p:stCondLst>
                <p:endSync evt="end" delay="0">
                  <p:rtn val="all"/>
                </p:endSync>
                <p:childTnLst>
                  <p:par>
                    <p:cTn id="3205" fill="hold">
                      <p:stCondLst>
                        <p:cond delay="0"/>
                      </p:stCondLst>
                      <p:childTnLst>
                        <p:par>
                          <p:cTn id="3206" fill="hold">
                            <p:stCondLst>
                              <p:cond delay="0"/>
                            </p:stCondLst>
                            <p:childTnLst>
                              <p:par>
                                <p:cTn id="3207" presetID="1" presetClass="exit" presetSubtype="0" fill="hold" grpId="0" nodeType="clickEffect">
                                  <p:stCondLst>
                                    <p:cond delay="0"/>
                                  </p:stCondLst>
                                  <p:childTnLst>
                                    <p:set>
                                      <p:cBhvr>
                                        <p:cTn id="3208" dur="1" fill="hold">
                                          <p:stCondLst>
                                            <p:cond delay="0"/>
                                          </p:stCondLst>
                                        </p:cTn>
                                        <p:tgtEl>
                                          <p:spTgt spid="2133"/>
                                        </p:tgtEl>
                                        <p:attrNameLst>
                                          <p:attrName>style.visibility</p:attrName>
                                        </p:attrNameLst>
                                      </p:cBhvr>
                                      <p:to>
                                        <p:strVal val="hidden"/>
                                      </p:to>
                                    </p:set>
                                  </p:childTnLst>
                                </p:cTn>
                              </p:par>
                            </p:childTnLst>
                          </p:cTn>
                        </p:par>
                      </p:childTnLst>
                    </p:cTn>
                  </p:par>
                </p:childTnLst>
              </p:cTn>
              <p:nextCondLst>
                <p:cond evt="onClick" delay="0">
                  <p:tgtEl>
                    <p:spTgt spid="2133"/>
                  </p:tgtEl>
                </p:cond>
              </p:nextCondLst>
            </p:seq>
            <p:seq concurrent="1" nextAc="seek">
              <p:cTn id="3209" restart="whenNotActive" fill="hold" evtFilter="cancelBubble" nodeType="interactiveSeq">
                <p:stCondLst>
                  <p:cond evt="onClick" delay="0">
                    <p:tgtEl>
                      <p:spTgt spid="2134"/>
                    </p:tgtEl>
                  </p:cond>
                </p:stCondLst>
                <p:endSync evt="end" delay="0">
                  <p:rtn val="all"/>
                </p:endSync>
                <p:childTnLst>
                  <p:par>
                    <p:cTn id="3210" fill="hold">
                      <p:stCondLst>
                        <p:cond delay="0"/>
                      </p:stCondLst>
                      <p:childTnLst>
                        <p:par>
                          <p:cTn id="3211" fill="hold">
                            <p:stCondLst>
                              <p:cond delay="0"/>
                            </p:stCondLst>
                            <p:childTnLst>
                              <p:par>
                                <p:cTn id="3212" presetID="1" presetClass="exit" presetSubtype="0" fill="hold" grpId="0" nodeType="clickEffect">
                                  <p:stCondLst>
                                    <p:cond delay="0"/>
                                  </p:stCondLst>
                                  <p:childTnLst>
                                    <p:set>
                                      <p:cBhvr>
                                        <p:cTn id="3213" dur="1" fill="hold">
                                          <p:stCondLst>
                                            <p:cond delay="0"/>
                                          </p:stCondLst>
                                        </p:cTn>
                                        <p:tgtEl>
                                          <p:spTgt spid="2134"/>
                                        </p:tgtEl>
                                        <p:attrNameLst>
                                          <p:attrName>style.visibility</p:attrName>
                                        </p:attrNameLst>
                                      </p:cBhvr>
                                      <p:to>
                                        <p:strVal val="hidden"/>
                                      </p:to>
                                    </p:set>
                                  </p:childTnLst>
                                </p:cTn>
                              </p:par>
                            </p:childTnLst>
                          </p:cTn>
                        </p:par>
                      </p:childTnLst>
                    </p:cTn>
                  </p:par>
                </p:childTnLst>
              </p:cTn>
              <p:nextCondLst>
                <p:cond evt="onClick" delay="0">
                  <p:tgtEl>
                    <p:spTgt spid="2134"/>
                  </p:tgtEl>
                </p:cond>
              </p:nextCondLst>
            </p:seq>
            <p:seq concurrent="1" nextAc="seek">
              <p:cTn id="3214" restart="whenNotActive" fill="hold" evtFilter="cancelBubble" nodeType="interactiveSeq">
                <p:stCondLst>
                  <p:cond evt="onClick" delay="0">
                    <p:tgtEl>
                      <p:spTgt spid="2135"/>
                    </p:tgtEl>
                  </p:cond>
                </p:stCondLst>
                <p:endSync evt="end" delay="0">
                  <p:rtn val="all"/>
                </p:endSync>
                <p:childTnLst>
                  <p:par>
                    <p:cTn id="3215" fill="hold">
                      <p:stCondLst>
                        <p:cond delay="0"/>
                      </p:stCondLst>
                      <p:childTnLst>
                        <p:par>
                          <p:cTn id="3216" fill="hold">
                            <p:stCondLst>
                              <p:cond delay="0"/>
                            </p:stCondLst>
                            <p:childTnLst>
                              <p:par>
                                <p:cTn id="3217" presetID="1" presetClass="exit" presetSubtype="0" fill="hold" grpId="0" nodeType="clickEffect">
                                  <p:stCondLst>
                                    <p:cond delay="0"/>
                                  </p:stCondLst>
                                  <p:childTnLst>
                                    <p:set>
                                      <p:cBhvr>
                                        <p:cTn id="3218" dur="1" fill="hold">
                                          <p:stCondLst>
                                            <p:cond delay="0"/>
                                          </p:stCondLst>
                                        </p:cTn>
                                        <p:tgtEl>
                                          <p:spTgt spid="2135"/>
                                        </p:tgtEl>
                                        <p:attrNameLst>
                                          <p:attrName>style.visibility</p:attrName>
                                        </p:attrNameLst>
                                      </p:cBhvr>
                                      <p:to>
                                        <p:strVal val="hidden"/>
                                      </p:to>
                                    </p:set>
                                  </p:childTnLst>
                                </p:cTn>
                              </p:par>
                            </p:childTnLst>
                          </p:cTn>
                        </p:par>
                      </p:childTnLst>
                    </p:cTn>
                  </p:par>
                </p:childTnLst>
              </p:cTn>
              <p:nextCondLst>
                <p:cond evt="onClick" delay="0">
                  <p:tgtEl>
                    <p:spTgt spid="2135"/>
                  </p:tgtEl>
                </p:cond>
              </p:nextCondLst>
            </p:seq>
            <p:seq concurrent="1" nextAc="seek">
              <p:cTn id="3219" restart="whenNotActive" fill="hold" evtFilter="cancelBubble" nodeType="interactiveSeq">
                <p:stCondLst>
                  <p:cond evt="onClick" delay="0">
                    <p:tgtEl>
                      <p:spTgt spid="2136"/>
                    </p:tgtEl>
                  </p:cond>
                </p:stCondLst>
                <p:endSync evt="end" delay="0">
                  <p:rtn val="all"/>
                </p:endSync>
                <p:childTnLst>
                  <p:par>
                    <p:cTn id="3220" fill="hold">
                      <p:stCondLst>
                        <p:cond delay="0"/>
                      </p:stCondLst>
                      <p:childTnLst>
                        <p:par>
                          <p:cTn id="3221" fill="hold">
                            <p:stCondLst>
                              <p:cond delay="0"/>
                            </p:stCondLst>
                            <p:childTnLst>
                              <p:par>
                                <p:cTn id="3222" presetID="1" presetClass="exit" presetSubtype="0" fill="hold" grpId="0" nodeType="clickEffect">
                                  <p:stCondLst>
                                    <p:cond delay="0"/>
                                  </p:stCondLst>
                                  <p:childTnLst>
                                    <p:set>
                                      <p:cBhvr>
                                        <p:cTn id="3223" dur="1" fill="hold">
                                          <p:stCondLst>
                                            <p:cond delay="0"/>
                                          </p:stCondLst>
                                        </p:cTn>
                                        <p:tgtEl>
                                          <p:spTgt spid="2136"/>
                                        </p:tgtEl>
                                        <p:attrNameLst>
                                          <p:attrName>style.visibility</p:attrName>
                                        </p:attrNameLst>
                                      </p:cBhvr>
                                      <p:to>
                                        <p:strVal val="hidden"/>
                                      </p:to>
                                    </p:set>
                                  </p:childTnLst>
                                </p:cTn>
                              </p:par>
                            </p:childTnLst>
                          </p:cTn>
                        </p:par>
                      </p:childTnLst>
                    </p:cTn>
                  </p:par>
                </p:childTnLst>
              </p:cTn>
              <p:nextCondLst>
                <p:cond evt="onClick" delay="0">
                  <p:tgtEl>
                    <p:spTgt spid="2136"/>
                  </p:tgtEl>
                </p:cond>
              </p:nextCondLst>
            </p:seq>
            <p:seq concurrent="1" nextAc="seek">
              <p:cTn id="3224" restart="whenNotActive" fill="hold" evtFilter="cancelBubble" nodeType="interactiveSeq">
                <p:stCondLst>
                  <p:cond evt="onClick" delay="0">
                    <p:tgtEl>
                      <p:spTgt spid="2137"/>
                    </p:tgtEl>
                  </p:cond>
                </p:stCondLst>
                <p:endSync evt="end" delay="0">
                  <p:rtn val="all"/>
                </p:endSync>
                <p:childTnLst>
                  <p:par>
                    <p:cTn id="3225" fill="hold">
                      <p:stCondLst>
                        <p:cond delay="0"/>
                      </p:stCondLst>
                      <p:childTnLst>
                        <p:par>
                          <p:cTn id="3226" fill="hold">
                            <p:stCondLst>
                              <p:cond delay="0"/>
                            </p:stCondLst>
                            <p:childTnLst>
                              <p:par>
                                <p:cTn id="3227" presetID="1" presetClass="exit" presetSubtype="0" fill="hold" grpId="0" nodeType="clickEffect">
                                  <p:stCondLst>
                                    <p:cond delay="0"/>
                                  </p:stCondLst>
                                  <p:childTnLst>
                                    <p:set>
                                      <p:cBhvr>
                                        <p:cTn id="3228" dur="1" fill="hold">
                                          <p:stCondLst>
                                            <p:cond delay="0"/>
                                          </p:stCondLst>
                                        </p:cTn>
                                        <p:tgtEl>
                                          <p:spTgt spid="2137"/>
                                        </p:tgtEl>
                                        <p:attrNameLst>
                                          <p:attrName>style.visibility</p:attrName>
                                        </p:attrNameLst>
                                      </p:cBhvr>
                                      <p:to>
                                        <p:strVal val="hidden"/>
                                      </p:to>
                                    </p:set>
                                  </p:childTnLst>
                                </p:cTn>
                              </p:par>
                            </p:childTnLst>
                          </p:cTn>
                        </p:par>
                      </p:childTnLst>
                    </p:cTn>
                  </p:par>
                </p:childTnLst>
              </p:cTn>
              <p:nextCondLst>
                <p:cond evt="onClick" delay="0">
                  <p:tgtEl>
                    <p:spTgt spid="2137"/>
                  </p:tgtEl>
                </p:cond>
              </p:nextCondLst>
            </p:seq>
            <p:seq concurrent="1" nextAc="seek">
              <p:cTn id="3229" restart="whenNotActive" fill="hold" evtFilter="cancelBubble" nodeType="interactiveSeq">
                <p:stCondLst>
                  <p:cond evt="onClick" delay="0">
                    <p:tgtEl>
                      <p:spTgt spid="2138"/>
                    </p:tgtEl>
                  </p:cond>
                </p:stCondLst>
                <p:endSync evt="end" delay="0">
                  <p:rtn val="all"/>
                </p:endSync>
                <p:childTnLst>
                  <p:par>
                    <p:cTn id="3230" fill="hold">
                      <p:stCondLst>
                        <p:cond delay="0"/>
                      </p:stCondLst>
                      <p:childTnLst>
                        <p:par>
                          <p:cTn id="3231" fill="hold">
                            <p:stCondLst>
                              <p:cond delay="0"/>
                            </p:stCondLst>
                            <p:childTnLst>
                              <p:par>
                                <p:cTn id="3232" presetID="1" presetClass="exit" presetSubtype="0" fill="hold" grpId="0" nodeType="clickEffect">
                                  <p:stCondLst>
                                    <p:cond delay="0"/>
                                  </p:stCondLst>
                                  <p:childTnLst>
                                    <p:set>
                                      <p:cBhvr>
                                        <p:cTn id="3233" dur="1" fill="hold">
                                          <p:stCondLst>
                                            <p:cond delay="0"/>
                                          </p:stCondLst>
                                        </p:cTn>
                                        <p:tgtEl>
                                          <p:spTgt spid="2138"/>
                                        </p:tgtEl>
                                        <p:attrNameLst>
                                          <p:attrName>style.visibility</p:attrName>
                                        </p:attrNameLst>
                                      </p:cBhvr>
                                      <p:to>
                                        <p:strVal val="hidden"/>
                                      </p:to>
                                    </p:set>
                                  </p:childTnLst>
                                </p:cTn>
                              </p:par>
                            </p:childTnLst>
                          </p:cTn>
                        </p:par>
                      </p:childTnLst>
                    </p:cTn>
                  </p:par>
                </p:childTnLst>
              </p:cTn>
              <p:nextCondLst>
                <p:cond evt="onClick" delay="0">
                  <p:tgtEl>
                    <p:spTgt spid="2138"/>
                  </p:tgtEl>
                </p:cond>
              </p:nextCondLst>
            </p:seq>
            <p:seq concurrent="1" nextAc="seek">
              <p:cTn id="3234" restart="whenNotActive" fill="hold" evtFilter="cancelBubble" nodeType="interactiveSeq">
                <p:stCondLst>
                  <p:cond evt="onClick" delay="0">
                    <p:tgtEl>
                      <p:spTgt spid="2139"/>
                    </p:tgtEl>
                  </p:cond>
                </p:stCondLst>
                <p:endSync evt="end" delay="0">
                  <p:rtn val="all"/>
                </p:endSync>
                <p:childTnLst>
                  <p:par>
                    <p:cTn id="3235" fill="hold">
                      <p:stCondLst>
                        <p:cond delay="0"/>
                      </p:stCondLst>
                      <p:childTnLst>
                        <p:par>
                          <p:cTn id="3236" fill="hold">
                            <p:stCondLst>
                              <p:cond delay="0"/>
                            </p:stCondLst>
                            <p:childTnLst>
                              <p:par>
                                <p:cTn id="3237" presetID="1" presetClass="exit" presetSubtype="0" fill="hold" grpId="0" nodeType="clickEffect">
                                  <p:stCondLst>
                                    <p:cond delay="0"/>
                                  </p:stCondLst>
                                  <p:childTnLst>
                                    <p:set>
                                      <p:cBhvr>
                                        <p:cTn id="3238" dur="1" fill="hold">
                                          <p:stCondLst>
                                            <p:cond delay="0"/>
                                          </p:stCondLst>
                                        </p:cTn>
                                        <p:tgtEl>
                                          <p:spTgt spid="2139"/>
                                        </p:tgtEl>
                                        <p:attrNameLst>
                                          <p:attrName>style.visibility</p:attrName>
                                        </p:attrNameLst>
                                      </p:cBhvr>
                                      <p:to>
                                        <p:strVal val="hidden"/>
                                      </p:to>
                                    </p:set>
                                  </p:childTnLst>
                                </p:cTn>
                              </p:par>
                            </p:childTnLst>
                          </p:cTn>
                        </p:par>
                      </p:childTnLst>
                    </p:cTn>
                  </p:par>
                </p:childTnLst>
              </p:cTn>
              <p:nextCondLst>
                <p:cond evt="onClick" delay="0">
                  <p:tgtEl>
                    <p:spTgt spid="2139"/>
                  </p:tgtEl>
                </p:cond>
              </p:nextCondLst>
            </p:seq>
            <p:seq concurrent="1" nextAc="seek">
              <p:cTn id="3239" restart="whenNotActive" fill="hold" evtFilter="cancelBubble" nodeType="interactiveSeq">
                <p:stCondLst>
                  <p:cond evt="onClick" delay="0">
                    <p:tgtEl>
                      <p:spTgt spid="2140"/>
                    </p:tgtEl>
                  </p:cond>
                </p:stCondLst>
                <p:endSync evt="end" delay="0">
                  <p:rtn val="all"/>
                </p:endSync>
                <p:childTnLst>
                  <p:par>
                    <p:cTn id="3240" fill="hold">
                      <p:stCondLst>
                        <p:cond delay="0"/>
                      </p:stCondLst>
                      <p:childTnLst>
                        <p:par>
                          <p:cTn id="3241" fill="hold">
                            <p:stCondLst>
                              <p:cond delay="0"/>
                            </p:stCondLst>
                            <p:childTnLst>
                              <p:par>
                                <p:cTn id="3242" presetID="1" presetClass="exit" presetSubtype="0" fill="hold" grpId="0" nodeType="clickEffect">
                                  <p:stCondLst>
                                    <p:cond delay="0"/>
                                  </p:stCondLst>
                                  <p:childTnLst>
                                    <p:set>
                                      <p:cBhvr>
                                        <p:cTn id="3243" dur="1" fill="hold">
                                          <p:stCondLst>
                                            <p:cond delay="0"/>
                                          </p:stCondLst>
                                        </p:cTn>
                                        <p:tgtEl>
                                          <p:spTgt spid="2140"/>
                                        </p:tgtEl>
                                        <p:attrNameLst>
                                          <p:attrName>style.visibility</p:attrName>
                                        </p:attrNameLst>
                                      </p:cBhvr>
                                      <p:to>
                                        <p:strVal val="hidden"/>
                                      </p:to>
                                    </p:set>
                                  </p:childTnLst>
                                </p:cTn>
                              </p:par>
                            </p:childTnLst>
                          </p:cTn>
                        </p:par>
                      </p:childTnLst>
                    </p:cTn>
                  </p:par>
                </p:childTnLst>
              </p:cTn>
              <p:nextCondLst>
                <p:cond evt="onClick" delay="0">
                  <p:tgtEl>
                    <p:spTgt spid="2140"/>
                  </p:tgtEl>
                </p:cond>
              </p:nextCondLst>
            </p:seq>
            <p:seq concurrent="1" nextAc="seek">
              <p:cTn id="3244" restart="whenNotActive" fill="hold" evtFilter="cancelBubble" nodeType="interactiveSeq">
                <p:stCondLst>
                  <p:cond evt="onClick" delay="0">
                    <p:tgtEl>
                      <p:spTgt spid="2141"/>
                    </p:tgtEl>
                  </p:cond>
                </p:stCondLst>
                <p:endSync evt="end" delay="0">
                  <p:rtn val="all"/>
                </p:endSync>
                <p:childTnLst>
                  <p:par>
                    <p:cTn id="3245" fill="hold">
                      <p:stCondLst>
                        <p:cond delay="0"/>
                      </p:stCondLst>
                      <p:childTnLst>
                        <p:par>
                          <p:cTn id="3246" fill="hold">
                            <p:stCondLst>
                              <p:cond delay="0"/>
                            </p:stCondLst>
                            <p:childTnLst>
                              <p:par>
                                <p:cTn id="3247" presetID="1" presetClass="exit" presetSubtype="0" fill="hold" grpId="0" nodeType="clickEffect">
                                  <p:stCondLst>
                                    <p:cond delay="0"/>
                                  </p:stCondLst>
                                  <p:childTnLst>
                                    <p:set>
                                      <p:cBhvr>
                                        <p:cTn id="3248" dur="1" fill="hold">
                                          <p:stCondLst>
                                            <p:cond delay="0"/>
                                          </p:stCondLst>
                                        </p:cTn>
                                        <p:tgtEl>
                                          <p:spTgt spid="2141"/>
                                        </p:tgtEl>
                                        <p:attrNameLst>
                                          <p:attrName>style.visibility</p:attrName>
                                        </p:attrNameLst>
                                      </p:cBhvr>
                                      <p:to>
                                        <p:strVal val="hidden"/>
                                      </p:to>
                                    </p:set>
                                  </p:childTnLst>
                                </p:cTn>
                              </p:par>
                            </p:childTnLst>
                          </p:cTn>
                        </p:par>
                      </p:childTnLst>
                    </p:cTn>
                  </p:par>
                </p:childTnLst>
              </p:cTn>
              <p:nextCondLst>
                <p:cond evt="onClick" delay="0">
                  <p:tgtEl>
                    <p:spTgt spid="2141"/>
                  </p:tgtEl>
                </p:cond>
              </p:nextCondLst>
            </p:seq>
            <p:seq concurrent="1" nextAc="seek">
              <p:cTn id="3249" restart="whenNotActive" fill="hold" evtFilter="cancelBubble" nodeType="interactiveSeq">
                <p:stCondLst>
                  <p:cond evt="onClick" delay="0">
                    <p:tgtEl>
                      <p:spTgt spid="2142"/>
                    </p:tgtEl>
                  </p:cond>
                </p:stCondLst>
                <p:endSync evt="end" delay="0">
                  <p:rtn val="all"/>
                </p:endSync>
                <p:childTnLst>
                  <p:par>
                    <p:cTn id="3250" fill="hold">
                      <p:stCondLst>
                        <p:cond delay="0"/>
                      </p:stCondLst>
                      <p:childTnLst>
                        <p:par>
                          <p:cTn id="3251" fill="hold">
                            <p:stCondLst>
                              <p:cond delay="0"/>
                            </p:stCondLst>
                            <p:childTnLst>
                              <p:par>
                                <p:cTn id="3252" presetID="1" presetClass="exit" presetSubtype="0" fill="hold" grpId="0" nodeType="clickEffect">
                                  <p:stCondLst>
                                    <p:cond delay="0"/>
                                  </p:stCondLst>
                                  <p:childTnLst>
                                    <p:set>
                                      <p:cBhvr>
                                        <p:cTn id="3253" dur="1" fill="hold">
                                          <p:stCondLst>
                                            <p:cond delay="0"/>
                                          </p:stCondLst>
                                        </p:cTn>
                                        <p:tgtEl>
                                          <p:spTgt spid="2142"/>
                                        </p:tgtEl>
                                        <p:attrNameLst>
                                          <p:attrName>style.visibility</p:attrName>
                                        </p:attrNameLst>
                                      </p:cBhvr>
                                      <p:to>
                                        <p:strVal val="hidden"/>
                                      </p:to>
                                    </p:set>
                                  </p:childTnLst>
                                </p:cTn>
                              </p:par>
                            </p:childTnLst>
                          </p:cTn>
                        </p:par>
                      </p:childTnLst>
                    </p:cTn>
                  </p:par>
                </p:childTnLst>
              </p:cTn>
              <p:nextCondLst>
                <p:cond evt="onClick" delay="0">
                  <p:tgtEl>
                    <p:spTgt spid="2142"/>
                  </p:tgtEl>
                </p:cond>
              </p:nextCondLst>
            </p:seq>
            <p:seq concurrent="1" nextAc="seek">
              <p:cTn id="3254" restart="whenNotActive" fill="hold" evtFilter="cancelBubble" nodeType="interactiveSeq">
                <p:stCondLst>
                  <p:cond evt="onClick" delay="0">
                    <p:tgtEl>
                      <p:spTgt spid="2143"/>
                    </p:tgtEl>
                  </p:cond>
                </p:stCondLst>
                <p:endSync evt="end" delay="0">
                  <p:rtn val="all"/>
                </p:endSync>
                <p:childTnLst>
                  <p:par>
                    <p:cTn id="3255" fill="hold">
                      <p:stCondLst>
                        <p:cond delay="0"/>
                      </p:stCondLst>
                      <p:childTnLst>
                        <p:par>
                          <p:cTn id="3256" fill="hold">
                            <p:stCondLst>
                              <p:cond delay="0"/>
                            </p:stCondLst>
                            <p:childTnLst>
                              <p:par>
                                <p:cTn id="3257" presetID="1" presetClass="exit" presetSubtype="0" fill="hold" grpId="0" nodeType="clickEffect">
                                  <p:stCondLst>
                                    <p:cond delay="0"/>
                                  </p:stCondLst>
                                  <p:childTnLst>
                                    <p:set>
                                      <p:cBhvr>
                                        <p:cTn id="3258" dur="1" fill="hold">
                                          <p:stCondLst>
                                            <p:cond delay="0"/>
                                          </p:stCondLst>
                                        </p:cTn>
                                        <p:tgtEl>
                                          <p:spTgt spid="2143"/>
                                        </p:tgtEl>
                                        <p:attrNameLst>
                                          <p:attrName>style.visibility</p:attrName>
                                        </p:attrNameLst>
                                      </p:cBhvr>
                                      <p:to>
                                        <p:strVal val="hidden"/>
                                      </p:to>
                                    </p:set>
                                  </p:childTnLst>
                                </p:cTn>
                              </p:par>
                            </p:childTnLst>
                          </p:cTn>
                        </p:par>
                      </p:childTnLst>
                    </p:cTn>
                  </p:par>
                </p:childTnLst>
              </p:cTn>
              <p:nextCondLst>
                <p:cond evt="onClick" delay="0">
                  <p:tgtEl>
                    <p:spTgt spid="2143"/>
                  </p:tgtEl>
                </p:cond>
              </p:nextCondLst>
            </p:seq>
            <p:seq concurrent="1" nextAc="seek">
              <p:cTn id="3259" restart="whenNotActive" fill="hold" evtFilter="cancelBubble" nodeType="interactiveSeq">
                <p:stCondLst>
                  <p:cond evt="onClick" delay="0">
                    <p:tgtEl>
                      <p:spTgt spid="2144"/>
                    </p:tgtEl>
                  </p:cond>
                </p:stCondLst>
                <p:endSync evt="end" delay="0">
                  <p:rtn val="all"/>
                </p:endSync>
                <p:childTnLst>
                  <p:par>
                    <p:cTn id="3260" fill="hold">
                      <p:stCondLst>
                        <p:cond delay="0"/>
                      </p:stCondLst>
                      <p:childTnLst>
                        <p:par>
                          <p:cTn id="3261" fill="hold">
                            <p:stCondLst>
                              <p:cond delay="0"/>
                            </p:stCondLst>
                            <p:childTnLst>
                              <p:par>
                                <p:cTn id="3262" presetID="1" presetClass="exit" presetSubtype="0" fill="hold" grpId="0" nodeType="clickEffect">
                                  <p:stCondLst>
                                    <p:cond delay="0"/>
                                  </p:stCondLst>
                                  <p:childTnLst>
                                    <p:set>
                                      <p:cBhvr>
                                        <p:cTn id="3263" dur="1" fill="hold">
                                          <p:stCondLst>
                                            <p:cond delay="0"/>
                                          </p:stCondLst>
                                        </p:cTn>
                                        <p:tgtEl>
                                          <p:spTgt spid="2144"/>
                                        </p:tgtEl>
                                        <p:attrNameLst>
                                          <p:attrName>style.visibility</p:attrName>
                                        </p:attrNameLst>
                                      </p:cBhvr>
                                      <p:to>
                                        <p:strVal val="hidden"/>
                                      </p:to>
                                    </p:set>
                                  </p:childTnLst>
                                </p:cTn>
                              </p:par>
                            </p:childTnLst>
                          </p:cTn>
                        </p:par>
                      </p:childTnLst>
                    </p:cTn>
                  </p:par>
                </p:childTnLst>
              </p:cTn>
              <p:nextCondLst>
                <p:cond evt="onClick" delay="0">
                  <p:tgtEl>
                    <p:spTgt spid="2144"/>
                  </p:tgtEl>
                </p:cond>
              </p:nextCondLst>
            </p:seq>
            <p:seq concurrent="1" nextAc="seek">
              <p:cTn id="3264" restart="whenNotActive" fill="hold" evtFilter="cancelBubble" nodeType="interactiveSeq">
                <p:stCondLst>
                  <p:cond evt="onClick" delay="0">
                    <p:tgtEl>
                      <p:spTgt spid="2145"/>
                    </p:tgtEl>
                  </p:cond>
                </p:stCondLst>
                <p:endSync evt="end" delay="0">
                  <p:rtn val="all"/>
                </p:endSync>
                <p:childTnLst>
                  <p:par>
                    <p:cTn id="3265" fill="hold">
                      <p:stCondLst>
                        <p:cond delay="0"/>
                      </p:stCondLst>
                      <p:childTnLst>
                        <p:par>
                          <p:cTn id="3266" fill="hold">
                            <p:stCondLst>
                              <p:cond delay="0"/>
                            </p:stCondLst>
                            <p:childTnLst>
                              <p:par>
                                <p:cTn id="3267" presetID="1" presetClass="exit" presetSubtype="0" fill="hold" grpId="0" nodeType="clickEffect">
                                  <p:stCondLst>
                                    <p:cond delay="0"/>
                                  </p:stCondLst>
                                  <p:childTnLst>
                                    <p:set>
                                      <p:cBhvr>
                                        <p:cTn id="3268" dur="1" fill="hold">
                                          <p:stCondLst>
                                            <p:cond delay="0"/>
                                          </p:stCondLst>
                                        </p:cTn>
                                        <p:tgtEl>
                                          <p:spTgt spid="2145"/>
                                        </p:tgtEl>
                                        <p:attrNameLst>
                                          <p:attrName>style.visibility</p:attrName>
                                        </p:attrNameLst>
                                      </p:cBhvr>
                                      <p:to>
                                        <p:strVal val="hidden"/>
                                      </p:to>
                                    </p:set>
                                  </p:childTnLst>
                                </p:cTn>
                              </p:par>
                            </p:childTnLst>
                          </p:cTn>
                        </p:par>
                      </p:childTnLst>
                    </p:cTn>
                  </p:par>
                </p:childTnLst>
              </p:cTn>
              <p:nextCondLst>
                <p:cond evt="onClick" delay="0">
                  <p:tgtEl>
                    <p:spTgt spid="2145"/>
                  </p:tgtEl>
                </p:cond>
              </p:nextCondLst>
            </p:seq>
            <p:seq concurrent="1" nextAc="seek">
              <p:cTn id="3269" restart="whenNotActive" fill="hold" evtFilter="cancelBubble" nodeType="interactiveSeq">
                <p:stCondLst>
                  <p:cond evt="onClick" delay="0">
                    <p:tgtEl>
                      <p:spTgt spid="2146"/>
                    </p:tgtEl>
                  </p:cond>
                </p:stCondLst>
                <p:endSync evt="end" delay="0">
                  <p:rtn val="all"/>
                </p:endSync>
                <p:childTnLst>
                  <p:par>
                    <p:cTn id="3270" fill="hold">
                      <p:stCondLst>
                        <p:cond delay="0"/>
                      </p:stCondLst>
                      <p:childTnLst>
                        <p:par>
                          <p:cTn id="3271" fill="hold">
                            <p:stCondLst>
                              <p:cond delay="0"/>
                            </p:stCondLst>
                            <p:childTnLst>
                              <p:par>
                                <p:cTn id="3272" presetID="1" presetClass="exit" presetSubtype="0" fill="hold" grpId="0" nodeType="clickEffect">
                                  <p:stCondLst>
                                    <p:cond delay="0"/>
                                  </p:stCondLst>
                                  <p:childTnLst>
                                    <p:set>
                                      <p:cBhvr>
                                        <p:cTn id="3273" dur="1" fill="hold">
                                          <p:stCondLst>
                                            <p:cond delay="0"/>
                                          </p:stCondLst>
                                        </p:cTn>
                                        <p:tgtEl>
                                          <p:spTgt spid="2146"/>
                                        </p:tgtEl>
                                        <p:attrNameLst>
                                          <p:attrName>style.visibility</p:attrName>
                                        </p:attrNameLst>
                                      </p:cBhvr>
                                      <p:to>
                                        <p:strVal val="hidden"/>
                                      </p:to>
                                    </p:set>
                                  </p:childTnLst>
                                </p:cTn>
                              </p:par>
                            </p:childTnLst>
                          </p:cTn>
                        </p:par>
                      </p:childTnLst>
                    </p:cTn>
                  </p:par>
                </p:childTnLst>
              </p:cTn>
              <p:nextCondLst>
                <p:cond evt="onClick" delay="0">
                  <p:tgtEl>
                    <p:spTgt spid="2146"/>
                  </p:tgtEl>
                </p:cond>
              </p:nextCondLst>
            </p:seq>
            <p:seq concurrent="1" nextAc="seek">
              <p:cTn id="3274" restart="whenNotActive" fill="hold" evtFilter="cancelBubble" nodeType="interactiveSeq">
                <p:stCondLst>
                  <p:cond evt="onClick" delay="0">
                    <p:tgtEl>
                      <p:spTgt spid="2147"/>
                    </p:tgtEl>
                  </p:cond>
                </p:stCondLst>
                <p:endSync evt="end" delay="0">
                  <p:rtn val="all"/>
                </p:endSync>
                <p:childTnLst>
                  <p:par>
                    <p:cTn id="3275" fill="hold">
                      <p:stCondLst>
                        <p:cond delay="0"/>
                      </p:stCondLst>
                      <p:childTnLst>
                        <p:par>
                          <p:cTn id="3276" fill="hold">
                            <p:stCondLst>
                              <p:cond delay="0"/>
                            </p:stCondLst>
                            <p:childTnLst>
                              <p:par>
                                <p:cTn id="3277" presetID="1" presetClass="exit" presetSubtype="0" fill="hold" grpId="0" nodeType="clickEffect">
                                  <p:stCondLst>
                                    <p:cond delay="0"/>
                                  </p:stCondLst>
                                  <p:childTnLst>
                                    <p:set>
                                      <p:cBhvr>
                                        <p:cTn id="3278" dur="1" fill="hold">
                                          <p:stCondLst>
                                            <p:cond delay="0"/>
                                          </p:stCondLst>
                                        </p:cTn>
                                        <p:tgtEl>
                                          <p:spTgt spid="2147"/>
                                        </p:tgtEl>
                                        <p:attrNameLst>
                                          <p:attrName>style.visibility</p:attrName>
                                        </p:attrNameLst>
                                      </p:cBhvr>
                                      <p:to>
                                        <p:strVal val="hidden"/>
                                      </p:to>
                                    </p:set>
                                  </p:childTnLst>
                                </p:cTn>
                              </p:par>
                            </p:childTnLst>
                          </p:cTn>
                        </p:par>
                      </p:childTnLst>
                    </p:cTn>
                  </p:par>
                </p:childTnLst>
              </p:cTn>
              <p:nextCondLst>
                <p:cond evt="onClick" delay="0">
                  <p:tgtEl>
                    <p:spTgt spid="2147"/>
                  </p:tgtEl>
                </p:cond>
              </p:nextCondLst>
            </p:seq>
            <p:seq concurrent="1" nextAc="seek">
              <p:cTn id="3279" restart="whenNotActive" fill="hold" evtFilter="cancelBubble" nodeType="interactiveSeq">
                <p:stCondLst>
                  <p:cond evt="onClick" delay="0">
                    <p:tgtEl>
                      <p:spTgt spid="2148"/>
                    </p:tgtEl>
                  </p:cond>
                </p:stCondLst>
                <p:endSync evt="end" delay="0">
                  <p:rtn val="all"/>
                </p:endSync>
                <p:childTnLst>
                  <p:par>
                    <p:cTn id="3280" fill="hold">
                      <p:stCondLst>
                        <p:cond delay="0"/>
                      </p:stCondLst>
                      <p:childTnLst>
                        <p:par>
                          <p:cTn id="3281" fill="hold">
                            <p:stCondLst>
                              <p:cond delay="0"/>
                            </p:stCondLst>
                            <p:childTnLst>
                              <p:par>
                                <p:cTn id="3282" presetID="1" presetClass="exit" presetSubtype="0" fill="hold" grpId="0" nodeType="clickEffect">
                                  <p:stCondLst>
                                    <p:cond delay="0"/>
                                  </p:stCondLst>
                                  <p:childTnLst>
                                    <p:set>
                                      <p:cBhvr>
                                        <p:cTn id="3283" dur="1" fill="hold">
                                          <p:stCondLst>
                                            <p:cond delay="0"/>
                                          </p:stCondLst>
                                        </p:cTn>
                                        <p:tgtEl>
                                          <p:spTgt spid="2148"/>
                                        </p:tgtEl>
                                        <p:attrNameLst>
                                          <p:attrName>style.visibility</p:attrName>
                                        </p:attrNameLst>
                                      </p:cBhvr>
                                      <p:to>
                                        <p:strVal val="hidden"/>
                                      </p:to>
                                    </p:set>
                                  </p:childTnLst>
                                </p:cTn>
                              </p:par>
                            </p:childTnLst>
                          </p:cTn>
                        </p:par>
                      </p:childTnLst>
                    </p:cTn>
                  </p:par>
                </p:childTnLst>
              </p:cTn>
              <p:nextCondLst>
                <p:cond evt="onClick" delay="0">
                  <p:tgtEl>
                    <p:spTgt spid="2148"/>
                  </p:tgtEl>
                </p:cond>
              </p:nextCondLst>
            </p:seq>
            <p:seq concurrent="1" nextAc="seek">
              <p:cTn id="3284" restart="whenNotActive" fill="hold" evtFilter="cancelBubble" nodeType="interactiveSeq">
                <p:stCondLst>
                  <p:cond evt="onClick" delay="0">
                    <p:tgtEl>
                      <p:spTgt spid="2149"/>
                    </p:tgtEl>
                  </p:cond>
                </p:stCondLst>
                <p:endSync evt="end" delay="0">
                  <p:rtn val="all"/>
                </p:endSync>
                <p:childTnLst>
                  <p:par>
                    <p:cTn id="3285" fill="hold">
                      <p:stCondLst>
                        <p:cond delay="0"/>
                      </p:stCondLst>
                      <p:childTnLst>
                        <p:par>
                          <p:cTn id="3286" fill="hold">
                            <p:stCondLst>
                              <p:cond delay="0"/>
                            </p:stCondLst>
                            <p:childTnLst>
                              <p:par>
                                <p:cTn id="3287" presetID="1" presetClass="exit" presetSubtype="0" fill="hold" grpId="0" nodeType="clickEffect">
                                  <p:stCondLst>
                                    <p:cond delay="0"/>
                                  </p:stCondLst>
                                  <p:childTnLst>
                                    <p:set>
                                      <p:cBhvr>
                                        <p:cTn id="3288" dur="1" fill="hold">
                                          <p:stCondLst>
                                            <p:cond delay="0"/>
                                          </p:stCondLst>
                                        </p:cTn>
                                        <p:tgtEl>
                                          <p:spTgt spid="2149"/>
                                        </p:tgtEl>
                                        <p:attrNameLst>
                                          <p:attrName>style.visibility</p:attrName>
                                        </p:attrNameLst>
                                      </p:cBhvr>
                                      <p:to>
                                        <p:strVal val="hidden"/>
                                      </p:to>
                                    </p:set>
                                  </p:childTnLst>
                                </p:cTn>
                              </p:par>
                            </p:childTnLst>
                          </p:cTn>
                        </p:par>
                      </p:childTnLst>
                    </p:cTn>
                  </p:par>
                </p:childTnLst>
              </p:cTn>
              <p:nextCondLst>
                <p:cond evt="onClick" delay="0">
                  <p:tgtEl>
                    <p:spTgt spid="2149"/>
                  </p:tgtEl>
                </p:cond>
              </p:nextCondLst>
            </p:seq>
            <p:seq concurrent="1" nextAc="seek">
              <p:cTn id="3289" restart="whenNotActive" fill="hold" evtFilter="cancelBubble" nodeType="interactiveSeq">
                <p:stCondLst>
                  <p:cond evt="onClick" delay="0">
                    <p:tgtEl>
                      <p:spTgt spid="2150"/>
                    </p:tgtEl>
                  </p:cond>
                </p:stCondLst>
                <p:endSync evt="end" delay="0">
                  <p:rtn val="all"/>
                </p:endSync>
                <p:childTnLst>
                  <p:par>
                    <p:cTn id="3290" fill="hold">
                      <p:stCondLst>
                        <p:cond delay="0"/>
                      </p:stCondLst>
                      <p:childTnLst>
                        <p:par>
                          <p:cTn id="3291" fill="hold">
                            <p:stCondLst>
                              <p:cond delay="0"/>
                            </p:stCondLst>
                            <p:childTnLst>
                              <p:par>
                                <p:cTn id="3292" presetID="1" presetClass="exit" presetSubtype="0" fill="hold" grpId="0" nodeType="clickEffect">
                                  <p:stCondLst>
                                    <p:cond delay="0"/>
                                  </p:stCondLst>
                                  <p:childTnLst>
                                    <p:set>
                                      <p:cBhvr>
                                        <p:cTn id="3293" dur="1" fill="hold">
                                          <p:stCondLst>
                                            <p:cond delay="0"/>
                                          </p:stCondLst>
                                        </p:cTn>
                                        <p:tgtEl>
                                          <p:spTgt spid="2150"/>
                                        </p:tgtEl>
                                        <p:attrNameLst>
                                          <p:attrName>style.visibility</p:attrName>
                                        </p:attrNameLst>
                                      </p:cBhvr>
                                      <p:to>
                                        <p:strVal val="hidden"/>
                                      </p:to>
                                    </p:set>
                                  </p:childTnLst>
                                </p:cTn>
                              </p:par>
                            </p:childTnLst>
                          </p:cTn>
                        </p:par>
                      </p:childTnLst>
                    </p:cTn>
                  </p:par>
                </p:childTnLst>
              </p:cTn>
              <p:nextCondLst>
                <p:cond evt="onClick" delay="0">
                  <p:tgtEl>
                    <p:spTgt spid="2150"/>
                  </p:tgtEl>
                </p:cond>
              </p:nextCondLst>
            </p:seq>
            <p:seq concurrent="1" nextAc="seek">
              <p:cTn id="3294" restart="whenNotActive" fill="hold" evtFilter="cancelBubble" nodeType="interactiveSeq">
                <p:stCondLst>
                  <p:cond evt="onClick" delay="0">
                    <p:tgtEl>
                      <p:spTgt spid="2151"/>
                    </p:tgtEl>
                  </p:cond>
                </p:stCondLst>
                <p:endSync evt="end" delay="0">
                  <p:rtn val="all"/>
                </p:endSync>
                <p:childTnLst>
                  <p:par>
                    <p:cTn id="3295" fill="hold">
                      <p:stCondLst>
                        <p:cond delay="0"/>
                      </p:stCondLst>
                      <p:childTnLst>
                        <p:par>
                          <p:cTn id="3296" fill="hold">
                            <p:stCondLst>
                              <p:cond delay="0"/>
                            </p:stCondLst>
                            <p:childTnLst>
                              <p:par>
                                <p:cTn id="3297" presetID="1" presetClass="exit" presetSubtype="0" fill="hold" grpId="0" nodeType="clickEffect">
                                  <p:stCondLst>
                                    <p:cond delay="0"/>
                                  </p:stCondLst>
                                  <p:childTnLst>
                                    <p:set>
                                      <p:cBhvr>
                                        <p:cTn id="3298" dur="1" fill="hold">
                                          <p:stCondLst>
                                            <p:cond delay="0"/>
                                          </p:stCondLst>
                                        </p:cTn>
                                        <p:tgtEl>
                                          <p:spTgt spid="2151"/>
                                        </p:tgtEl>
                                        <p:attrNameLst>
                                          <p:attrName>style.visibility</p:attrName>
                                        </p:attrNameLst>
                                      </p:cBhvr>
                                      <p:to>
                                        <p:strVal val="hidden"/>
                                      </p:to>
                                    </p:set>
                                  </p:childTnLst>
                                </p:cTn>
                              </p:par>
                            </p:childTnLst>
                          </p:cTn>
                        </p:par>
                      </p:childTnLst>
                    </p:cTn>
                  </p:par>
                </p:childTnLst>
              </p:cTn>
              <p:nextCondLst>
                <p:cond evt="onClick" delay="0">
                  <p:tgtEl>
                    <p:spTgt spid="2151"/>
                  </p:tgtEl>
                </p:cond>
              </p:nextCondLst>
            </p:seq>
            <p:seq concurrent="1" nextAc="seek">
              <p:cTn id="3299" restart="whenNotActive" fill="hold" evtFilter="cancelBubble" nodeType="interactiveSeq">
                <p:stCondLst>
                  <p:cond evt="onClick" delay="0">
                    <p:tgtEl>
                      <p:spTgt spid="2152"/>
                    </p:tgtEl>
                  </p:cond>
                </p:stCondLst>
                <p:endSync evt="end" delay="0">
                  <p:rtn val="all"/>
                </p:endSync>
                <p:childTnLst>
                  <p:par>
                    <p:cTn id="3300" fill="hold">
                      <p:stCondLst>
                        <p:cond delay="0"/>
                      </p:stCondLst>
                      <p:childTnLst>
                        <p:par>
                          <p:cTn id="3301" fill="hold">
                            <p:stCondLst>
                              <p:cond delay="0"/>
                            </p:stCondLst>
                            <p:childTnLst>
                              <p:par>
                                <p:cTn id="3302" presetID="1" presetClass="exit" presetSubtype="0" fill="hold" grpId="0" nodeType="clickEffect">
                                  <p:stCondLst>
                                    <p:cond delay="0"/>
                                  </p:stCondLst>
                                  <p:childTnLst>
                                    <p:set>
                                      <p:cBhvr>
                                        <p:cTn id="3303" dur="1" fill="hold">
                                          <p:stCondLst>
                                            <p:cond delay="0"/>
                                          </p:stCondLst>
                                        </p:cTn>
                                        <p:tgtEl>
                                          <p:spTgt spid="2152"/>
                                        </p:tgtEl>
                                        <p:attrNameLst>
                                          <p:attrName>style.visibility</p:attrName>
                                        </p:attrNameLst>
                                      </p:cBhvr>
                                      <p:to>
                                        <p:strVal val="hidden"/>
                                      </p:to>
                                    </p:set>
                                  </p:childTnLst>
                                </p:cTn>
                              </p:par>
                            </p:childTnLst>
                          </p:cTn>
                        </p:par>
                      </p:childTnLst>
                    </p:cTn>
                  </p:par>
                </p:childTnLst>
              </p:cTn>
              <p:nextCondLst>
                <p:cond evt="onClick" delay="0">
                  <p:tgtEl>
                    <p:spTgt spid="2152"/>
                  </p:tgtEl>
                </p:cond>
              </p:nextCondLst>
            </p:seq>
            <p:seq concurrent="1" nextAc="seek">
              <p:cTn id="3304" restart="whenNotActive" fill="hold" evtFilter="cancelBubble" nodeType="interactiveSeq">
                <p:stCondLst>
                  <p:cond evt="onClick" delay="0">
                    <p:tgtEl>
                      <p:spTgt spid="2153"/>
                    </p:tgtEl>
                  </p:cond>
                </p:stCondLst>
                <p:endSync evt="end" delay="0">
                  <p:rtn val="all"/>
                </p:endSync>
                <p:childTnLst>
                  <p:par>
                    <p:cTn id="3305" fill="hold">
                      <p:stCondLst>
                        <p:cond delay="0"/>
                      </p:stCondLst>
                      <p:childTnLst>
                        <p:par>
                          <p:cTn id="3306" fill="hold">
                            <p:stCondLst>
                              <p:cond delay="0"/>
                            </p:stCondLst>
                            <p:childTnLst>
                              <p:par>
                                <p:cTn id="3307" presetID="1" presetClass="exit" presetSubtype="0" fill="hold" grpId="0" nodeType="clickEffect">
                                  <p:stCondLst>
                                    <p:cond delay="0"/>
                                  </p:stCondLst>
                                  <p:childTnLst>
                                    <p:set>
                                      <p:cBhvr>
                                        <p:cTn id="3308" dur="1" fill="hold">
                                          <p:stCondLst>
                                            <p:cond delay="0"/>
                                          </p:stCondLst>
                                        </p:cTn>
                                        <p:tgtEl>
                                          <p:spTgt spid="2153"/>
                                        </p:tgtEl>
                                        <p:attrNameLst>
                                          <p:attrName>style.visibility</p:attrName>
                                        </p:attrNameLst>
                                      </p:cBhvr>
                                      <p:to>
                                        <p:strVal val="hidden"/>
                                      </p:to>
                                    </p:set>
                                  </p:childTnLst>
                                </p:cTn>
                              </p:par>
                            </p:childTnLst>
                          </p:cTn>
                        </p:par>
                      </p:childTnLst>
                    </p:cTn>
                  </p:par>
                </p:childTnLst>
              </p:cTn>
              <p:nextCondLst>
                <p:cond evt="onClick" delay="0">
                  <p:tgtEl>
                    <p:spTgt spid="2153"/>
                  </p:tgtEl>
                </p:cond>
              </p:nextCondLst>
            </p:seq>
            <p:seq concurrent="1" nextAc="seek">
              <p:cTn id="3309" restart="whenNotActive" fill="hold" evtFilter="cancelBubble" nodeType="interactiveSeq">
                <p:stCondLst>
                  <p:cond evt="onClick" delay="0">
                    <p:tgtEl>
                      <p:spTgt spid="2154"/>
                    </p:tgtEl>
                  </p:cond>
                </p:stCondLst>
                <p:endSync evt="end" delay="0">
                  <p:rtn val="all"/>
                </p:endSync>
                <p:childTnLst>
                  <p:par>
                    <p:cTn id="3310" fill="hold">
                      <p:stCondLst>
                        <p:cond delay="0"/>
                      </p:stCondLst>
                      <p:childTnLst>
                        <p:par>
                          <p:cTn id="3311" fill="hold">
                            <p:stCondLst>
                              <p:cond delay="0"/>
                            </p:stCondLst>
                            <p:childTnLst>
                              <p:par>
                                <p:cTn id="3312" presetID="1" presetClass="exit" presetSubtype="0" fill="hold" grpId="0" nodeType="clickEffect">
                                  <p:stCondLst>
                                    <p:cond delay="0"/>
                                  </p:stCondLst>
                                  <p:childTnLst>
                                    <p:set>
                                      <p:cBhvr>
                                        <p:cTn id="3313" dur="1" fill="hold">
                                          <p:stCondLst>
                                            <p:cond delay="0"/>
                                          </p:stCondLst>
                                        </p:cTn>
                                        <p:tgtEl>
                                          <p:spTgt spid="2154"/>
                                        </p:tgtEl>
                                        <p:attrNameLst>
                                          <p:attrName>style.visibility</p:attrName>
                                        </p:attrNameLst>
                                      </p:cBhvr>
                                      <p:to>
                                        <p:strVal val="hidden"/>
                                      </p:to>
                                    </p:set>
                                  </p:childTnLst>
                                </p:cTn>
                              </p:par>
                            </p:childTnLst>
                          </p:cTn>
                        </p:par>
                      </p:childTnLst>
                    </p:cTn>
                  </p:par>
                </p:childTnLst>
              </p:cTn>
              <p:nextCondLst>
                <p:cond evt="onClick" delay="0">
                  <p:tgtEl>
                    <p:spTgt spid="2154"/>
                  </p:tgtEl>
                </p:cond>
              </p:nextCondLst>
            </p:seq>
            <p:seq concurrent="1" nextAc="seek">
              <p:cTn id="3314" restart="whenNotActive" fill="hold" evtFilter="cancelBubble" nodeType="interactiveSeq">
                <p:stCondLst>
                  <p:cond evt="onClick" delay="0">
                    <p:tgtEl>
                      <p:spTgt spid="2155"/>
                    </p:tgtEl>
                  </p:cond>
                </p:stCondLst>
                <p:endSync evt="end" delay="0">
                  <p:rtn val="all"/>
                </p:endSync>
                <p:childTnLst>
                  <p:par>
                    <p:cTn id="3315" fill="hold">
                      <p:stCondLst>
                        <p:cond delay="0"/>
                      </p:stCondLst>
                      <p:childTnLst>
                        <p:par>
                          <p:cTn id="3316" fill="hold">
                            <p:stCondLst>
                              <p:cond delay="0"/>
                            </p:stCondLst>
                            <p:childTnLst>
                              <p:par>
                                <p:cTn id="3317" presetID="1" presetClass="exit" presetSubtype="0" fill="hold" grpId="0" nodeType="clickEffect">
                                  <p:stCondLst>
                                    <p:cond delay="0"/>
                                  </p:stCondLst>
                                  <p:childTnLst>
                                    <p:set>
                                      <p:cBhvr>
                                        <p:cTn id="3318" dur="1" fill="hold">
                                          <p:stCondLst>
                                            <p:cond delay="0"/>
                                          </p:stCondLst>
                                        </p:cTn>
                                        <p:tgtEl>
                                          <p:spTgt spid="2155"/>
                                        </p:tgtEl>
                                        <p:attrNameLst>
                                          <p:attrName>style.visibility</p:attrName>
                                        </p:attrNameLst>
                                      </p:cBhvr>
                                      <p:to>
                                        <p:strVal val="hidden"/>
                                      </p:to>
                                    </p:set>
                                  </p:childTnLst>
                                </p:cTn>
                              </p:par>
                            </p:childTnLst>
                          </p:cTn>
                        </p:par>
                      </p:childTnLst>
                    </p:cTn>
                  </p:par>
                </p:childTnLst>
              </p:cTn>
              <p:nextCondLst>
                <p:cond evt="onClick" delay="0">
                  <p:tgtEl>
                    <p:spTgt spid="2155"/>
                  </p:tgtEl>
                </p:cond>
              </p:nextCondLst>
            </p:seq>
            <p:seq concurrent="1" nextAc="seek">
              <p:cTn id="3319" restart="whenNotActive" fill="hold" evtFilter="cancelBubble" nodeType="interactiveSeq">
                <p:stCondLst>
                  <p:cond evt="onClick" delay="0">
                    <p:tgtEl>
                      <p:spTgt spid="2156"/>
                    </p:tgtEl>
                  </p:cond>
                </p:stCondLst>
                <p:endSync evt="end" delay="0">
                  <p:rtn val="all"/>
                </p:endSync>
                <p:childTnLst>
                  <p:par>
                    <p:cTn id="3320" fill="hold">
                      <p:stCondLst>
                        <p:cond delay="0"/>
                      </p:stCondLst>
                      <p:childTnLst>
                        <p:par>
                          <p:cTn id="3321" fill="hold">
                            <p:stCondLst>
                              <p:cond delay="0"/>
                            </p:stCondLst>
                            <p:childTnLst>
                              <p:par>
                                <p:cTn id="3322" presetID="1" presetClass="exit" presetSubtype="0" fill="hold" grpId="0" nodeType="clickEffect">
                                  <p:stCondLst>
                                    <p:cond delay="0"/>
                                  </p:stCondLst>
                                  <p:childTnLst>
                                    <p:set>
                                      <p:cBhvr>
                                        <p:cTn id="3323" dur="1" fill="hold">
                                          <p:stCondLst>
                                            <p:cond delay="0"/>
                                          </p:stCondLst>
                                        </p:cTn>
                                        <p:tgtEl>
                                          <p:spTgt spid="2156"/>
                                        </p:tgtEl>
                                        <p:attrNameLst>
                                          <p:attrName>style.visibility</p:attrName>
                                        </p:attrNameLst>
                                      </p:cBhvr>
                                      <p:to>
                                        <p:strVal val="hidden"/>
                                      </p:to>
                                    </p:set>
                                  </p:childTnLst>
                                </p:cTn>
                              </p:par>
                            </p:childTnLst>
                          </p:cTn>
                        </p:par>
                      </p:childTnLst>
                    </p:cTn>
                  </p:par>
                </p:childTnLst>
              </p:cTn>
              <p:nextCondLst>
                <p:cond evt="onClick" delay="0">
                  <p:tgtEl>
                    <p:spTgt spid="2156"/>
                  </p:tgtEl>
                </p:cond>
              </p:nextCondLst>
            </p:seq>
            <p:seq concurrent="1" nextAc="seek">
              <p:cTn id="3324" restart="whenNotActive" fill="hold" evtFilter="cancelBubble" nodeType="interactiveSeq">
                <p:stCondLst>
                  <p:cond evt="onClick" delay="0">
                    <p:tgtEl>
                      <p:spTgt spid="2157"/>
                    </p:tgtEl>
                  </p:cond>
                </p:stCondLst>
                <p:endSync evt="end" delay="0">
                  <p:rtn val="all"/>
                </p:endSync>
                <p:childTnLst>
                  <p:par>
                    <p:cTn id="3325" fill="hold">
                      <p:stCondLst>
                        <p:cond delay="0"/>
                      </p:stCondLst>
                      <p:childTnLst>
                        <p:par>
                          <p:cTn id="3326" fill="hold">
                            <p:stCondLst>
                              <p:cond delay="0"/>
                            </p:stCondLst>
                            <p:childTnLst>
                              <p:par>
                                <p:cTn id="3327" presetID="1" presetClass="exit" presetSubtype="0" fill="hold" grpId="0" nodeType="clickEffect">
                                  <p:stCondLst>
                                    <p:cond delay="0"/>
                                  </p:stCondLst>
                                  <p:childTnLst>
                                    <p:set>
                                      <p:cBhvr>
                                        <p:cTn id="3328" dur="1" fill="hold">
                                          <p:stCondLst>
                                            <p:cond delay="0"/>
                                          </p:stCondLst>
                                        </p:cTn>
                                        <p:tgtEl>
                                          <p:spTgt spid="2157"/>
                                        </p:tgtEl>
                                        <p:attrNameLst>
                                          <p:attrName>style.visibility</p:attrName>
                                        </p:attrNameLst>
                                      </p:cBhvr>
                                      <p:to>
                                        <p:strVal val="hidden"/>
                                      </p:to>
                                    </p:set>
                                  </p:childTnLst>
                                </p:cTn>
                              </p:par>
                            </p:childTnLst>
                          </p:cTn>
                        </p:par>
                      </p:childTnLst>
                    </p:cTn>
                  </p:par>
                </p:childTnLst>
              </p:cTn>
              <p:nextCondLst>
                <p:cond evt="onClick" delay="0">
                  <p:tgtEl>
                    <p:spTgt spid="2157"/>
                  </p:tgtEl>
                </p:cond>
              </p:nextCondLst>
            </p:seq>
            <p:seq concurrent="1" nextAc="seek">
              <p:cTn id="3329" restart="whenNotActive" fill="hold" evtFilter="cancelBubble" nodeType="interactiveSeq">
                <p:stCondLst>
                  <p:cond evt="onClick" delay="0">
                    <p:tgtEl>
                      <p:spTgt spid="2158"/>
                    </p:tgtEl>
                  </p:cond>
                </p:stCondLst>
                <p:endSync evt="end" delay="0">
                  <p:rtn val="all"/>
                </p:endSync>
                <p:childTnLst>
                  <p:par>
                    <p:cTn id="3330" fill="hold">
                      <p:stCondLst>
                        <p:cond delay="0"/>
                      </p:stCondLst>
                      <p:childTnLst>
                        <p:par>
                          <p:cTn id="3331" fill="hold">
                            <p:stCondLst>
                              <p:cond delay="0"/>
                            </p:stCondLst>
                            <p:childTnLst>
                              <p:par>
                                <p:cTn id="3332" presetID="1" presetClass="exit" presetSubtype="0" fill="hold" grpId="0" nodeType="clickEffect">
                                  <p:stCondLst>
                                    <p:cond delay="0"/>
                                  </p:stCondLst>
                                  <p:childTnLst>
                                    <p:set>
                                      <p:cBhvr>
                                        <p:cTn id="3333" dur="1" fill="hold">
                                          <p:stCondLst>
                                            <p:cond delay="0"/>
                                          </p:stCondLst>
                                        </p:cTn>
                                        <p:tgtEl>
                                          <p:spTgt spid="2158"/>
                                        </p:tgtEl>
                                        <p:attrNameLst>
                                          <p:attrName>style.visibility</p:attrName>
                                        </p:attrNameLst>
                                      </p:cBhvr>
                                      <p:to>
                                        <p:strVal val="hidden"/>
                                      </p:to>
                                    </p:set>
                                  </p:childTnLst>
                                </p:cTn>
                              </p:par>
                            </p:childTnLst>
                          </p:cTn>
                        </p:par>
                      </p:childTnLst>
                    </p:cTn>
                  </p:par>
                </p:childTnLst>
              </p:cTn>
              <p:nextCondLst>
                <p:cond evt="onClick" delay="0">
                  <p:tgtEl>
                    <p:spTgt spid="2158"/>
                  </p:tgtEl>
                </p:cond>
              </p:nextCondLst>
            </p:seq>
            <p:seq concurrent="1" nextAc="seek">
              <p:cTn id="3334" restart="whenNotActive" fill="hold" evtFilter="cancelBubble" nodeType="interactiveSeq">
                <p:stCondLst>
                  <p:cond evt="onClick" delay="0">
                    <p:tgtEl>
                      <p:spTgt spid="2159"/>
                    </p:tgtEl>
                  </p:cond>
                </p:stCondLst>
                <p:endSync evt="end" delay="0">
                  <p:rtn val="all"/>
                </p:endSync>
                <p:childTnLst>
                  <p:par>
                    <p:cTn id="3335" fill="hold">
                      <p:stCondLst>
                        <p:cond delay="0"/>
                      </p:stCondLst>
                      <p:childTnLst>
                        <p:par>
                          <p:cTn id="3336" fill="hold">
                            <p:stCondLst>
                              <p:cond delay="0"/>
                            </p:stCondLst>
                            <p:childTnLst>
                              <p:par>
                                <p:cTn id="3337" presetID="1" presetClass="exit" presetSubtype="0" fill="hold" grpId="0" nodeType="clickEffect">
                                  <p:stCondLst>
                                    <p:cond delay="0"/>
                                  </p:stCondLst>
                                  <p:childTnLst>
                                    <p:set>
                                      <p:cBhvr>
                                        <p:cTn id="3338" dur="1" fill="hold">
                                          <p:stCondLst>
                                            <p:cond delay="0"/>
                                          </p:stCondLst>
                                        </p:cTn>
                                        <p:tgtEl>
                                          <p:spTgt spid="2159"/>
                                        </p:tgtEl>
                                        <p:attrNameLst>
                                          <p:attrName>style.visibility</p:attrName>
                                        </p:attrNameLst>
                                      </p:cBhvr>
                                      <p:to>
                                        <p:strVal val="hidden"/>
                                      </p:to>
                                    </p:set>
                                  </p:childTnLst>
                                </p:cTn>
                              </p:par>
                            </p:childTnLst>
                          </p:cTn>
                        </p:par>
                      </p:childTnLst>
                    </p:cTn>
                  </p:par>
                </p:childTnLst>
              </p:cTn>
              <p:nextCondLst>
                <p:cond evt="onClick" delay="0">
                  <p:tgtEl>
                    <p:spTgt spid="2159"/>
                  </p:tgtEl>
                </p:cond>
              </p:nextCondLst>
            </p:seq>
            <p:seq concurrent="1" nextAc="seek">
              <p:cTn id="3339" restart="whenNotActive" fill="hold" evtFilter="cancelBubble" nodeType="interactiveSeq">
                <p:stCondLst>
                  <p:cond evt="onClick" delay="0">
                    <p:tgtEl>
                      <p:spTgt spid="2160"/>
                    </p:tgtEl>
                  </p:cond>
                </p:stCondLst>
                <p:endSync evt="end" delay="0">
                  <p:rtn val="all"/>
                </p:endSync>
                <p:childTnLst>
                  <p:par>
                    <p:cTn id="3340" fill="hold">
                      <p:stCondLst>
                        <p:cond delay="0"/>
                      </p:stCondLst>
                      <p:childTnLst>
                        <p:par>
                          <p:cTn id="3341" fill="hold">
                            <p:stCondLst>
                              <p:cond delay="0"/>
                            </p:stCondLst>
                            <p:childTnLst>
                              <p:par>
                                <p:cTn id="3342" presetID="1" presetClass="exit" presetSubtype="0" fill="hold" grpId="0" nodeType="clickEffect">
                                  <p:stCondLst>
                                    <p:cond delay="0"/>
                                  </p:stCondLst>
                                  <p:childTnLst>
                                    <p:set>
                                      <p:cBhvr>
                                        <p:cTn id="3343" dur="1" fill="hold">
                                          <p:stCondLst>
                                            <p:cond delay="0"/>
                                          </p:stCondLst>
                                        </p:cTn>
                                        <p:tgtEl>
                                          <p:spTgt spid="2160"/>
                                        </p:tgtEl>
                                        <p:attrNameLst>
                                          <p:attrName>style.visibility</p:attrName>
                                        </p:attrNameLst>
                                      </p:cBhvr>
                                      <p:to>
                                        <p:strVal val="hidden"/>
                                      </p:to>
                                    </p:set>
                                  </p:childTnLst>
                                </p:cTn>
                              </p:par>
                            </p:childTnLst>
                          </p:cTn>
                        </p:par>
                      </p:childTnLst>
                    </p:cTn>
                  </p:par>
                </p:childTnLst>
              </p:cTn>
              <p:nextCondLst>
                <p:cond evt="onClick" delay="0">
                  <p:tgtEl>
                    <p:spTgt spid="2160"/>
                  </p:tgtEl>
                </p:cond>
              </p:nextCondLst>
            </p:seq>
            <p:seq concurrent="1" nextAc="seek">
              <p:cTn id="3344" restart="whenNotActive" fill="hold" evtFilter="cancelBubble" nodeType="interactiveSeq">
                <p:stCondLst>
                  <p:cond evt="onClick" delay="0">
                    <p:tgtEl>
                      <p:spTgt spid="2161"/>
                    </p:tgtEl>
                  </p:cond>
                </p:stCondLst>
                <p:endSync evt="end" delay="0">
                  <p:rtn val="all"/>
                </p:endSync>
                <p:childTnLst>
                  <p:par>
                    <p:cTn id="3345" fill="hold">
                      <p:stCondLst>
                        <p:cond delay="0"/>
                      </p:stCondLst>
                      <p:childTnLst>
                        <p:par>
                          <p:cTn id="3346" fill="hold">
                            <p:stCondLst>
                              <p:cond delay="0"/>
                            </p:stCondLst>
                            <p:childTnLst>
                              <p:par>
                                <p:cTn id="3347" presetID="1" presetClass="exit" presetSubtype="0" fill="hold" grpId="0" nodeType="clickEffect">
                                  <p:stCondLst>
                                    <p:cond delay="0"/>
                                  </p:stCondLst>
                                  <p:childTnLst>
                                    <p:set>
                                      <p:cBhvr>
                                        <p:cTn id="3348" dur="1" fill="hold">
                                          <p:stCondLst>
                                            <p:cond delay="0"/>
                                          </p:stCondLst>
                                        </p:cTn>
                                        <p:tgtEl>
                                          <p:spTgt spid="2161"/>
                                        </p:tgtEl>
                                        <p:attrNameLst>
                                          <p:attrName>style.visibility</p:attrName>
                                        </p:attrNameLst>
                                      </p:cBhvr>
                                      <p:to>
                                        <p:strVal val="hidden"/>
                                      </p:to>
                                    </p:set>
                                  </p:childTnLst>
                                </p:cTn>
                              </p:par>
                            </p:childTnLst>
                          </p:cTn>
                        </p:par>
                      </p:childTnLst>
                    </p:cTn>
                  </p:par>
                </p:childTnLst>
              </p:cTn>
              <p:nextCondLst>
                <p:cond evt="onClick" delay="0">
                  <p:tgtEl>
                    <p:spTgt spid="2161"/>
                  </p:tgtEl>
                </p:cond>
              </p:nextCondLst>
            </p:seq>
            <p:seq concurrent="1" nextAc="seek">
              <p:cTn id="3349" restart="whenNotActive" fill="hold" evtFilter="cancelBubble" nodeType="interactiveSeq">
                <p:stCondLst>
                  <p:cond evt="onClick" delay="0">
                    <p:tgtEl>
                      <p:spTgt spid="2163"/>
                    </p:tgtEl>
                  </p:cond>
                </p:stCondLst>
                <p:endSync evt="end" delay="0">
                  <p:rtn val="all"/>
                </p:endSync>
                <p:childTnLst>
                  <p:par>
                    <p:cTn id="3350" fill="hold">
                      <p:stCondLst>
                        <p:cond delay="0"/>
                      </p:stCondLst>
                      <p:childTnLst>
                        <p:par>
                          <p:cTn id="3351" fill="hold">
                            <p:stCondLst>
                              <p:cond delay="0"/>
                            </p:stCondLst>
                            <p:childTnLst>
                              <p:par>
                                <p:cTn id="3352" presetID="1" presetClass="exit" presetSubtype="0" fill="hold" grpId="0" nodeType="clickEffect">
                                  <p:stCondLst>
                                    <p:cond delay="0"/>
                                  </p:stCondLst>
                                  <p:childTnLst>
                                    <p:set>
                                      <p:cBhvr>
                                        <p:cTn id="3353" dur="1" fill="hold">
                                          <p:stCondLst>
                                            <p:cond delay="0"/>
                                          </p:stCondLst>
                                        </p:cTn>
                                        <p:tgtEl>
                                          <p:spTgt spid="2163"/>
                                        </p:tgtEl>
                                        <p:attrNameLst>
                                          <p:attrName>style.visibility</p:attrName>
                                        </p:attrNameLst>
                                      </p:cBhvr>
                                      <p:to>
                                        <p:strVal val="hidden"/>
                                      </p:to>
                                    </p:set>
                                  </p:childTnLst>
                                </p:cTn>
                              </p:par>
                            </p:childTnLst>
                          </p:cTn>
                        </p:par>
                      </p:childTnLst>
                    </p:cTn>
                  </p:par>
                </p:childTnLst>
              </p:cTn>
              <p:nextCondLst>
                <p:cond evt="onClick" delay="0">
                  <p:tgtEl>
                    <p:spTgt spid="2163"/>
                  </p:tgtEl>
                </p:cond>
              </p:nextCondLst>
            </p:seq>
            <p:seq concurrent="1" nextAc="seek">
              <p:cTn id="3354" restart="whenNotActive" fill="hold" evtFilter="cancelBubble" nodeType="interactiveSeq">
                <p:stCondLst>
                  <p:cond evt="onClick" delay="0">
                    <p:tgtEl>
                      <p:spTgt spid="2164"/>
                    </p:tgtEl>
                  </p:cond>
                </p:stCondLst>
                <p:endSync evt="end" delay="0">
                  <p:rtn val="all"/>
                </p:endSync>
                <p:childTnLst>
                  <p:par>
                    <p:cTn id="3355" fill="hold">
                      <p:stCondLst>
                        <p:cond delay="0"/>
                      </p:stCondLst>
                      <p:childTnLst>
                        <p:par>
                          <p:cTn id="3356" fill="hold">
                            <p:stCondLst>
                              <p:cond delay="0"/>
                            </p:stCondLst>
                            <p:childTnLst>
                              <p:par>
                                <p:cTn id="3357" presetID="1" presetClass="exit" presetSubtype="0" fill="hold" grpId="0" nodeType="clickEffect">
                                  <p:stCondLst>
                                    <p:cond delay="0"/>
                                  </p:stCondLst>
                                  <p:childTnLst>
                                    <p:set>
                                      <p:cBhvr>
                                        <p:cTn id="3358" dur="1" fill="hold">
                                          <p:stCondLst>
                                            <p:cond delay="0"/>
                                          </p:stCondLst>
                                        </p:cTn>
                                        <p:tgtEl>
                                          <p:spTgt spid="2164"/>
                                        </p:tgtEl>
                                        <p:attrNameLst>
                                          <p:attrName>style.visibility</p:attrName>
                                        </p:attrNameLst>
                                      </p:cBhvr>
                                      <p:to>
                                        <p:strVal val="hidden"/>
                                      </p:to>
                                    </p:set>
                                  </p:childTnLst>
                                </p:cTn>
                              </p:par>
                            </p:childTnLst>
                          </p:cTn>
                        </p:par>
                      </p:childTnLst>
                    </p:cTn>
                  </p:par>
                </p:childTnLst>
              </p:cTn>
              <p:nextCondLst>
                <p:cond evt="onClick" delay="0">
                  <p:tgtEl>
                    <p:spTgt spid="2164"/>
                  </p:tgtEl>
                </p:cond>
              </p:nextCondLst>
            </p:seq>
            <p:seq concurrent="1" nextAc="seek">
              <p:cTn id="3359" restart="whenNotActive" fill="hold" evtFilter="cancelBubble" nodeType="interactiveSeq">
                <p:stCondLst>
                  <p:cond evt="onClick" delay="0">
                    <p:tgtEl>
                      <p:spTgt spid="2165"/>
                    </p:tgtEl>
                  </p:cond>
                </p:stCondLst>
                <p:endSync evt="end" delay="0">
                  <p:rtn val="all"/>
                </p:endSync>
                <p:childTnLst>
                  <p:par>
                    <p:cTn id="3360" fill="hold">
                      <p:stCondLst>
                        <p:cond delay="0"/>
                      </p:stCondLst>
                      <p:childTnLst>
                        <p:par>
                          <p:cTn id="3361" fill="hold">
                            <p:stCondLst>
                              <p:cond delay="0"/>
                            </p:stCondLst>
                            <p:childTnLst>
                              <p:par>
                                <p:cTn id="3362" presetID="1" presetClass="exit" presetSubtype="0" fill="hold" grpId="0" nodeType="clickEffect">
                                  <p:stCondLst>
                                    <p:cond delay="0"/>
                                  </p:stCondLst>
                                  <p:childTnLst>
                                    <p:set>
                                      <p:cBhvr>
                                        <p:cTn id="3363" dur="1" fill="hold">
                                          <p:stCondLst>
                                            <p:cond delay="0"/>
                                          </p:stCondLst>
                                        </p:cTn>
                                        <p:tgtEl>
                                          <p:spTgt spid="2165"/>
                                        </p:tgtEl>
                                        <p:attrNameLst>
                                          <p:attrName>style.visibility</p:attrName>
                                        </p:attrNameLst>
                                      </p:cBhvr>
                                      <p:to>
                                        <p:strVal val="hidden"/>
                                      </p:to>
                                    </p:set>
                                  </p:childTnLst>
                                </p:cTn>
                              </p:par>
                            </p:childTnLst>
                          </p:cTn>
                        </p:par>
                      </p:childTnLst>
                    </p:cTn>
                  </p:par>
                </p:childTnLst>
              </p:cTn>
              <p:nextCondLst>
                <p:cond evt="onClick" delay="0">
                  <p:tgtEl>
                    <p:spTgt spid="2165"/>
                  </p:tgtEl>
                </p:cond>
              </p:nextCondLst>
            </p:seq>
            <p:seq concurrent="1" nextAc="seek">
              <p:cTn id="3364" restart="whenNotActive" fill="hold" evtFilter="cancelBubble" nodeType="interactiveSeq">
                <p:stCondLst>
                  <p:cond evt="onClick" delay="0">
                    <p:tgtEl>
                      <p:spTgt spid="2166"/>
                    </p:tgtEl>
                  </p:cond>
                </p:stCondLst>
                <p:endSync evt="end" delay="0">
                  <p:rtn val="all"/>
                </p:endSync>
                <p:childTnLst>
                  <p:par>
                    <p:cTn id="3365" fill="hold">
                      <p:stCondLst>
                        <p:cond delay="0"/>
                      </p:stCondLst>
                      <p:childTnLst>
                        <p:par>
                          <p:cTn id="3366" fill="hold">
                            <p:stCondLst>
                              <p:cond delay="0"/>
                            </p:stCondLst>
                            <p:childTnLst>
                              <p:par>
                                <p:cTn id="3367" presetID="1" presetClass="exit" presetSubtype="0" fill="hold" grpId="0" nodeType="clickEffect">
                                  <p:stCondLst>
                                    <p:cond delay="0"/>
                                  </p:stCondLst>
                                  <p:childTnLst>
                                    <p:set>
                                      <p:cBhvr>
                                        <p:cTn id="3368" dur="1" fill="hold">
                                          <p:stCondLst>
                                            <p:cond delay="0"/>
                                          </p:stCondLst>
                                        </p:cTn>
                                        <p:tgtEl>
                                          <p:spTgt spid="2166"/>
                                        </p:tgtEl>
                                        <p:attrNameLst>
                                          <p:attrName>style.visibility</p:attrName>
                                        </p:attrNameLst>
                                      </p:cBhvr>
                                      <p:to>
                                        <p:strVal val="hidden"/>
                                      </p:to>
                                    </p:set>
                                  </p:childTnLst>
                                </p:cTn>
                              </p:par>
                            </p:childTnLst>
                          </p:cTn>
                        </p:par>
                      </p:childTnLst>
                    </p:cTn>
                  </p:par>
                </p:childTnLst>
              </p:cTn>
              <p:nextCondLst>
                <p:cond evt="onClick" delay="0">
                  <p:tgtEl>
                    <p:spTgt spid="2166"/>
                  </p:tgtEl>
                </p:cond>
              </p:nextCondLst>
            </p:seq>
            <p:seq concurrent="1" nextAc="seek">
              <p:cTn id="3369" restart="whenNotActive" fill="hold" evtFilter="cancelBubble" nodeType="interactiveSeq">
                <p:stCondLst>
                  <p:cond evt="onClick" delay="0">
                    <p:tgtEl>
                      <p:spTgt spid="2167"/>
                    </p:tgtEl>
                  </p:cond>
                </p:stCondLst>
                <p:endSync evt="end" delay="0">
                  <p:rtn val="all"/>
                </p:endSync>
                <p:childTnLst>
                  <p:par>
                    <p:cTn id="3370" fill="hold">
                      <p:stCondLst>
                        <p:cond delay="0"/>
                      </p:stCondLst>
                      <p:childTnLst>
                        <p:par>
                          <p:cTn id="3371" fill="hold">
                            <p:stCondLst>
                              <p:cond delay="0"/>
                            </p:stCondLst>
                            <p:childTnLst>
                              <p:par>
                                <p:cTn id="3372" presetID="1" presetClass="exit" presetSubtype="0" fill="hold" grpId="0" nodeType="clickEffect">
                                  <p:stCondLst>
                                    <p:cond delay="0"/>
                                  </p:stCondLst>
                                  <p:childTnLst>
                                    <p:set>
                                      <p:cBhvr>
                                        <p:cTn id="3373" dur="1" fill="hold">
                                          <p:stCondLst>
                                            <p:cond delay="0"/>
                                          </p:stCondLst>
                                        </p:cTn>
                                        <p:tgtEl>
                                          <p:spTgt spid="2167"/>
                                        </p:tgtEl>
                                        <p:attrNameLst>
                                          <p:attrName>style.visibility</p:attrName>
                                        </p:attrNameLst>
                                      </p:cBhvr>
                                      <p:to>
                                        <p:strVal val="hidden"/>
                                      </p:to>
                                    </p:set>
                                  </p:childTnLst>
                                </p:cTn>
                              </p:par>
                            </p:childTnLst>
                          </p:cTn>
                        </p:par>
                      </p:childTnLst>
                    </p:cTn>
                  </p:par>
                </p:childTnLst>
              </p:cTn>
              <p:nextCondLst>
                <p:cond evt="onClick" delay="0">
                  <p:tgtEl>
                    <p:spTgt spid="2167"/>
                  </p:tgtEl>
                </p:cond>
              </p:nextCondLst>
            </p:seq>
            <p:seq concurrent="1" nextAc="seek">
              <p:cTn id="3374" restart="whenNotActive" fill="hold" evtFilter="cancelBubble" nodeType="interactiveSeq">
                <p:stCondLst>
                  <p:cond evt="onClick" delay="0">
                    <p:tgtEl>
                      <p:spTgt spid="2168"/>
                    </p:tgtEl>
                  </p:cond>
                </p:stCondLst>
                <p:endSync evt="end" delay="0">
                  <p:rtn val="all"/>
                </p:endSync>
                <p:childTnLst>
                  <p:par>
                    <p:cTn id="3375" fill="hold">
                      <p:stCondLst>
                        <p:cond delay="0"/>
                      </p:stCondLst>
                      <p:childTnLst>
                        <p:par>
                          <p:cTn id="3376" fill="hold">
                            <p:stCondLst>
                              <p:cond delay="0"/>
                            </p:stCondLst>
                            <p:childTnLst>
                              <p:par>
                                <p:cTn id="3377" presetID="1" presetClass="exit" presetSubtype="0" fill="hold" grpId="0" nodeType="clickEffect">
                                  <p:stCondLst>
                                    <p:cond delay="0"/>
                                  </p:stCondLst>
                                  <p:childTnLst>
                                    <p:set>
                                      <p:cBhvr>
                                        <p:cTn id="3378" dur="1" fill="hold">
                                          <p:stCondLst>
                                            <p:cond delay="0"/>
                                          </p:stCondLst>
                                        </p:cTn>
                                        <p:tgtEl>
                                          <p:spTgt spid="2168"/>
                                        </p:tgtEl>
                                        <p:attrNameLst>
                                          <p:attrName>style.visibility</p:attrName>
                                        </p:attrNameLst>
                                      </p:cBhvr>
                                      <p:to>
                                        <p:strVal val="hidden"/>
                                      </p:to>
                                    </p:set>
                                  </p:childTnLst>
                                </p:cTn>
                              </p:par>
                            </p:childTnLst>
                          </p:cTn>
                        </p:par>
                      </p:childTnLst>
                    </p:cTn>
                  </p:par>
                </p:childTnLst>
              </p:cTn>
              <p:nextCondLst>
                <p:cond evt="onClick" delay="0">
                  <p:tgtEl>
                    <p:spTgt spid="2168"/>
                  </p:tgtEl>
                </p:cond>
              </p:nextCondLst>
            </p:seq>
            <p:seq concurrent="1" nextAc="seek">
              <p:cTn id="3379" restart="whenNotActive" fill="hold" evtFilter="cancelBubble" nodeType="interactiveSeq">
                <p:stCondLst>
                  <p:cond evt="onClick" delay="0">
                    <p:tgtEl>
                      <p:spTgt spid="2169"/>
                    </p:tgtEl>
                  </p:cond>
                </p:stCondLst>
                <p:endSync evt="end" delay="0">
                  <p:rtn val="all"/>
                </p:endSync>
                <p:childTnLst>
                  <p:par>
                    <p:cTn id="3380" fill="hold">
                      <p:stCondLst>
                        <p:cond delay="0"/>
                      </p:stCondLst>
                      <p:childTnLst>
                        <p:par>
                          <p:cTn id="3381" fill="hold">
                            <p:stCondLst>
                              <p:cond delay="0"/>
                            </p:stCondLst>
                            <p:childTnLst>
                              <p:par>
                                <p:cTn id="3382" presetID="1" presetClass="exit" presetSubtype="0" fill="hold" grpId="0" nodeType="clickEffect">
                                  <p:stCondLst>
                                    <p:cond delay="0"/>
                                  </p:stCondLst>
                                  <p:childTnLst>
                                    <p:set>
                                      <p:cBhvr>
                                        <p:cTn id="3383" dur="1" fill="hold">
                                          <p:stCondLst>
                                            <p:cond delay="0"/>
                                          </p:stCondLst>
                                        </p:cTn>
                                        <p:tgtEl>
                                          <p:spTgt spid="2169"/>
                                        </p:tgtEl>
                                        <p:attrNameLst>
                                          <p:attrName>style.visibility</p:attrName>
                                        </p:attrNameLst>
                                      </p:cBhvr>
                                      <p:to>
                                        <p:strVal val="hidden"/>
                                      </p:to>
                                    </p:set>
                                  </p:childTnLst>
                                </p:cTn>
                              </p:par>
                            </p:childTnLst>
                          </p:cTn>
                        </p:par>
                      </p:childTnLst>
                    </p:cTn>
                  </p:par>
                </p:childTnLst>
              </p:cTn>
              <p:nextCondLst>
                <p:cond evt="onClick" delay="0">
                  <p:tgtEl>
                    <p:spTgt spid="2169"/>
                  </p:tgtEl>
                </p:cond>
              </p:nextCondLst>
            </p:seq>
            <p:seq concurrent="1" nextAc="seek">
              <p:cTn id="3384" restart="whenNotActive" fill="hold" evtFilter="cancelBubble" nodeType="interactiveSeq">
                <p:stCondLst>
                  <p:cond evt="onClick" delay="0">
                    <p:tgtEl>
                      <p:spTgt spid="2170"/>
                    </p:tgtEl>
                  </p:cond>
                </p:stCondLst>
                <p:endSync evt="end" delay="0">
                  <p:rtn val="all"/>
                </p:endSync>
                <p:childTnLst>
                  <p:par>
                    <p:cTn id="3385" fill="hold">
                      <p:stCondLst>
                        <p:cond delay="0"/>
                      </p:stCondLst>
                      <p:childTnLst>
                        <p:par>
                          <p:cTn id="3386" fill="hold">
                            <p:stCondLst>
                              <p:cond delay="0"/>
                            </p:stCondLst>
                            <p:childTnLst>
                              <p:par>
                                <p:cTn id="3387" presetID="1" presetClass="exit" presetSubtype="0" fill="hold" grpId="0" nodeType="clickEffect">
                                  <p:stCondLst>
                                    <p:cond delay="0"/>
                                  </p:stCondLst>
                                  <p:childTnLst>
                                    <p:set>
                                      <p:cBhvr>
                                        <p:cTn id="3388" dur="1" fill="hold">
                                          <p:stCondLst>
                                            <p:cond delay="0"/>
                                          </p:stCondLst>
                                        </p:cTn>
                                        <p:tgtEl>
                                          <p:spTgt spid="2170"/>
                                        </p:tgtEl>
                                        <p:attrNameLst>
                                          <p:attrName>style.visibility</p:attrName>
                                        </p:attrNameLst>
                                      </p:cBhvr>
                                      <p:to>
                                        <p:strVal val="hidden"/>
                                      </p:to>
                                    </p:set>
                                  </p:childTnLst>
                                </p:cTn>
                              </p:par>
                            </p:childTnLst>
                          </p:cTn>
                        </p:par>
                      </p:childTnLst>
                    </p:cTn>
                  </p:par>
                </p:childTnLst>
              </p:cTn>
              <p:nextCondLst>
                <p:cond evt="onClick" delay="0">
                  <p:tgtEl>
                    <p:spTgt spid="2170"/>
                  </p:tgtEl>
                </p:cond>
              </p:nextCondLst>
            </p:seq>
            <p:seq concurrent="1" nextAc="seek">
              <p:cTn id="3389" restart="whenNotActive" fill="hold" evtFilter="cancelBubble" nodeType="interactiveSeq">
                <p:stCondLst>
                  <p:cond evt="onClick" delay="0">
                    <p:tgtEl>
                      <p:spTgt spid="2171"/>
                    </p:tgtEl>
                  </p:cond>
                </p:stCondLst>
                <p:endSync evt="end" delay="0">
                  <p:rtn val="all"/>
                </p:endSync>
                <p:childTnLst>
                  <p:par>
                    <p:cTn id="3390" fill="hold">
                      <p:stCondLst>
                        <p:cond delay="0"/>
                      </p:stCondLst>
                      <p:childTnLst>
                        <p:par>
                          <p:cTn id="3391" fill="hold">
                            <p:stCondLst>
                              <p:cond delay="0"/>
                            </p:stCondLst>
                            <p:childTnLst>
                              <p:par>
                                <p:cTn id="3392" presetID="1" presetClass="exit" presetSubtype="0" fill="hold" grpId="0" nodeType="clickEffect">
                                  <p:stCondLst>
                                    <p:cond delay="0"/>
                                  </p:stCondLst>
                                  <p:childTnLst>
                                    <p:set>
                                      <p:cBhvr>
                                        <p:cTn id="3393" dur="1" fill="hold">
                                          <p:stCondLst>
                                            <p:cond delay="0"/>
                                          </p:stCondLst>
                                        </p:cTn>
                                        <p:tgtEl>
                                          <p:spTgt spid="2171"/>
                                        </p:tgtEl>
                                        <p:attrNameLst>
                                          <p:attrName>style.visibility</p:attrName>
                                        </p:attrNameLst>
                                      </p:cBhvr>
                                      <p:to>
                                        <p:strVal val="hidden"/>
                                      </p:to>
                                    </p:set>
                                  </p:childTnLst>
                                </p:cTn>
                              </p:par>
                            </p:childTnLst>
                          </p:cTn>
                        </p:par>
                      </p:childTnLst>
                    </p:cTn>
                  </p:par>
                </p:childTnLst>
              </p:cTn>
              <p:nextCondLst>
                <p:cond evt="onClick" delay="0">
                  <p:tgtEl>
                    <p:spTgt spid="2171"/>
                  </p:tgtEl>
                </p:cond>
              </p:nextCondLst>
            </p:seq>
            <p:seq concurrent="1" nextAc="seek">
              <p:cTn id="3394" restart="whenNotActive" fill="hold" evtFilter="cancelBubble" nodeType="interactiveSeq">
                <p:stCondLst>
                  <p:cond evt="onClick" delay="0">
                    <p:tgtEl>
                      <p:spTgt spid="2172"/>
                    </p:tgtEl>
                  </p:cond>
                </p:stCondLst>
                <p:endSync evt="end" delay="0">
                  <p:rtn val="all"/>
                </p:endSync>
                <p:childTnLst>
                  <p:par>
                    <p:cTn id="3395" fill="hold">
                      <p:stCondLst>
                        <p:cond delay="0"/>
                      </p:stCondLst>
                      <p:childTnLst>
                        <p:par>
                          <p:cTn id="3396" fill="hold">
                            <p:stCondLst>
                              <p:cond delay="0"/>
                            </p:stCondLst>
                            <p:childTnLst>
                              <p:par>
                                <p:cTn id="3397" presetID="1" presetClass="exit" presetSubtype="0" fill="hold" grpId="0" nodeType="clickEffect">
                                  <p:stCondLst>
                                    <p:cond delay="0"/>
                                  </p:stCondLst>
                                  <p:childTnLst>
                                    <p:set>
                                      <p:cBhvr>
                                        <p:cTn id="3398" dur="1" fill="hold">
                                          <p:stCondLst>
                                            <p:cond delay="0"/>
                                          </p:stCondLst>
                                        </p:cTn>
                                        <p:tgtEl>
                                          <p:spTgt spid="2172"/>
                                        </p:tgtEl>
                                        <p:attrNameLst>
                                          <p:attrName>style.visibility</p:attrName>
                                        </p:attrNameLst>
                                      </p:cBhvr>
                                      <p:to>
                                        <p:strVal val="hidden"/>
                                      </p:to>
                                    </p:set>
                                  </p:childTnLst>
                                </p:cTn>
                              </p:par>
                            </p:childTnLst>
                          </p:cTn>
                        </p:par>
                      </p:childTnLst>
                    </p:cTn>
                  </p:par>
                </p:childTnLst>
              </p:cTn>
              <p:nextCondLst>
                <p:cond evt="onClick" delay="0">
                  <p:tgtEl>
                    <p:spTgt spid="2172"/>
                  </p:tgtEl>
                </p:cond>
              </p:nextCondLst>
            </p:seq>
            <p:seq concurrent="1" nextAc="seek">
              <p:cTn id="3399" restart="whenNotActive" fill="hold" evtFilter="cancelBubble" nodeType="interactiveSeq">
                <p:stCondLst>
                  <p:cond evt="onClick" delay="0">
                    <p:tgtEl>
                      <p:spTgt spid="2173"/>
                    </p:tgtEl>
                  </p:cond>
                </p:stCondLst>
                <p:endSync evt="end" delay="0">
                  <p:rtn val="all"/>
                </p:endSync>
                <p:childTnLst>
                  <p:par>
                    <p:cTn id="3400" fill="hold">
                      <p:stCondLst>
                        <p:cond delay="0"/>
                      </p:stCondLst>
                      <p:childTnLst>
                        <p:par>
                          <p:cTn id="3401" fill="hold">
                            <p:stCondLst>
                              <p:cond delay="0"/>
                            </p:stCondLst>
                            <p:childTnLst>
                              <p:par>
                                <p:cTn id="3402" presetID="1" presetClass="exit" presetSubtype="0" fill="hold" grpId="0" nodeType="clickEffect">
                                  <p:stCondLst>
                                    <p:cond delay="0"/>
                                  </p:stCondLst>
                                  <p:childTnLst>
                                    <p:set>
                                      <p:cBhvr>
                                        <p:cTn id="3403" dur="1" fill="hold">
                                          <p:stCondLst>
                                            <p:cond delay="0"/>
                                          </p:stCondLst>
                                        </p:cTn>
                                        <p:tgtEl>
                                          <p:spTgt spid="2173"/>
                                        </p:tgtEl>
                                        <p:attrNameLst>
                                          <p:attrName>style.visibility</p:attrName>
                                        </p:attrNameLst>
                                      </p:cBhvr>
                                      <p:to>
                                        <p:strVal val="hidden"/>
                                      </p:to>
                                    </p:set>
                                  </p:childTnLst>
                                </p:cTn>
                              </p:par>
                            </p:childTnLst>
                          </p:cTn>
                        </p:par>
                      </p:childTnLst>
                    </p:cTn>
                  </p:par>
                </p:childTnLst>
              </p:cTn>
              <p:nextCondLst>
                <p:cond evt="onClick" delay="0">
                  <p:tgtEl>
                    <p:spTgt spid="2173"/>
                  </p:tgtEl>
                </p:cond>
              </p:nextCondLst>
            </p:seq>
            <p:seq concurrent="1" nextAc="seek">
              <p:cTn id="3404" restart="whenNotActive" fill="hold" evtFilter="cancelBubble" nodeType="interactiveSeq">
                <p:stCondLst>
                  <p:cond evt="onClick" delay="0">
                    <p:tgtEl>
                      <p:spTgt spid="2174"/>
                    </p:tgtEl>
                  </p:cond>
                </p:stCondLst>
                <p:endSync evt="end" delay="0">
                  <p:rtn val="all"/>
                </p:endSync>
                <p:childTnLst>
                  <p:par>
                    <p:cTn id="3405" fill="hold">
                      <p:stCondLst>
                        <p:cond delay="0"/>
                      </p:stCondLst>
                      <p:childTnLst>
                        <p:par>
                          <p:cTn id="3406" fill="hold">
                            <p:stCondLst>
                              <p:cond delay="0"/>
                            </p:stCondLst>
                            <p:childTnLst>
                              <p:par>
                                <p:cTn id="3407" presetID="1" presetClass="exit" presetSubtype="0" fill="hold" grpId="0" nodeType="clickEffect">
                                  <p:stCondLst>
                                    <p:cond delay="0"/>
                                  </p:stCondLst>
                                  <p:childTnLst>
                                    <p:set>
                                      <p:cBhvr>
                                        <p:cTn id="3408" dur="1" fill="hold">
                                          <p:stCondLst>
                                            <p:cond delay="0"/>
                                          </p:stCondLst>
                                        </p:cTn>
                                        <p:tgtEl>
                                          <p:spTgt spid="2174"/>
                                        </p:tgtEl>
                                        <p:attrNameLst>
                                          <p:attrName>style.visibility</p:attrName>
                                        </p:attrNameLst>
                                      </p:cBhvr>
                                      <p:to>
                                        <p:strVal val="hidden"/>
                                      </p:to>
                                    </p:set>
                                  </p:childTnLst>
                                </p:cTn>
                              </p:par>
                            </p:childTnLst>
                          </p:cTn>
                        </p:par>
                      </p:childTnLst>
                    </p:cTn>
                  </p:par>
                </p:childTnLst>
              </p:cTn>
              <p:nextCondLst>
                <p:cond evt="onClick" delay="0">
                  <p:tgtEl>
                    <p:spTgt spid="2174"/>
                  </p:tgtEl>
                </p:cond>
              </p:nextCondLst>
            </p:seq>
            <p:seq concurrent="1" nextAc="seek">
              <p:cTn id="3409" restart="whenNotActive" fill="hold" evtFilter="cancelBubble" nodeType="interactiveSeq">
                <p:stCondLst>
                  <p:cond evt="onClick" delay="0">
                    <p:tgtEl>
                      <p:spTgt spid="2175"/>
                    </p:tgtEl>
                  </p:cond>
                </p:stCondLst>
                <p:endSync evt="end" delay="0">
                  <p:rtn val="all"/>
                </p:endSync>
                <p:childTnLst>
                  <p:par>
                    <p:cTn id="3410" fill="hold">
                      <p:stCondLst>
                        <p:cond delay="0"/>
                      </p:stCondLst>
                      <p:childTnLst>
                        <p:par>
                          <p:cTn id="3411" fill="hold">
                            <p:stCondLst>
                              <p:cond delay="0"/>
                            </p:stCondLst>
                            <p:childTnLst>
                              <p:par>
                                <p:cTn id="3412" presetID="1" presetClass="exit" presetSubtype="0" fill="hold" grpId="0" nodeType="clickEffect">
                                  <p:stCondLst>
                                    <p:cond delay="0"/>
                                  </p:stCondLst>
                                  <p:childTnLst>
                                    <p:set>
                                      <p:cBhvr>
                                        <p:cTn id="3413" dur="1" fill="hold">
                                          <p:stCondLst>
                                            <p:cond delay="0"/>
                                          </p:stCondLst>
                                        </p:cTn>
                                        <p:tgtEl>
                                          <p:spTgt spid="2175"/>
                                        </p:tgtEl>
                                        <p:attrNameLst>
                                          <p:attrName>style.visibility</p:attrName>
                                        </p:attrNameLst>
                                      </p:cBhvr>
                                      <p:to>
                                        <p:strVal val="hidden"/>
                                      </p:to>
                                    </p:set>
                                  </p:childTnLst>
                                </p:cTn>
                              </p:par>
                            </p:childTnLst>
                          </p:cTn>
                        </p:par>
                      </p:childTnLst>
                    </p:cTn>
                  </p:par>
                </p:childTnLst>
              </p:cTn>
              <p:nextCondLst>
                <p:cond evt="onClick" delay="0">
                  <p:tgtEl>
                    <p:spTgt spid="2175"/>
                  </p:tgtEl>
                </p:cond>
              </p:nextCondLst>
            </p:seq>
            <p:seq concurrent="1" nextAc="seek">
              <p:cTn id="3414" restart="whenNotActive" fill="hold" evtFilter="cancelBubble" nodeType="interactiveSeq">
                <p:stCondLst>
                  <p:cond evt="onClick" delay="0">
                    <p:tgtEl>
                      <p:spTgt spid="2176"/>
                    </p:tgtEl>
                  </p:cond>
                </p:stCondLst>
                <p:endSync evt="end" delay="0">
                  <p:rtn val="all"/>
                </p:endSync>
                <p:childTnLst>
                  <p:par>
                    <p:cTn id="3415" fill="hold">
                      <p:stCondLst>
                        <p:cond delay="0"/>
                      </p:stCondLst>
                      <p:childTnLst>
                        <p:par>
                          <p:cTn id="3416" fill="hold">
                            <p:stCondLst>
                              <p:cond delay="0"/>
                            </p:stCondLst>
                            <p:childTnLst>
                              <p:par>
                                <p:cTn id="3417" presetID="1" presetClass="exit" presetSubtype="0" fill="hold" grpId="0" nodeType="clickEffect">
                                  <p:stCondLst>
                                    <p:cond delay="0"/>
                                  </p:stCondLst>
                                  <p:childTnLst>
                                    <p:set>
                                      <p:cBhvr>
                                        <p:cTn id="3418" dur="1" fill="hold">
                                          <p:stCondLst>
                                            <p:cond delay="0"/>
                                          </p:stCondLst>
                                        </p:cTn>
                                        <p:tgtEl>
                                          <p:spTgt spid="2176"/>
                                        </p:tgtEl>
                                        <p:attrNameLst>
                                          <p:attrName>style.visibility</p:attrName>
                                        </p:attrNameLst>
                                      </p:cBhvr>
                                      <p:to>
                                        <p:strVal val="hidden"/>
                                      </p:to>
                                    </p:set>
                                  </p:childTnLst>
                                </p:cTn>
                              </p:par>
                            </p:childTnLst>
                          </p:cTn>
                        </p:par>
                      </p:childTnLst>
                    </p:cTn>
                  </p:par>
                </p:childTnLst>
              </p:cTn>
              <p:nextCondLst>
                <p:cond evt="onClick" delay="0">
                  <p:tgtEl>
                    <p:spTgt spid="2176"/>
                  </p:tgtEl>
                </p:cond>
              </p:nextCondLst>
            </p:seq>
            <p:seq concurrent="1" nextAc="seek">
              <p:cTn id="3419" restart="whenNotActive" fill="hold" evtFilter="cancelBubble" nodeType="interactiveSeq">
                <p:stCondLst>
                  <p:cond evt="onClick" delay="0">
                    <p:tgtEl>
                      <p:spTgt spid="2177"/>
                    </p:tgtEl>
                  </p:cond>
                </p:stCondLst>
                <p:endSync evt="end" delay="0">
                  <p:rtn val="all"/>
                </p:endSync>
                <p:childTnLst>
                  <p:par>
                    <p:cTn id="3420" fill="hold">
                      <p:stCondLst>
                        <p:cond delay="0"/>
                      </p:stCondLst>
                      <p:childTnLst>
                        <p:par>
                          <p:cTn id="3421" fill="hold">
                            <p:stCondLst>
                              <p:cond delay="0"/>
                            </p:stCondLst>
                            <p:childTnLst>
                              <p:par>
                                <p:cTn id="3422" presetID="1" presetClass="exit" presetSubtype="0" fill="hold" grpId="0" nodeType="clickEffect">
                                  <p:stCondLst>
                                    <p:cond delay="0"/>
                                  </p:stCondLst>
                                  <p:childTnLst>
                                    <p:set>
                                      <p:cBhvr>
                                        <p:cTn id="3423" dur="1" fill="hold">
                                          <p:stCondLst>
                                            <p:cond delay="0"/>
                                          </p:stCondLst>
                                        </p:cTn>
                                        <p:tgtEl>
                                          <p:spTgt spid="2177"/>
                                        </p:tgtEl>
                                        <p:attrNameLst>
                                          <p:attrName>style.visibility</p:attrName>
                                        </p:attrNameLst>
                                      </p:cBhvr>
                                      <p:to>
                                        <p:strVal val="hidden"/>
                                      </p:to>
                                    </p:set>
                                  </p:childTnLst>
                                </p:cTn>
                              </p:par>
                            </p:childTnLst>
                          </p:cTn>
                        </p:par>
                      </p:childTnLst>
                    </p:cTn>
                  </p:par>
                </p:childTnLst>
              </p:cTn>
              <p:nextCondLst>
                <p:cond evt="onClick" delay="0">
                  <p:tgtEl>
                    <p:spTgt spid="2177"/>
                  </p:tgtEl>
                </p:cond>
              </p:nextCondLst>
            </p:seq>
            <p:seq concurrent="1" nextAc="seek">
              <p:cTn id="3424" restart="whenNotActive" fill="hold" evtFilter="cancelBubble" nodeType="interactiveSeq">
                <p:stCondLst>
                  <p:cond evt="onClick" delay="0">
                    <p:tgtEl>
                      <p:spTgt spid="2178"/>
                    </p:tgtEl>
                  </p:cond>
                </p:stCondLst>
                <p:endSync evt="end" delay="0">
                  <p:rtn val="all"/>
                </p:endSync>
                <p:childTnLst>
                  <p:par>
                    <p:cTn id="3425" fill="hold">
                      <p:stCondLst>
                        <p:cond delay="0"/>
                      </p:stCondLst>
                      <p:childTnLst>
                        <p:par>
                          <p:cTn id="3426" fill="hold">
                            <p:stCondLst>
                              <p:cond delay="0"/>
                            </p:stCondLst>
                            <p:childTnLst>
                              <p:par>
                                <p:cTn id="3427" presetID="1" presetClass="exit" presetSubtype="0" fill="hold" grpId="0" nodeType="clickEffect">
                                  <p:stCondLst>
                                    <p:cond delay="0"/>
                                  </p:stCondLst>
                                  <p:childTnLst>
                                    <p:set>
                                      <p:cBhvr>
                                        <p:cTn id="3428" dur="1" fill="hold">
                                          <p:stCondLst>
                                            <p:cond delay="0"/>
                                          </p:stCondLst>
                                        </p:cTn>
                                        <p:tgtEl>
                                          <p:spTgt spid="2178"/>
                                        </p:tgtEl>
                                        <p:attrNameLst>
                                          <p:attrName>style.visibility</p:attrName>
                                        </p:attrNameLst>
                                      </p:cBhvr>
                                      <p:to>
                                        <p:strVal val="hidden"/>
                                      </p:to>
                                    </p:set>
                                  </p:childTnLst>
                                </p:cTn>
                              </p:par>
                            </p:childTnLst>
                          </p:cTn>
                        </p:par>
                      </p:childTnLst>
                    </p:cTn>
                  </p:par>
                </p:childTnLst>
              </p:cTn>
              <p:nextCondLst>
                <p:cond evt="onClick" delay="0">
                  <p:tgtEl>
                    <p:spTgt spid="2178"/>
                  </p:tgtEl>
                </p:cond>
              </p:nextCondLst>
            </p:seq>
            <p:seq concurrent="1" nextAc="seek">
              <p:cTn id="3429" restart="whenNotActive" fill="hold" evtFilter="cancelBubble" nodeType="interactiveSeq">
                <p:stCondLst>
                  <p:cond evt="onClick" delay="0">
                    <p:tgtEl>
                      <p:spTgt spid="2179"/>
                    </p:tgtEl>
                  </p:cond>
                </p:stCondLst>
                <p:endSync evt="end" delay="0">
                  <p:rtn val="all"/>
                </p:endSync>
                <p:childTnLst>
                  <p:par>
                    <p:cTn id="3430" fill="hold">
                      <p:stCondLst>
                        <p:cond delay="0"/>
                      </p:stCondLst>
                      <p:childTnLst>
                        <p:par>
                          <p:cTn id="3431" fill="hold">
                            <p:stCondLst>
                              <p:cond delay="0"/>
                            </p:stCondLst>
                            <p:childTnLst>
                              <p:par>
                                <p:cTn id="3432" presetID="1" presetClass="exit" presetSubtype="0" fill="hold" grpId="0" nodeType="clickEffect">
                                  <p:stCondLst>
                                    <p:cond delay="0"/>
                                  </p:stCondLst>
                                  <p:childTnLst>
                                    <p:set>
                                      <p:cBhvr>
                                        <p:cTn id="3433" dur="1" fill="hold">
                                          <p:stCondLst>
                                            <p:cond delay="0"/>
                                          </p:stCondLst>
                                        </p:cTn>
                                        <p:tgtEl>
                                          <p:spTgt spid="2179"/>
                                        </p:tgtEl>
                                        <p:attrNameLst>
                                          <p:attrName>style.visibility</p:attrName>
                                        </p:attrNameLst>
                                      </p:cBhvr>
                                      <p:to>
                                        <p:strVal val="hidden"/>
                                      </p:to>
                                    </p:set>
                                  </p:childTnLst>
                                </p:cTn>
                              </p:par>
                            </p:childTnLst>
                          </p:cTn>
                        </p:par>
                      </p:childTnLst>
                    </p:cTn>
                  </p:par>
                </p:childTnLst>
              </p:cTn>
              <p:nextCondLst>
                <p:cond evt="onClick" delay="0">
                  <p:tgtEl>
                    <p:spTgt spid="2179"/>
                  </p:tgtEl>
                </p:cond>
              </p:nextCondLst>
            </p:seq>
            <p:seq concurrent="1" nextAc="seek">
              <p:cTn id="3434" restart="whenNotActive" fill="hold" evtFilter="cancelBubble" nodeType="interactiveSeq">
                <p:stCondLst>
                  <p:cond evt="onClick" delay="0">
                    <p:tgtEl>
                      <p:spTgt spid="2180"/>
                    </p:tgtEl>
                  </p:cond>
                </p:stCondLst>
                <p:endSync evt="end" delay="0">
                  <p:rtn val="all"/>
                </p:endSync>
                <p:childTnLst>
                  <p:par>
                    <p:cTn id="3435" fill="hold">
                      <p:stCondLst>
                        <p:cond delay="0"/>
                      </p:stCondLst>
                      <p:childTnLst>
                        <p:par>
                          <p:cTn id="3436" fill="hold">
                            <p:stCondLst>
                              <p:cond delay="0"/>
                            </p:stCondLst>
                            <p:childTnLst>
                              <p:par>
                                <p:cTn id="3437" presetID="1" presetClass="exit" presetSubtype="0" fill="hold" grpId="0" nodeType="clickEffect">
                                  <p:stCondLst>
                                    <p:cond delay="0"/>
                                  </p:stCondLst>
                                  <p:childTnLst>
                                    <p:set>
                                      <p:cBhvr>
                                        <p:cTn id="3438" dur="1" fill="hold">
                                          <p:stCondLst>
                                            <p:cond delay="0"/>
                                          </p:stCondLst>
                                        </p:cTn>
                                        <p:tgtEl>
                                          <p:spTgt spid="2180"/>
                                        </p:tgtEl>
                                        <p:attrNameLst>
                                          <p:attrName>style.visibility</p:attrName>
                                        </p:attrNameLst>
                                      </p:cBhvr>
                                      <p:to>
                                        <p:strVal val="hidden"/>
                                      </p:to>
                                    </p:set>
                                  </p:childTnLst>
                                </p:cTn>
                              </p:par>
                            </p:childTnLst>
                          </p:cTn>
                        </p:par>
                      </p:childTnLst>
                    </p:cTn>
                  </p:par>
                </p:childTnLst>
              </p:cTn>
              <p:nextCondLst>
                <p:cond evt="onClick" delay="0">
                  <p:tgtEl>
                    <p:spTgt spid="2180"/>
                  </p:tgtEl>
                </p:cond>
              </p:nextCondLst>
            </p:seq>
            <p:seq concurrent="1" nextAc="seek">
              <p:cTn id="3439" restart="whenNotActive" fill="hold" evtFilter="cancelBubble" nodeType="interactiveSeq">
                <p:stCondLst>
                  <p:cond evt="onClick" delay="0">
                    <p:tgtEl>
                      <p:spTgt spid="2181"/>
                    </p:tgtEl>
                  </p:cond>
                </p:stCondLst>
                <p:endSync evt="end" delay="0">
                  <p:rtn val="all"/>
                </p:endSync>
                <p:childTnLst>
                  <p:par>
                    <p:cTn id="3440" fill="hold">
                      <p:stCondLst>
                        <p:cond delay="0"/>
                      </p:stCondLst>
                      <p:childTnLst>
                        <p:par>
                          <p:cTn id="3441" fill="hold">
                            <p:stCondLst>
                              <p:cond delay="0"/>
                            </p:stCondLst>
                            <p:childTnLst>
                              <p:par>
                                <p:cTn id="3442" presetID="1" presetClass="exit" presetSubtype="0" fill="hold" grpId="0" nodeType="clickEffect">
                                  <p:stCondLst>
                                    <p:cond delay="0"/>
                                  </p:stCondLst>
                                  <p:childTnLst>
                                    <p:set>
                                      <p:cBhvr>
                                        <p:cTn id="3443" dur="1" fill="hold">
                                          <p:stCondLst>
                                            <p:cond delay="0"/>
                                          </p:stCondLst>
                                        </p:cTn>
                                        <p:tgtEl>
                                          <p:spTgt spid="2181"/>
                                        </p:tgtEl>
                                        <p:attrNameLst>
                                          <p:attrName>style.visibility</p:attrName>
                                        </p:attrNameLst>
                                      </p:cBhvr>
                                      <p:to>
                                        <p:strVal val="hidden"/>
                                      </p:to>
                                    </p:set>
                                  </p:childTnLst>
                                </p:cTn>
                              </p:par>
                            </p:childTnLst>
                          </p:cTn>
                        </p:par>
                      </p:childTnLst>
                    </p:cTn>
                  </p:par>
                </p:childTnLst>
              </p:cTn>
              <p:nextCondLst>
                <p:cond evt="onClick" delay="0">
                  <p:tgtEl>
                    <p:spTgt spid="2181"/>
                  </p:tgtEl>
                </p:cond>
              </p:nextCondLst>
            </p:seq>
            <p:seq concurrent="1" nextAc="seek">
              <p:cTn id="3444" restart="whenNotActive" fill="hold" evtFilter="cancelBubble" nodeType="interactiveSeq">
                <p:stCondLst>
                  <p:cond evt="onClick" delay="0">
                    <p:tgtEl>
                      <p:spTgt spid="2182"/>
                    </p:tgtEl>
                  </p:cond>
                </p:stCondLst>
                <p:endSync evt="end" delay="0">
                  <p:rtn val="all"/>
                </p:endSync>
                <p:childTnLst>
                  <p:par>
                    <p:cTn id="3445" fill="hold">
                      <p:stCondLst>
                        <p:cond delay="0"/>
                      </p:stCondLst>
                      <p:childTnLst>
                        <p:par>
                          <p:cTn id="3446" fill="hold">
                            <p:stCondLst>
                              <p:cond delay="0"/>
                            </p:stCondLst>
                            <p:childTnLst>
                              <p:par>
                                <p:cTn id="3447" presetID="1" presetClass="exit" presetSubtype="0" fill="hold" grpId="0" nodeType="clickEffect">
                                  <p:stCondLst>
                                    <p:cond delay="0"/>
                                  </p:stCondLst>
                                  <p:childTnLst>
                                    <p:set>
                                      <p:cBhvr>
                                        <p:cTn id="3448" dur="1" fill="hold">
                                          <p:stCondLst>
                                            <p:cond delay="0"/>
                                          </p:stCondLst>
                                        </p:cTn>
                                        <p:tgtEl>
                                          <p:spTgt spid="2182"/>
                                        </p:tgtEl>
                                        <p:attrNameLst>
                                          <p:attrName>style.visibility</p:attrName>
                                        </p:attrNameLst>
                                      </p:cBhvr>
                                      <p:to>
                                        <p:strVal val="hidden"/>
                                      </p:to>
                                    </p:set>
                                  </p:childTnLst>
                                </p:cTn>
                              </p:par>
                            </p:childTnLst>
                          </p:cTn>
                        </p:par>
                      </p:childTnLst>
                    </p:cTn>
                  </p:par>
                </p:childTnLst>
              </p:cTn>
              <p:nextCondLst>
                <p:cond evt="onClick" delay="0">
                  <p:tgtEl>
                    <p:spTgt spid="2182"/>
                  </p:tgtEl>
                </p:cond>
              </p:nextCondLst>
            </p:seq>
            <p:seq concurrent="1" nextAc="seek">
              <p:cTn id="3449" restart="whenNotActive" fill="hold" evtFilter="cancelBubble" nodeType="interactiveSeq">
                <p:stCondLst>
                  <p:cond evt="onClick" delay="0">
                    <p:tgtEl>
                      <p:spTgt spid="2183"/>
                    </p:tgtEl>
                  </p:cond>
                </p:stCondLst>
                <p:endSync evt="end" delay="0">
                  <p:rtn val="all"/>
                </p:endSync>
                <p:childTnLst>
                  <p:par>
                    <p:cTn id="3450" fill="hold">
                      <p:stCondLst>
                        <p:cond delay="0"/>
                      </p:stCondLst>
                      <p:childTnLst>
                        <p:par>
                          <p:cTn id="3451" fill="hold">
                            <p:stCondLst>
                              <p:cond delay="0"/>
                            </p:stCondLst>
                            <p:childTnLst>
                              <p:par>
                                <p:cTn id="3452" presetID="1" presetClass="exit" presetSubtype="0" fill="hold" grpId="0" nodeType="clickEffect">
                                  <p:stCondLst>
                                    <p:cond delay="0"/>
                                  </p:stCondLst>
                                  <p:childTnLst>
                                    <p:set>
                                      <p:cBhvr>
                                        <p:cTn id="3453" dur="1" fill="hold">
                                          <p:stCondLst>
                                            <p:cond delay="0"/>
                                          </p:stCondLst>
                                        </p:cTn>
                                        <p:tgtEl>
                                          <p:spTgt spid="2183"/>
                                        </p:tgtEl>
                                        <p:attrNameLst>
                                          <p:attrName>style.visibility</p:attrName>
                                        </p:attrNameLst>
                                      </p:cBhvr>
                                      <p:to>
                                        <p:strVal val="hidden"/>
                                      </p:to>
                                    </p:set>
                                  </p:childTnLst>
                                </p:cTn>
                              </p:par>
                            </p:childTnLst>
                          </p:cTn>
                        </p:par>
                      </p:childTnLst>
                    </p:cTn>
                  </p:par>
                </p:childTnLst>
              </p:cTn>
              <p:nextCondLst>
                <p:cond evt="onClick" delay="0">
                  <p:tgtEl>
                    <p:spTgt spid="2183"/>
                  </p:tgtEl>
                </p:cond>
              </p:nextCondLst>
            </p:seq>
            <p:seq concurrent="1" nextAc="seek">
              <p:cTn id="3454" restart="whenNotActive" fill="hold" evtFilter="cancelBubble" nodeType="interactiveSeq">
                <p:stCondLst>
                  <p:cond evt="onClick" delay="0">
                    <p:tgtEl>
                      <p:spTgt spid="2184"/>
                    </p:tgtEl>
                  </p:cond>
                </p:stCondLst>
                <p:endSync evt="end" delay="0">
                  <p:rtn val="all"/>
                </p:endSync>
                <p:childTnLst>
                  <p:par>
                    <p:cTn id="3455" fill="hold">
                      <p:stCondLst>
                        <p:cond delay="0"/>
                      </p:stCondLst>
                      <p:childTnLst>
                        <p:par>
                          <p:cTn id="3456" fill="hold">
                            <p:stCondLst>
                              <p:cond delay="0"/>
                            </p:stCondLst>
                            <p:childTnLst>
                              <p:par>
                                <p:cTn id="3457" presetID="1" presetClass="exit" presetSubtype="0" fill="hold" grpId="0" nodeType="clickEffect">
                                  <p:stCondLst>
                                    <p:cond delay="0"/>
                                  </p:stCondLst>
                                  <p:childTnLst>
                                    <p:set>
                                      <p:cBhvr>
                                        <p:cTn id="3458" dur="1" fill="hold">
                                          <p:stCondLst>
                                            <p:cond delay="0"/>
                                          </p:stCondLst>
                                        </p:cTn>
                                        <p:tgtEl>
                                          <p:spTgt spid="2184"/>
                                        </p:tgtEl>
                                        <p:attrNameLst>
                                          <p:attrName>style.visibility</p:attrName>
                                        </p:attrNameLst>
                                      </p:cBhvr>
                                      <p:to>
                                        <p:strVal val="hidden"/>
                                      </p:to>
                                    </p:set>
                                  </p:childTnLst>
                                </p:cTn>
                              </p:par>
                            </p:childTnLst>
                          </p:cTn>
                        </p:par>
                      </p:childTnLst>
                    </p:cTn>
                  </p:par>
                </p:childTnLst>
              </p:cTn>
              <p:nextCondLst>
                <p:cond evt="onClick" delay="0">
                  <p:tgtEl>
                    <p:spTgt spid="2184"/>
                  </p:tgtEl>
                </p:cond>
              </p:nextCondLst>
            </p:seq>
            <p:seq concurrent="1" nextAc="seek">
              <p:cTn id="3459" restart="whenNotActive" fill="hold" evtFilter="cancelBubble" nodeType="interactiveSeq">
                <p:stCondLst>
                  <p:cond evt="onClick" delay="0">
                    <p:tgtEl>
                      <p:spTgt spid="2185"/>
                    </p:tgtEl>
                  </p:cond>
                </p:stCondLst>
                <p:endSync evt="end" delay="0">
                  <p:rtn val="all"/>
                </p:endSync>
                <p:childTnLst>
                  <p:par>
                    <p:cTn id="3460" fill="hold">
                      <p:stCondLst>
                        <p:cond delay="0"/>
                      </p:stCondLst>
                      <p:childTnLst>
                        <p:par>
                          <p:cTn id="3461" fill="hold">
                            <p:stCondLst>
                              <p:cond delay="0"/>
                            </p:stCondLst>
                            <p:childTnLst>
                              <p:par>
                                <p:cTn id="3462" presetID="1" presetClass="exit" presetSubtype="0" fill="hold" grpId="0" nodeType="clickEffect">
                                  <p:stCondLst>
                                    <p:cond delay="0"/>
                                  </p:stCondLst>
                                  <p:childTnLst>
                                    <p:set>
                                      <p:cBhvr>
                                        <p:cTn id="3463" dur="1" fill="hold">
                                          <p:stCondLst>
                                            <p:cond delay="0"/>
                                          </p:stCondLst>
                                        </p:cTn>
                                        <p:tgtEl>
                                          <p:spTgt spid="2185"/>
                                        </p:tgtEl>
                                        <p:attrNameLst>
                                          <p:attrName>style.visibility</p:attrName>
                                        </p:attrNameLst>
                                      </p:cBhvr>
                                      <p:to>
                                        <p:strVal val="hidden"/>
                                      </p:to>
                                    </p:set>
                                  </p:childTnLst>
                                </p:cTn>
                              </p:par>
                            </p:childTnLst>
                          </p:cTn>
                        </p:par>
                      </p:childTnLst>
                    </p:cTn>
                  </p:par>
                </p:childTnLst>
              </p:cTn>
              <p:nextCondLst>
                <p:cond evt="onClick" delay="0">
                  <p:tgtEl>
                    <p:spTgt spid="2185"/>
                  </p:tgtEl>
                </p:cond>
              </p:nextCondLst>
            </p:seq>
            <p:seq concurrent="1" nextAc="seek">
              <p:cTn id="3464" restart="whenNotActive" fill="hold" evtFilter="cancelBubble" nodeType="interactiveSeq">
                <p:stCondLst>
                  <p:cond evt="onClick" delay="0">
                    <p:tgtEl>
                      <p:spTgt spid="2186"/>
                    </p:tgtEl>
                  </p:cond>
                </p:stCondLst>
                <p:endSync evt="end" delay="0">
                  <p:rtn val="all"/>
                </p:endSync>
                <p:childTnLst>
                  <p:par>
                    <p:cTn id="3465" fill="hold">
                      <p:stCondLst>
                        <p:cond delay="0"/>
                      </p:stCondLst>
                      <p:childTnLst>
                        <p:par>
                          <p:cTn id="3466" fill="hold">
                            <p:stCondLst>
                              <p:cond delay="0"/>
                            </p:stCondLst>
                            <p:childTnLst>
                              <p:par>
                                <p:cTn id="3467" presetID="1" presetClass="exit" presetSubtype="0" fill="hold" grpId="0" nodeType="clickEffect">
                                  <p:stCondLst>
                                    <p:cond delay="0"/>
                                  </p:stCondLst>
                                  <p:childTnLst>
                                    <p:set>
                                      <p:cBhvr>
                                        <p:cTn id="3468" dur="1" fill="hold">
                                          <p:stCondLst>
                                            <p:cond delay="0"/>
                                          </p:stCondLst>
                                        </p:cTn>
                                        <p:tgtEl>
                                          <p:spTgt spid="2186"/>
                                        </p:tgtEl>
                                        <p:attrNameLst>
                                          <p:attrName>style.visibility</p:attrName>
                                        </p:attrNameLst>
                                      </p:cBhvr>
                                      <p:to>
                                        <p:strVal val="hidden"/>
                                      </p:to>
                                    </p:set>
                                  </p:childTnLst>
                                </p:cTn>
                              </p:par>
                            </p:childTnLst>
                          </p:cTn>
                        </p:par>
                      </p:childTnLst>
                    </p:cTn>
                  </p:par>
                </p:childTnLst>
              </p:cTn>
              <p:nextCondLst>
                <p:cond evt="onClick" delay="0">
                  <p:tgtEl>
                    <p:spTgt spid="2186"/>
                  </p:tgtEl>
                </p:cond>
              </p:nextCondLst>
            </p:seq>
            <p:seq concurrent="1" nextAc="seek">
              <p:cTn id="3469" restart="whenNotActive" fill="hold" evtFilter="cancelBubble" nodeType="interactiveSeq">
                <p:stCondLst>
                  <p:cond evt="onClick" delay="0">
                    <p:tgtEl>
                      <p:spTgt spid="2187"/>
                    </p:tgtEl>
                  </p:cond>
                </p:stCondLst>
                <p:endSync evt="end" delay="0">
                  <p:rtn val="all"/>
                </p:endSync>
                <p:childTnLst>
                  <p:par>
                    <p:cTn id="3470" fill="hold">
                      <p:stCondLst>
                        <p:cond delay="0"/>
                      </p:stCondLst>
                      <p:childTnLst>
                        <p:par>
                          <p:cTn id="3471" fill="hold">
                            <p:stCondLst>
                              <p:cond delay="0"/>
                            </p:stCondLst>
                            <p:childTnLst>
                              <p:par>
                                <p:cTn id="3472" presetID="1" presetClass="exit" presetSubtype="0" fill="hold" grpId="0" nodeType="clickEffect">
                                  <p:stCondLst>
                                    <p:cond delay="0"/>
                                  </p:stCondLst>
                                  <p:childTnLst>
                                    <p:set>
                                      <p:cBhvr>
                                        <p:cTn id="3473" dur="1" fill="hold">
                                          <p:stCondLst>
                                            <p:cond delay="0"/>
                                          </p:stCondLst>
                                        </p:cTn>
                                        <p:tgtEl>
                                          <p:spTgt spid="2187"/>
                                        </p:tgtEl>
                                        <p:attrNameLst>
                                          <p:attrName>style.visibility</p:attrName>
                                        </p:attrNameLst>
                                      </p:cBhvr>
                                      <p:to>
                                        <p:strVal val="hidden"/>
                                      </p:to>
                                    </p:set>
                                  </p:childTnLst>
                                </p:cTn>
                              </p:par>
                            </p:childTnLst>
                          </p:cTn>
                        </p:par>
                      </p:childTnLst>
                    </p:cTn>
                  </p:par>
                </p:childTnLst>
              </p:cTn>
              <p:nextCondLst>
                <p:cond evt="onClick" delay="0">
                  <p:tgtEl>
                    <p:spTgt spid="2187"/>
                  </p:tgtEl>
                </p:cond>
              </p:nextCondLst>
            </p:seq>
            <p:seq concurrent="1" nextAc="seek">
              <p:cTn id="3474" restart="whenNotActive" fill="hold" evtFilter="cancelBubble" nodeType="interactiveSeq">
                <p:stCondLst>
                  <p:cond evt="onClick" delay="0">
                    <p:tgtEl>
                      <p:spTgt spid="2188"/>
                    </p:tgtEl>
                  </p:cond>
                </p:stCondLst>
                <p:endSync evt="end" delay="0">
                  <p:rtn val="all"/>
                </p:endSync>
                <p:childTnLst>
                  <p:par>
                    <p:cTn id="3475" fill="hold">
                      <p:stCondLst>
                        <p:cond delay="0"/>
                      </p:stCondLst>
                      <p:childTnLst>
                        <p:par>
                          <p:cTn id="3476" fill="hold">
                            <p:stCondLst>
                              <p:cond delay="0"/>
                            </p:stCondLst>
                            <p:childTnLst>
                              <p:par>
                                <p:cTn id="3477" presetID="1" presetClass="exit" presetSubtype="0" fill="hold" grpId="0" nodeType="clickEffect">
                                  <p:stCondLst>
                                    <p:cond delay="0"/>
                                  </p:stCondLst>
                                  <p:childTnLst>
                                    <p:set>
                                      <p:cBhvr>
                                        <p:cTn id="3478" dur="1" fill="hold">
                                          <p:stCondLst>
                                            <p:cond delay="0"/>
                                          </p:stCondLst>
                                        </p:cTn>
                                        <p:tgtEl>
                                          <p:spTgt spid="2188"/>
                                        </p:tgtEl>
                                        <p:attrNameLst>
                                          <p:attrName>style.visibility</p:attrName>
                                        </p:attrNameLst>
                                      </p:cBhvr>
                                      <p:to>
                                        <p:strVal val="hidden"/>
                                      </p:to>
                                    </p:set>
                                  </p:childTnLst>
                                </p:cTn>
                              </p:par>
                            </p:childTnLst>
                          </p:cTn>
                        </p:par>
                      </p:childTnLst>
                    </p:cTn>
                  </p:par>
                </p:childTnLst>
              </p:cTn>
              <p:nextCondLst>
                <p:cond evt="onClick" delay="0">
                  <p:tgtEl>
                    <p:spTgt spid="2188"/>
                  </p:tgtEl>
                </p:cond>
              </p:nextCondLst>
            </p:seq>
            <p:seq concurrent="1" nextAc="seek">
              <p:cTn id="3479" restart="whenNotActive" fill="hold" evtFilter="cancelBubble" nodeType="interactiveSeq">
                <p:stCondLst>
                  <p:cond evt="onClick" delay="0">
                    <p:tgtEl>
                      <p:spTgt spid="2189"/>
                    </p:tgtEl>
                  </p:cond>
                </p:stCondLst>
                <p:endSync evt="end" delay="0">
                  <p:rtn val="all"/>
                </p:endSync>
                <p:childTnLst>
                  <p:par>
                    <p:cTn id="3480" fill="hold">
                      <p:stCondLst>
                        <p:cond delay="0"/>
                      </p:stCondLst>
                      <p:childTnLst>
                        <p:par>
                          <p:cTn id="3481" fill="hold">
                            <p:stCondLst>
                              <p:cond delay="0"/>
                            </p:stCondLst>
                            <p:childTnLst>
                              <p:par>
                                <p:cTn id="3482" presetID="1" presetClass="exit" presetSubtype="0" fill="hold" grpId="0" nodeType="clickEffect">
                                  <p:stCondLst>
                                    <p:cond delay="0"/>
                                  </p:stCondLst>
                                  <p:childTnLst>
                                    <p:set>
                                      <p:cBhvr>
                                        <p:cTn id="3483" dur="1" fill="hold">
                                          <p:stCondLst>
                                            <p:cond delay="0"/>
                                          </p:stCondLst>
                                        </p:cTn>
                                        <p:tgtEl>
                                          <p:spTgt spid="2189"/>
                                        </p:tgtEl>
                                        <p:attrNameLst>
                                          <p:attrName>style.visibility</p:attrName>
                                        </p:attrNameLst>
                                      </p:cBhvr>
                                      <p:to>
                                        <p:strVal val="hidden"/>
                                      </p:to>
                                    </p:set>
                                  </p:childTnLst>
                                </p:cTn>
                              </p:par>
                            </p:childTnLst>
                          </p:cTn>
                        </p:par>
                      </p:childTnLst>
                    </p:cTn>
                  </p:par>
                </p:childTnLst>
              </p:cTn>
              <p:nextCondLst>
                <p:cond evt="onClick" delay="0">
                  <p:tgtEl>
                    <p:spTgt spid="2189"/>
                  </p:tgtEl>
                </p:cond>
              </p:nextCondLst>
            </p:seq>
            <p:seq concurrent="1" nextAc="seek">
              <p:cTn id="3484" restart="whenNotActive" fill="hold" evtFilter="cancelBubble" nodeType="interactiveSeq">
                <p:stCondLst>
                  <p:cond evt="onClick" delay="0">
                    <p:tgtEl>
                      <p:spTgt spid="2190"/>
                    </p:tgtEl>
                  </p:cond>
                </p:stCondLst>
                <p:endSync evt="end" delay="0">
                  <p:rtn val="all"/>
                </p:endSync>
                <p:childTnLst>
                  <p:par>
                    <p:cTn id="3485" fill="hold">
                      <p:stCondLst>
                        <p:cond delay="0"/>
                      </p:stCondLst>
                      <p:childTnLst>
                        <p:par>
                          <p:cTn id="3486" fill="hold">
                            <p:stCondLst>
                              <p:cond delay="0"/>
                            </p:stCondLst>
                            <p:childTnLst>
                              <p:par>
                                <p:cTn id="3487" presetID="1" presetClass="exit" presetSubtype="0" fill="hold" grpId="0" nodeType="clickEffect">
                                  <p:stCondLst>
                                    <p:cond delay="0"/>
                                  </p:stCondLst>
                                  <p:childTnLst>
                                    <p:set>
                                      <p:cBhvr>
                                        <p:cTn id="3488" dur="1" fill="hold">
                                          <p:stCondLst>
                                            <p:cond delay="0"/>
                                          </p:stCondLst>
                                        </p:cTn>
                                        <p:tgtEl>
                                          <p:spTgt spid="2190"/>
                                        </p:tgtEl>
                                        <p:attrNameLst>
                                          <p:attrName>style.visibility</p:attrName>
                                        </p:attrNameLst>
                                      </p:cBhvr>
                                      <p:to>
                                        <p:strVal val="hidden"/>
                                      </p:to>
                                    </p:set>
                                  </p:childTnLst>
                                </p:cTn>
                              </p:par>
                            </p:childTnLst>
                          </p:cTn>
                        </p:par>
                      </p:childTnLst>
                    </p:cTn>
                  </p:par>
                </p:childTnLst>
              </p:cTn>
              <p:nextCondLst>
                <p:cond evt="onClick" delay="0">
                  <p:tgtEl>
                    <p:spTgt spid="2190"/>
                  </p:tgtEl>
                </p:cond>
              </p:nextCondLst>
            </p:seq>
            <p:seq concurrent="1" nextAc="seek">
              <p:cTn id="3489" restart="whenNotActive" fill="hold" evtFilter="cancelBubble" nodeType="interactiveSeq">
                <p:stCondLst>
                  <p:cond evt="onClick" delay="0">
                    <p:tgtEl>
                      <p:spTgt spid="2191"/>
                    </p:tgtEl>
                  </p:cond>
                </p:stCondLst>
                <p:endSync evt="end" delay="0">
                  <p:rtn val="all"/>
                </p:endSync>
                <p:childTnLst>
                  <p:par>
                    <p:cTn id="3490" fill="hold">
                      <p:stCondLst>
                        <p:cond delay="0"/>
                      </p:stCondLst>
                      <p:childTnLst>
                        <p:par>
                          <p:cTn id="3491" fill="hold">
                            <p:stCondLst>
                              <p:cond delay="0"/>
                            </p:stCondLst>
                            <p:childTnLst>
                              <p:par>
                                <p:cTn id="3492" presetID="1" presetClass="exit" presetSubtype="0" fill="hold" grpId="0" nodeType="clickEffect">
                                  <p:stCondLst>
                                    <p:cond delay="0"/>
                                  </p:stCondLst>
                                  <p:childTnLst>
                                    <p:set>
                                      <p:cBhvr>
                                        <p:cTn id="3493" dur="1" fill="hold">
                                          <p:stCondLst>
                                            <p:cond delay="0"/>
                                          </p:stCondLst>
                                        </p:cTn>
                                        <p:tgtEl>
                                          <p:spTgt spid="2191"/>
                                        </p:tgtEl>
                                        <p:attrNameLst>
                                          <p:attrName>style.visibility</p:attrName>
                                        </p:attrNameLst>
                                      </p:cBhvr>
                                      <p:to>
                                        <p:strVal val="hidden"/>
                                      </p:to>
                                    </p:set>
                                  </p:childTnLst>
                                </p:cTn>
                              </p:par>
                            </p:childTnLst>
                          </p:cTn>
                        </p:par>
                      </p:childTnLst>
                    </p:cTn>
                  </p:par>
                </p:childTnLst>
              </p:cTn>
              <p:nextCondLst>
                <p:cond evt="onClick" delay="0">
                  <p:tgtEl>
                    <p:spTgt spid="2191"/>
                  </p:tgtEl>
                </p:cond>
              </p:nextCondLst>
            </p:seq>
            <p:seq concurrent="1" nextAc="seek">
              <p:cTn id="3494" restart="whenNotActive" fill="hold" evtFilter="cancelBubble" nodeType="interactiveSeq">
                <p:stCondLst>
                  <p:cond evt="onClick" delay="0">
                    <p:tgtEl>
                      <p:spTgt spid="2192"/>
                    </p:tgtEl>
                  </p:cond>
                </p:stCondLst>
                <p:endSync evt="end" delay="0">
                  <p:rtn val="all"/>
                </p:endSync>
                <p:childTnLst>
                  <p:par>
                    <p:cTn id="3495" fill="hold">
                      <p:stCondLst>
                        <p:cond delay="0"/>
                      </p:stCondLst>
                      <p:childTnLst>
                        <p:par>
                          <p:cTn id="3496" fill="hold">
                            <p:stCondLst>
                              <p:cond delay="0"/>
                            </p:stCondLst>
                            <p:childTnLst>
                              <p:par>
                                <p:cTn id="3497" presetID="1" presetClass="exit" presetSubtype="0" fill="hold" grpId="0" nodeType="clickEffect">
                                  <p:stCondLst>
                                    <p:cond delay="0"/>
                                  </p:stCondLst>
                                  <p:childTnLst>
                                    <p:set>
                                      <p:cBhvr>
                                        <p:cTn id="3498" dur="1" fill="hold">
                                          <p:stCondLst>
                                            <p:cond delay="0"/>
                                          </p:stCondLst>
                                        </p:cTn>
                                        <p:tgtEl>
                                          <p:spTgt spid="2192"/>
                                        </p:tgtEl>
                                        <p:attrNameLst>
                                          <p:attrName>style.visibility</p:attrName>
                                        </p:attrNameLst>
                                      </p:cBhvr>
                                      <p:to>
                                        <p:strVal val="hidden"/>
                                      </p:to>
                                    </p:set>
                                  </p:childTnLst>
                                </p:cTn>
                              </p:par>
                            </p:childTnLst>
                          </p:cTn>
                        </p:par>
                      </p:childTnLst>
                    </p:cTn>
                  </p:par>
                </p:childTnLst>
              </p:cTn>
              <p:nextCondLst>
                <p:cond evt="onClick" delay="0">
                  <p:tgtEl>
                    <p:spTgt spid="2192"/>
                  </p:tgtEl>
                </p:cond>
              </p:nextCondLst>
            </p:seq>
            <p:seq concurrent="1" nextAc="seek">
              <p:cTn id="3499" restart="whenNotActive" fill="hold" evtFilter="cancelBubble" nodeType="interactiveSeq">
                <p:stCondLst>
                  <p:cond evt="onClick" delay="0">
                    <p:tgtEl>
                      <p:spTgt spid="2193"/>
                    </p:tgtEl>
                  </p:cond>
                </p:stCondLst>
                <p:endSync evt="end" delay="0">
                  <p:rtn val="all"/>
                </p:endSync>
                <p:childTnLst>
                  <p:par>
                    <p:cTn id="3500" fill="hold">
                      <p:stCondLst>
                        <p:cond delay="0"/>
                      </p:stCondLst>
                      <p:childTnLst>
                        <p:par>
                          <p:cTn id="3501" fill="hold">
                            <p:stCondLst>
                              <p:cond delay="0"/>
                            </p:stCondLst>
                            <p:childTnLst>
                              <p:par>
                                <p:cTn id="3502" presetID="1" presetClass="exit" presetSubtype="0" fill="hold" grpId="0" nodeType="clickEffect">
                                  <p:stCondLst>
                                    <p:cond delay="0"/>
                                  </p:stCondLst>
                                  <p:childTnLst>
                                    <p:set>
                                      <p:cBhvr>
                                        <p:cTn id="3503" dur="1" fill="hold">
                                          <p:stCondLst>
                                            <p:cond delay="0"/>
                                          </p:stCondLst>
                                        </p:cTn>
                                        <p:tgtEl>
                                          <p:spTgt spid="2193"/>
                                        </p:tgtEl>
                                        <p:attrNameLst>
                                          <p:attrName>style.visibility</p:attrName>
                                        </p:attrNameLst>
                                      </p:cBhvr>
                                      <p:to>
                                        <p:strVal val="hidden"/>
                                      </p:to>
                                    </p:set>
                                  </p:childTnLst>
                                </p:cTn>
                              </p:par>
                            </p:childTnLst>
                          </p:cTn>
                        </p:par>
                      </p:childTnLst>
                    </p:cTn>
                  </p:par>
                </p:childTnLst>
              </p:cTn>
              <p:nextCondLst>
                <p:cond evt="onClick" delay="0">
                  <p:tgtEl>
                    <p:spTgt spid="2193"/>
                  </p:tgtEl>
                </p:cond>
              </p:nextCondLst>
            </p:seq>
            <p:seq concurrent="1" nextAc="seek">
              <p:cTn id="3504" restart="whenNotActive" fill="hold" evtFilter="cancelBubble" nodeType="interactiveSeq">
                <p:stCondLst>
                  <p:cond evt="onClick" delay="0">
                    <p:tgtEl>
                      <p:spTgt spid="2194"/>
                    </p:tgtEl>
                  </p:cond>
                </p:stCondLst>
                <p:endSync evt="end" delay="0">
                  <p:rtn val="all"/>
                </p:endSync>
                <p:childTnLst>
                  <p:par>
                    <p:cTn id="3505" fill="hold">
                      <p:stCondLst>
                        <p:cond delay="0"/>
                      </p:stCondLst>
                      <p:childTnLst>
                        <p:par>
                          <p:cTn id="3506" fill="hold">
                            <p:stCondLst>
                              <p:cond delay="0"/>
                            </p:stCondLst>
                            <p:childTnLst>
                              <p:par>
                                <p:cTn id="3507" presetID="1" presetClass="exit" presetSubtype="0" fill="hold" grpId="0" nodeType="clickEffect">
                                  <p:stCondLst>
                                    <p:cond delay="0"/>
                                  </p:stCondLst>
                                  <p:childTnLst>
                                    <p:set>
                                      <p:cBhvr>
                                        <p:cTn id="3508" dur="1" fill="hold">
                                          <p:stCondLst>
                                            <p:cond delay="0"/>
                                          </p:stCondLst>
                                        </p:cTn>
                                        <p:tgtEl>
                                          <p:spTgt spid="2194"/>
                                        </p:tgtEl>
                                        <p:attrNameLst>
                                          <p:attrName>style.visibility</p:attrName>
                                        </p:attrNameLst>
                                      </p:cBhvr>
                                      <p:to>
                                        <p:strVal val="hidden"/>
                                      </p:to>
                                    </p:set>
                                  </p:childTnLst>
                                </p:cTn>
                              </p:par>
                            </p:childTnLst>
                          </p:cTn>
                        </p:par>
                      </p:childTnLst>
                    </p:cTn>
                  </p:par>
                </p:childTnLst>
              </p:cTn>
              <p:nextCondLst>
                <p:cond evt="onClick" delay="0">
                  <p:tgtEl>
                    <p:spTgt spid="2194"/>
                  </p:tgtEl>
                </p:cond>
              </p:nextCondLst>
            </p:seq>
            <p:seq concurrent="1" nextAc="seek">
              <p:cTn id="3509" restart="whenNotActive" fill="hold" evtFilter="cancelBubble" nodeType="interactiveSeq">
                <p:stCondLst>
                  <p:cond evt="onClick" delay="0">
                    <p:tgtEl>
                      <p:spTgt spid="2195"/>
                    </p:tgtEl>
                  </p:cond>
                </p:stCondLst>
                <p:endSync evt="end" delay="0">
                  <p:rtn val="all"/>
                </p:endSync>
                <p:childTnLst>
                  <p:par>
                    <p:cTn id="3510" fill="hold">
                      <p:stCondLst>
                        <p:cond delay="0"/>
                      </p:stCondLst>
                      <p:childTnLst>
                        <p:par>
                          <p:cTn id="3511" fill="hold">
                            <p:stCondLst>
                              <p:cond delay="0"/>
                            </p:stCondLst>
                            <p:childTnLst>
                              <p:par>
                                <p:cTn id="3512" presetID="1" presetClass="exit" presetSubtype="0" fill="hold" grpId="0" nodeType="clickEffect">
                                  <p:stCondLst>
                                    <p:cond delay="0"/>
                                  </p:stCondLst>
                                  <p:childTnLst>
                                    <p:set>
                                      <p:cBhvr>
                                        <p:cTn id="3513" dur="1" fill="hold">
                                          <p:stCondLst>
                                            <p:cond delay="0"/>
                                          </p:stCondLst>
                                        </p:cTn>
                                        <p:tgtEl>
                                          <p:spTgt spid="2195"/>
                                        </p:tgtEl>
                                        <p:attrNameLst>
                                          <p:attrName>style.visibility</p:attrName>
                                        </p:attrNameLst>
                                      </p:cBhvr>
                                      <p:to>
                                        <p:strVal val="hidden"/>
                                      </p:to>
                                    </p:set>
                                  </p:childTnLst>
                                </p:cTn>
                              </p:par>
                            </p:childTnLst>
                          </p:cTn>
                        </p:par>
                      </p:childTnLst>
                    </p:cTn>
                  </p:par>
                </p:childTnLst>
              </p:cTn>
              <p:nextCondLst>
                <p:cond evt="onClick" delay="0">
                  <p:tgtEl>
                    <p:spTgt spid="2195"/>
                  </p:tgtEl>
                </p:cond>
              </p:nextCondLst>
            </p:seq>
            <p:seq concurrent="1" nextAc="seek">
              <p:cTn id="3514" restart="whenNotActive" fill="hold" evtFilter="cancelBubble" nodeType="interactiveSeq">
                <p:stCondLst>
                  <p:cond evt="onClick" delay="0">
                    <p:tgtEl>
                      <p:spTgt spid="2196"/>
                    </p:tgtEl>
                  </p:cond>
                </p:stCondLst>
                <p:endSync evt="end" delay="0">
                  <p:rtn val="all"/>
                </p:endSync>
                <p:childTnLst>
                  <p:par>
                    <p:cTn id="3515" fill="hold">
                      <p:stCondLst>
                        <p:cond delay="0"/>
                      </p:stCondLst>
                      <p:childTnLst>
                        <p:par>
                          <p:cTn id="3516" fill="hold">
                            <p:stCondLst>
                              <p:cond delay="0"/>
                            </p:stCondLst>
                            <p:childTnLst>
                              <p:par>
                                <p:cTn id="3517" presetID="1" presetClass="exit" presetSubtype="0" fill="hold" grpId="0" nodeType="clickEffect">
                                  <p:stCondLst>
                                    <p:cond delay="0"/>
                                  </p:stCondLst>
                                  <p:childTnLst>
                                    <p:set>
                                      <p:cBhvr>
                                        <p:cTn id="3518" dur="1" fill="hold">
                                          <p:stCondLst>
                                            <p:cond delay="0"/>
                                          </p:stCondLst>
                                        </p:cTn>
                                        <p:tgtEl>
                                          <p:spTgt spid="2196"/>
                                        </p:tgtEl>
                                        <p:attrNameLst>
                                          <p:attrName>style.visibility</p:attrName>
                                        </p:attrNameLst>
                                      </p:cBhvr>
                                      <p:to>
                                        <p:strVal val="hidden"/>
                                      </p:to>
                                    </p:set>
                                  </p:childTnLst>
                                </p:cTn>
                              </p:par>
                            </p:childTnLst>
                          </p:cTn>
                        </p:par>
                      </p:childTnLst>
                    </p:cTn>
                  </p:par>
                </p:childTnLst>
              </p:cTn>
              <p:nextCondLst>
                <p:cond evt="onClick" delay="0">
                  <p:tgtEl>
                    <p:spTgt spid="2196"/>
                  </p:tgtEl>
                </p:cond>
              </p:nextCondLst>
            </p:seq>
            <p:seq concurrent="1" nextAc="seek">
              <p:cTn id="3519" restart="whenNotActive" fill="hold" evtFilter="cancelBubble" nodeType="interactiveSeq">
                <p:stCondLst>
                  <p:cond evt="onClick" delay="0">
                    <p:tgtEl>
                      <p:spTgt spid="2197"/>
                    </p:tgtEl>
                  </p:cond>
                </p:stCondLst>
                <p:endSync evt="end" delay="0">
                  <p:rtn val="all"/>
                </p:endSync>
                <p:childTnLst>
                  <p:par>
                    <p:cTn id="3520" fill="hold">
                      <p:stCondLst>
                        <p:cond delay="0"/>
                      </p:stCondLst>
                      <p:childTnLst>
                        <p:par>
                          <p:cTn id="3521" fill="hold">
                            <p:stCondLst>
                              <p:cond delay="0"/>
                            </p:stCondLst>
                            <p:childTnLst>
                              <p:par>
                                <p:cTn id="3522" presetID="1" presetClass="exit" presetSubtype="0" fill="hold" grpId="0" nodeType="clickEffect">
                                  <p:stCondLst>
                                    <p:cond delay="0"/>
                                  </p:stCondLst>
                                  <p:childTnLst>
                                    <p:set>
                                      <p:cBhvr>
                                        <p:cTn id="3523" dur="1" fill="hold">
                                          <p:stCondLst>
                                            <p:cond delay="0"/>
                                          </p:stCondLst>
                                        </p:cTn>
                                        <p:tgtEl>
                                          <p:spTgt spid="2197"/>
                                        </p:tgtEl>
                                        <p:attrNameLst>
                                          <p:attrName>style.visibility</p:attrName>
                                        </p:attrNameLst>
                                      </p:cBhvr>
                                      <p:to>
                                        <p:strVal val="hidden"/>
                                      </p:to>
                                    </p:set>
                                  </p:childTnLst>
                                </p:cTn>
                              </p:par>
                            </p:childTnLst>
                          </p:cTn>
                        </p:par>
                      </p:childTnLst>
                    </p:cTn>
                  </p:par>
                </p:childTnLst>
              </p:cTn>
              <p:nextCondLst>
                <p:cond evt="onClick" delay="0">
                  <p:tgtEl>
                    <p:spTgt spid="2197"/>
                  </p:tgtEl>
                </p:cond>
              </p:nextCondLst>
            </p:seq>
            <p:seq concurrent="1" nextAc="seek">
              <p:cTn id="3524" restart="whenNotActive" fill="hold" evtFilter="cancelBubble" nodeType="interactiveSeq">
                <p:stCondLst>
                  <p:cond evt="onClick" delay="0">
                    <p:tgtEl>
                      <p:spTgt spid="2198"/>
                    </p:tgtEl>
                  </p:cond>
                </p:stCondLst>
                <p:endSync evt="end" delay="0">
                  <p:rtn val="all"/>
                </p:endSync>
                <p:childTnLst>
                  <p:par>
                    <p:cTn id="3525" fill="hold">
                      <p:stCondLst>
                        <p:cond delay="0"/>
                      </p:stCondLst>
                      <p:childTnLst>
                        <p:par>
                          <p:cTn id="3526" fill="hold">
                            <p:stCondLst>
                              <p:cond delay="0"/>
                            </p:stCondLst>
                            <p:childTnLst>
                              <p:par>
                                <p:cTn id="3527" presetID="1" presetClass="exit" presetSubtype="0" fill="hold" grpId="0" nodeType="clickEffect">
                                  <p:stCondLst>
                                    <p:cond delay="0"/>
                                  </p:stCondLst>
                                  <p:childTnLst>
                                    <p:set>
                                      <p:cBhvr>
                                        <p:cTn id="3528" dur="1" fill="hold">
                                          <p:stCondLst>
                                            <p:cond delay="0"/>
                                          </p:stCondLst>
                                        </p:cTn>
                                        <p:tgtEl>
                                          <p:spTgt spid="2198"/>
                                        </p:tgtEl>
                                        <p:attrNameLst>
                                          <p:attrName>style.visibility</p:attrName>
                                        </p:attrNameLst>
                                      </p:cBhvr>
                                      <p:to>
                                        <p:strVal val="hidden"/>
                                      </p:to>
                                    </p:set>
                                  </p:childTnLst>
                                </p:cTn>
                              </p:par>
                            </p:childTnLst>
                          </p:cTn>
                        </p:par>
                      </p:childTnLst>
                    </p:cTn>
                  </p:par>
                </p:childTnLst>
              </p:cTn>
              <p:nextCondLst>
                <p:cond evt="onClick" delay="0">
                  <p:tgtEl>
                    <p:spTgt spid="2198"/>
                  </p:tgtEl>
                </p:cond>
              </p:nextCondLst>
            </p:seq>
            <p:seq concurrent="1" nextAc="seek">
              <p:cTn id="3529" restart="whenNotActive" fill="hold" evtFilter="cancelBubble" nodeType="interactiveSeq">
                <p:stCondLst>
                  <p:cond evt="onClick" delay="0">
                    <p:tgtEl>
                      <p:spTgt spid="2199"/>
                    </p:tgtEl>
                  </p:cond>
                </p:stCondLst>
                <p:endSync evt="end" delay="0">
                  <p:rtn val="all"/>
                </p:endSync>
                <p:childTnLst>
                  <p:par>
                    <p:cTn id="3530" fill="hold">
                      <p:stCondLst>
                        <p:cond delay="0"/>
                      </p:stCondLst>
                      <p:childTnLst>
                        <p:par>
                          <p:cTn id="3531" fill="hold">
                            <p:stCondLst>
                              <p:cond delay="0"/>
                            </p:stCondLst>
                            <p:childTnLst>
                              <p:par>
                                <p:cTn id="3532" presetID="1" presetClass="exit" presetSubtype="0" fill="hold" grpId="0" nodeType="clickEffect">
                                  <p:stCondLst>
                                    <p:cond delay="0"/>
                                  </p:stCondLst>
                                  <p:childTnLst>
                                    <p:set>
                                      <p:cBhvr>
                                        <p:cTn id="3533" dur="1" fill="hold">
                                          <p:stCondLst>
                                            <p:cond delay="0"/>
                                          </p:stCondLst>
                                        </p:cTn>
                                        <p:tgtEl>
                                          <p:spTgt spid="2199"/>
                                        </p:tgtEl>
                                        <p:attrNameLst>
                                          <p:attrName>style.visibility</p:attrName>
                                        </p:attrNameLst>
                                      </p:cBhvr>
                                      <p:to>
                                        <p:strVal val="hidden"/>
                                      </p:to>
                                    </p:set>
                                  </p:childTnLst>
                                </p:cTn>
                              </p:par>
                            </p:childTnLst>
                          </p:cTn>
                        </p:par>
                      </p:childTnLst>
                    </p:cTn>
                  </p:par>
                </p:childTnLst>
              </p:cTn>
              <p:nextCondLst>
                <p:cond evt="onClick" delay="0">
                  <p:tgtEl>
                    <p:spTgt spid="2199"/>
                  </p:tgtEl>
                </p:cond>
              </p:nextCondLst>
            </p:seq>
            <p:seq concurrent="1" nextAc="seek">
              <p:cTn id="3534" restart="whenNotActive" fill="hold" evtFilter="cancelBubble" nodeType="interactiveSeq">
                <p:stCondLst>
                  <p:cond evt="onClick" delay="0">
                    <p:tgtEl>
                      <p:spTgt spid="2200"/>
                    </p:tgtEl>
                  </p:cond>
                </p:stCondLst>
                <p:endSync evt="end" delay="0">
                  <p:rtn val="all"/>
                </p:endSync>
                <p:childTnLst>
                  <p:par>
                    <p:cTn id="3535" fill="hold">
                      <p:stCondLst>
                        <p:cond delay="0"/>
                      </p:stCondLst>
                      <p:childTnLst>
                        <p:par>
                          <p:cTn id="3536" fill="hold">
                            <p:stCondLst>
                              <p:cond delay="0"/>
                            </p:stCondLst>
                            <p:childTnLst>
                              <p:par>
                                <p:cTn id="3537" presetID="1" presetClass="exit" presetSubtype="0" fill="hold" grpId="0" nodeType="clickEffect">
                                  <p:stCondLst>
                                    <p:cond delay="0"/>
                                  </p:stCondLst>
                                  <p:childTnLst>
                                    <p:set>
                                      <p:cBhvr>
                                        <p:cTn id="3538" dur="1" fill="hold">
                                          <p:stCondLst>
                                            <p:cond delay="0"/>
                                          </p:stCondLst>
                                        </p:cTn>
                                        <p:tgtEl>
                                          <p:spTgt spid="2200"/>
                                        </p:tgtEl>
                                        <p:attrNameLst>
                                          <p:attrName>style.visibility</p:attrName>
                                        </p:attrNameLst>
                                      </p:cBhvr>
                                      <p:to>
                                        <p:strVal val="hidden"/>
                                      </p:to>
                                    </p:set>
                                  </p:childTnLst>
                                </p:cTn>
                              </p:par>
                            </p:childTnLst>
                          </p:cTn>
                        </p:par>
                      </p:childTnLst>
                    </p:cTn>
                  </p:par>
                </p:childTnLst>
              </p:cTn>
              <p:nextCondLst>
                <p:cond evt="onClick" delay="0">
                  <p:tgtEl>
                    <p:spTgt spid="2200"/>
                  </p:tgtEl>
                </p:cond>
              </p:nextCondLst>
            </p:seq>
            <p:seq concurrent="1" nextAc="seek">
              <p:cTn id="3539" restart="whenNotActive" fill="hold" evtFilter="cancelBubble" nodeType="interactiveSeq">
                <p:stCondLst>
                  <p:cond evt="onClick" delay="0">
                    <p:tgtEl>
                      <p:spTgt spid="2201"/>
                    </p:tgtEl>
                  </p:cond>
                </p:stCondLst>
                <p:endSync evt="end" delay="0">
                  <p:rtn val="all"/>
                </p:endSync>
                <p:childTnLst>
                  <p:par>
                    <p:cTn id="3540" fill="hold">
                      <p:stCondLst>
                        <p:cond delay="0"/>
                      </p:stCondLst>
                      <p:childTnLst>
                        <p:par>
                          <p:cTn id="3541" fill="hold">
                            <p:stCondLst>
                              <p:cond delay="0"/>
                            </p:stCondLst>
                            <p:childTnLst>
                              <p:par>
                                <p:cTn id="3542" presetID="1" presetClass="exit" presetSubtype="0" fill="hold" grpId="0" nodeType="clickEffect">
                                  <p:stCondLst>
                                    <p:cond delay="0"/>
                                  </p:stCondLst>
                                  <p:childTnLst>
                                    <p:set>
                                      <p:cBhvr>
                                        <p:cTn id="3543" dur="1" fill="hold">
                                          <p:stCondLst>
                                            <p:cond delay="0"/>
                                          </p:stCondLst>
                                        </p:cTn>
                                        <p:tgtEl>
                                          <p:spTgt spid="2201"/>
                                        </p:tgtEl>
                                        <p:attrNameLst>
                                          <p:attrName>style.visibility</p:attrName>
                                        </p:attrNameLst>
                                      </p:cBhvr>
                                      <p:to>
                                        <p:strVal val="hidden"/>
                                      </p:to>
                                    </p:set>
                                  </p:childTnLst>
                                </p:cTn>
                              </p:par>
                            </p:childTnLst>
                          </p:cTn>
                        </p:par>
                      </p:childTnLst>
                    </p:cTn>
                  </p:par>
                </p:childTnLst>
              </p:cTn>
              <p:nextCondLst>
                <p:cond evt="onClick" delay="0">
                  <p:tgtEl>
                    <p:spTgt spid="2201"/>
                  </p:tgtEl>
                </p:cond>
              </p:nextCondLst>
            </p:seq>
            <p:seq concurrent="1" nextAc="seek">
              <p:cTn id="3544" restart="whenNotActive" fill="hold" evtFilter="cancelBubble" nodeType="interactiveSeq">
                <p:stCondLst>
                  <p:cond evt="onClick" delay="0">
                    <p:tgtEl>
                      <p:spTgt spid="2202"/>
                    </p:tgtEl>
                  </p:cond>
                </p:stCondLst>
                <p:endSync evt="end" delay="0">
                  <p:rtn val="all"/>
                </p:endSync>
                <p:childTnLst>
                  <p:par>
                    <p:cTn id="3545" fill="hold">
                      <p:stCondLst>
                        <p:cond delay="0"/>
                      </p:stCondLst>
                      <p:childTnLst>
                        <p:par>
                          <p:cTn id="3546" fill="hold">
                            <p:stCondLst>
                              <p:cond delay="0"/>
                            </p:stCondLst>
                            <p:childTnLst>
                              <p:par>
                                <p:cTn id="3547" presetID="1" presetClass="exit" presetSubtype="0" fill="hold" grpId="0" nodeType="clickEffect">
                                  <p:stCondLst>
                                    <p:cond delay="0"/>
                                  </p:stCondLst>
                                  <p:childTnLst>
                                    <p:set>
                                      <p:cBhvr>
                                        <p:cTn id="3548" dur="1" fill="hold">
                                          <p:stCondLst>
                                            <p:cond delay="0"/>
                                          </p:stCondLst>
                                        </p:cTn>
                                        <p:tgtEl>
                                          <p:spTgt spid="2202"/>
                                        </p:tgtEl>
                                        <p:attrNameLst>
                                          <p:attrName>style.visibility</p:attrName>
                                        </p:attrNameLst>
                                      </p:cBhvr>
                                      <p:to>
                                        <p:strVal val="hidden"/>
                                      </p:to>
                                    </p:set>
                                  </p:childTnLst>
                                </p:cTn>
                              </p:par>
                            </p:childTnLst>
                          </p:cTn>
                        </p:par>
                      </p:childTnLst>
                    </p:cTn>
                  </p:par>
                </p:childTnLst>
              </p:cTn>
              <p:nextCondLst>
                <p:cond evt="onClick" delay="0">
                  <p:tgtEl>
                    <p:spTgt spid="2202"/>
                  </p:tgtEl>
                </p:cond>
              </p:nextCondLst>
            </p:seq>
            <p:seq concurrent="1" nextAc="seek">
              <p:cTn id="3549" restart="whenNotActive" fill="hold" evtFilter="cancelBubble" nodeType="interactiveSeq">
                <p:stCondLst>
                  <p:cond evt="onClick" delay="0">
                    <p:tgtEl>
                      <p:spTgt spid="2203"/>
                    </p:tgtEl>
                  </p:cond>
                </p:stCondLst>
                <p:endSync evt="end" delay="0">
                  <p:rtn val="all"/>
                </p:endSync>
                <p:childTnLst>
                  <p:par>
                    <p:cTn id="3550" fill="hold">
                      <p:stCondLst>
                        <p:cond delay="0"/>
                      </p:stCondLst>
                      <p:childTnLst>
                        <p:par>
                          <p:cTn id="3551" fill="hold">
                            <p:stCondLst>
                              <p:cond delay="0"/>
                            </p:stCondLst>
                            <p:childTnLst>
                              <p:par>
                                <p:cTn id="3552" presetID="1" presetClass="exit" presetSubtype="0" fill="hold" grpId="0" nodeType="clickEffect">
                                  <p:stCondLst>
                                    <p:cond delay="0"/>
                                  </p:stCondLst>
                                  <p:childTnLst>
                                    <p:set>
                                      <p:cBhvr>
                                        <p:cTn id="3553" dur="1" fill="hold">
                                          <p:stCondLst>
                                            <p:cond delay="0"/>
                                          </p:stCondLst>
                                        </p:cTn>
                                        <p:tgtEl>
                                          <p:spTgt spid="2203"/>
                                        </p:tgtEl>
                                        <p:attrNameLst>
                                          <p:attrName>style.visibility</p:attrName>
                                        </p:attrNameLst>
                                      </p:cBhvr>
                                      <p:to>
                                        <p:strVal val="hidden"/>
                                      </p:to>
                                    </p:set>
                                  </p:childTnLst>
                                </p:cTn>
                              </p:par>
                            </p:childTnLst>
                          </p:cTn>
                        </p:par>
                      </p:childTnLst>
                    </p:cTn>
                  </p:par>
                </p:childTnLst>
              </p:cTn>
              <p:nextCondLst>
                <p:cond evt="onClick" delay="0">
                  <p:tgtEl>
                    <p:spTgt spid="2203"/>
                  </p:tgtEl>
                </p:cond>
              </p:nextCondLst>
            </p:seq>
            <p:seq concurrent="1" nextAc="seek">
              <p:cTn id="3554" restart="whenNotActive" fill="hold" evtFilter="cancelBubble" nodeType="interactiveSeq">
                <p:stCondLst>
                  <p:cond evt="onClick" delay="0">
                    <p:tgtEl>
                      <p:spTgt spid="2204"/>
                    </p:tgtEl>
                  </p:cond>
                </p:stCondLst>
                <p:endSync evt="end" delay="0">
                  <p:rtn val="all"/>
                </p:endSync>
                <p:childTnLst>
                  <p:par>
                    <p:cTn id="3555" fill="hold">
                      <p:stCondLst>
                        <p:cond delay="0"/>
                      </p:stCondLst>
                      <p:childTnLst>
                        <p:par>
                          <p:cTn id="3556" fill="hold">
                            <p:stCondLst>
                              <p:cond delay="0"/>
                            </p:stCondLst>
                            <p:childTnLst>
                              <p:par>
                                <p:cTn id="3557" presetID="1" presetClass="exit" presetSubtype="0" fill="hold" grpId="0" nodeType="clickEffect">
                                  <p:stCondLst>
                                    <p:cond delay="0"/>
                                  </p:stCondLst>
                                  <p:childTnLst>
                                    <p:set>
                                      <p:cBhvr>
                                        <p:cTn id="3558" dur="1" fill="hold">
                                          <p:stCondLst>
                                            <p:cond delay="0"/>
                                          </p:stCondLst>
                                        </p:cTn>
                                        <p:tgtEl>
                                          <p:spTgt spid="2204"/>
                                        </p:tgtEl>
                                        <p:attrNameLst>
                                          <p:attrName>style.visibility</p:attrName>
                                        </p:attrNameLst>
                                      </p:cBhvr>
                                      <p:to>
                                        <p:strVal val="hidden"/>
                                      </p:to>
                                    </p:set>
                                  </p:childTnLst>
                                </p:cTn>
                              </p:par>
                            </p:childTnLst>
                          </p:cTn>
                        </p:par>
                      </p:childTnLst>
                    </p:cTn>
                  </p:par>
                </p:childTnLst>
              </p:cTn>
              <p:nextCondLst>
                <p:cond evt="onClick" delay="0">
                  <p:tgtEl>
                    <p:spTgt spid="2204"/>
                  </p:tgtEl>
                </p:cond>
              </p:nextCondLst>
            </p:seq>
            <p:seq concurrent="1" nextAc="seek">
              <p:cTn id="3559" restart="whenNotActive" fill="hold" evtFilter="cancelBubble" nodeType="interactiveSeq">
                <p:stCondLst>
                  <p:cond evt="onClick" delay="0">
                    <p:tgtEl>
                      <p:spTgt spid="2205"/>
                    </p:tgtEl>
                  </p:cond>
                </p:stCondLst>
                <p:endSync evt="end" delay="0">
                  <p:rtn val="all"/>
                </p:endSync>
                <p:childTnLst>
                  <p:par>
                    <p:cTn id="3560" fill="hold">
                      <p:stCondLst>
                        <p:cond delay="0"/>
                      </p:stCondLst>
                      <p:childTnLst>
                        <p:par>
                          <p:cTn id="3561" fill="hold">
                            <p:stCondLst>
                              <p:cond delay="0"/>
                            </p:stCondLst>
                            <p:childTnLst>
                              <p:par>
                                <p:cTn id="3562" presetID="1" presetClass="exit" presetSubtype="0" fill="hold" grpId="0" nodeType="clickEffect">
                                  <p:stCondLst>
                                    <p:cond delay="0"/>
                                  </p:stCondLst>
                                  <p:childTnLst>
                                    <p:set>
                                      <p:cBhvr>
                                        <p:cTn id="3563" dur="1" fill="hold">
                                          <p:stCondLst>
                                            <p:cond delay="0"/>
                                          </p:stCondLst>
                                        </p:cTn>
                                        <p:tgtEl>
                                          <p:spTgt spid="2205"/>
                                        </p:tgtEl>
                                        <p:attrNameLst>
                                          <p:attrName>style.visibility</p:attrName>
                                        </p:attrNameLst>
                                      </p:cBhvr>
                                      <p:to>
                                        <p:strVal val="hidden"/>
                                      </p:to>
                                    </p:set>
                                  </p:childTnLst>
                                </p:cTn>
                              </p:par>
                            </p:childTnLst>
                          </p:cTn>
                        </p:par>
                      </p:childTnLst>
                    </p:cTn>
                  </p:par>
                </p:childTnLst>
              </p:cTn>
              <p:nextCondLst>
                <p:cond evt="onClick" delay="0">
                  <p:tgtEl>
                    <p:spTgt spid="2205"/>
                  </p:tgtEl>
                </p:cond>
              </p:nextCondLst>
            </p:seq>
            <p:seq concurrent="1" nextAc="seek">
              <p:cTn id="3564" restart="whenNotActive" fill="hold" evtFilter="cancelBubble" nodeType="interactiveSeq">
                <p:stCondLst>
                  <p:cond evt="onClick" delay="0">
                    <p:tgtEl>
                      <p:spTgt spid="2206"/>
                    </p:tgtEl>
                  </p:cond>
                </p:stCondLst>
                <p:endSync evt="end" delay="0">
                  <p:rtn val="all"/>
                </p:endSync>
                <p:childTnLst>
                  <p:par>
                    <p:cTn id="3565" fill="hold">
                      <p:stCondLst>
                        <p:cond delay="0"/>
                      </p:stCondLst>
                      <p:childTnLst>
                        <p:par>
                          <p:cTn id="3566" fill="hold">
                            <p:stCondLst>
                              <p:cond delay="0"/>
                            </p:stCondLst>
                            <p:childTnLst>
                              <p:par>
                                <p:cTn id="3567" presetID="1" presetClass="exit" presetSubtype="0" fill="hold" grpId="0" nodeType="clickEffect">
                                  <p:stCondLst>
                                    <p:cond delay="0"/>
                                  </p:stCondLst>
                                  <p:childTnLst>
                                    <p:set>
                                      <p:cBhvr>
                                        <p:cTn id="3568" dur="1" fill="hold">
                                          <p:stCondLst>
                                            <p:cond delay="0"/>
                                          </p:stCondLst>
                                        </p:cTn>
                                        <p:tgtEl>
                                          <p:spTgt spid="2206"/>
                                        </p:tgtEl>
                                        <p:attrNameLst>
                                          <p:attrName>style.visibility</p:attrName>
                                        </p:attrNameLst>
                                      </p:cBhvr>
                                      <p:to>
                                        <p:strVal val="hidden"/>
                                      </p:to>
                                    </p:set>
                                  </p:childTnLst>
                                </p:cTn>
                              </p:par>
                            </p:childTnLst>
                          </p:cTn>
                        </p:par>
                      </p:childTnLst>
                    </p:cTn>
                  </p:par>
                </p:childTnLst>
              </p:cTn>
              <p:nextCondLst>
                <p:cond evt="onClick" delay="0">
                  <p:tgtEl>
                    <p:spTgt spid="2206"/>
                  </p:tgtEl>
                </p:cond>
              </p:nextCondLst>
            </p:seq>
            <p:seq concurrent="1" nextAc="seek">
              <p:cTn id="3569" restart="whenNotActive" fill="hold" evtFilter="cancelBubble" nodeType="interactiveSeq">
                <p:stCondLst>
                  <p:cond evt="onClick" delay="0">
                    <p:tgtEl>
                      <p:spTgt spid="2207"/>
                    </p:tgtEl>
                  </p:cond>
                </p:stCondLst>
                <p:endSync evt="end" delay="0">
                  <p:rtn val="all"/>
                </p:endSync>
                <p:childTnLst>
                  <p:par>
                    <p:cTn id="3570" fill="hold">
                      <p:stCondLst>
                        <p:cond delay="0"/>
                      </p:stCondLst>
                      <p:childTnLst>
                        <p:par>
                          <p:cTn id="3571" fill="hold">
                            <p:stCondLst>
                              <p:cond delay="0"/>
                            </p:stCondLst>
                            <p:childTnLst>
                              <p:par>
                                <p:cTn id="3572" presetID="1" presetClass="exit" presetSubtype="0" fill="hold" grpId="0" nodeType="clickEffect">
                                  <p:stCondLst>
                                    <p:cond delay="0"/>
                                  </p:stCondLst>
                                  <p:childTnLst>
                                    <p:set>
                                      <p:cBhvr>
                                        <p:cTn id="3573" dur="1" fill="hold">
                                          <p:stCondLst>
                                            <p:cond delay="0"/>
                                          </p:stCondLst>
                                        </p:cTn>
                                        <p:tgtEl>
                                          <p:spTgt spid="2207"/>
                                        </p:tgtEl>
                                        <p:attrNameLst>
                                          <p:attrName>style.visibility</p:attrName>
                                        </p:attrNameLst>
                                      </p:cBhvr>
                                      <p:to>
                                        <p:strVal val="hidden"/>
                                      </p:to>
                                    </p:set>
                                  </p:childTnLst>
                                </p:cTn>
                              </p:par>
                            </p:childTnLst>
                          </p:cTn>
                        </p:par>
                      </p:childTnLst>
                    </p:cTn>
                  </p:par>
                </p:childTnLst>
              </p:cTn>
              <p:nextCondLst>
                <p:cond evt="onClick" delay="0">
                  <p:tgtEl>
                    <p:spTgt spid="2207"/>
                  </p:tgtEl>
                </p:cond>
              </p:nextCondLst>
            </p:seq>
            <p:seq concurrent="1" nextAc="seek">
              <p:cTn id="3574" restart="whenNotActive" fill="hold" evtFilter="cancelBubble" nodeType="interactiveSeq">
                <p:stCondLst>
                  <p:cond evt="onClick" delay="0">
                    <p:tgtEl>
                      <p:spTgt spid="2208"/>
                    </p:tgtEl>
                  </p:cond>
                </p:stCondLst>
                <p:endSync evt="end" delay="0">
                  <p:rtn val="all"/>
                </p:endSync>
                <p:childTnLst>
                  <p:par>
                    <p:cTn id="3575" fill="hold">
                      <p:stCondLst>
                        <p:cond delay="0"/>
                      </p:stCondLst>
                      <p:childTnLst>
                        <p:par>
                          <p:cTn id="3576" fill="hold">
                            <p:stCondLst>
                              <p:cond delay="0"/>
                            </p:stCondLst>
                            <p:childTnLst>
                              <p:par>
                                <p:cTn id="3577" presetID="1" presetClass="exit" presetSubtype="0" fill="hold" grpId="0" nodeType="clickEffect">
                                  <p:stCondLst>
                                    <p:cond delay="0"/>
                                  </p:stCondLst>
                                  <p:childTnLst>
                                    <p:set>
                                      <p:cBhvr>
                                        <p:cTn id="3578" dur="1" fill="hold">
                                          <p:stCondLst>
                                            <p:cond delay="0"/>
                                          </p:stCondLst>
                                        </p:cTn>
                                        <p:tgtEl>
                                          <p:spTgt spid="2208"/>
                                        </p:tgtEl>
                                        <p:attrNameLst>
                                          <p:attrName>style.visibility</p:attrName>
                                        </p:attrNameLst>
                                      </p:cBhvr>
                                      <p:to>
                                        <p:strVal val="hidden"/>
                                      </p:to>
                                    </p:set>
                                  </p:childTnLst>
                                </p:cTn>
                              </p:par>
                            </p:childTnLst>
                          </p:cTn>
                        </p:par>
                      </p:childTnLst>
                    </p:cTn>
                  </p:par>
                </p:childTnLst>
              </p:cTn>
              <p:nextCondLst>
                <p:cond evt="onClick" delay="0">
                  <p:tgtEl>
                    <p:spTgt spid="2208"/>
                  </p:tgtEl>
                </p:cond>
              </p:nextCondLst>
            </p:seq>
            <p:seq concurrent="1" nextAc="seek">
              <p:cTn id="3579" restart="whenNotActive" fill="hold" evtFilter="cancelBubble" nodeType="interactiveSeq">
                <p:stCondLst>
                  <p:cond evt="onClick" delay="0">
                    <p:tgtEl>
                      <p:spTgt spid="2209"/>
                    </p:tgtEl>
                  </p:cond>
                </p:stCondLst>
                <p:endSync evt="end" delay="0">
                  <p:rtn val="all"/>
                </p:endSync>
                <p:childTnLst>
                  <p:par>
                    <p:cTn id="3580" fill="hold">
                      <p:stCondLst>
                        <p:cond delay="0"/>
                      </p:stCondLst>
                      <p:childTnLst>
                        <p:par>
                          <p:cTn id="3581" fill="hold">
                            <p:stCondLst>
                              <p:cond delay="0"/>
                            </p:stCondLst>
                            <p:childTnLst>
                              <p:par>
                                <p:cTn id="3582" presetID="1" presetClass="exit" presetSubtype="0" fill="hold" grpId="0" nodeType="clickEffect">
                                  <p:stCondLst>
                                    <p:cond delay="0"/>
                                  </p:stCondLst>
                                  <p:childTnLst>
                                    <p:set>
                                      <p:cBhvr>
                                        <p:cTn id="3583" dur="1" fill="hold">
                                          <p:stCondLst>
                                            <p:cond delay="0"/>
                                          </p:stCondLst>
                                        </p:cTn>
                                        <p:tgtEl>
                                          <p:spTgt spid="2209"/>
                                        </p:tgtEl>
                                        <p:attrNameLst>
                                          <p:attrName>style.visibility</p:attrName>
                                        </p:attrNameLst>
                                      </p:cBhvr>
                                      <p:to>
                                        <p:strVal val="hidden"/>
                                      </p:to>
                                    </p:set>
                                  </p:childTnLst>
                                </p:cTn>
                              </p:par>
                            </p:childTnLst>
                          </p:cTn>
                        </p:par>
                      </p:childTnLst>
                    </p:cTn>
                  </p:par>
                </p:childTnLst>
              </p:cTn>
              <p:nextCondLst>
                <p:cond evt="onClick" delay="0">
                  <p:tgtEl>
                    <p:spTgt spid="2209"/>
                  </p:tgtEl>
                </p:cond>
              </p:nextCondLst>
            </p:seq>
            <p:seq concurrent="1" nextAc="seek">
              <p:cTn id="3584" restart="whenNotActive" fill="hold" evtFilter="cancelBubble" nodeType="interactiveSeq">
                <p:stCondLst>
                  <p:cond evt="onClick" delay="0">
                    <p:tgtEl>
                      <p:spTgt spid="2210"/>
                    </p:tgtEl>
                  </p:cond>
                </p:stCondLst>
                <p:endSync evt="end" delay="0">
                  <p:rtn val="all"/>
                </p:endSync>
                <p:childTnLst>
                  <p:par>
                    <p:cTn id="3585" fill="hold">
                      <p:stCondLst>
                        <p:cond delay="0"/>
                      </p:stCondLst>
                      <p:childTnLst>
                        <p:par>
                          <p:cTn id="3586" fill="hold">
                            <p:stCondLst>
                              <p:cond delay="0"/>
                            </p:stCondLst>
                            <p:childTnLst>
                              <p:par>
                                <p:cTn id="3587" presetID="1" presetClass="exit" presetSubtype="0" fill="hold" grpId="0" nodeType="clickEffect">
                                  <p:stCondLst>
                                    <p:cond delay="0"/>
                                  </p:stCondLst>
                                  <p:childTnLst>
                                    <p:set>
                                      <p:cBhvr>
                                        <p:cTn id="3588" dur="1" fill="hold">
                                          <p:stCondLst>
                                            <p:cond delay="0"/>
                                          </p:stCondLst>
                                        </p:cTn>
                                        <p:tgtEl>
                                          <p:spTgt spid="2210"/>
                                        </p:tgtEl>
                                        <p:attrNameLst>
                                          <p:attrName>style.visibility</p:attrName>
                                        </p:attrNameLst>
                                      </p:cBhvr>
                                      <p:to>
                                        <p:strVal val="hidden"/>
                                      </p:to>
                                    </p:set>
                                  </p:childTnLst>
                                </p:cTn>
                              </p:par>
                            </p:childTnLst>
                          </p:cTn>
                        </p:par>
                      </p:childTnLst>
                    </p:cTn>
                  </p:par>
                </p:childTnLst>
              </p:cTn>
              <p:nextCondLst>
                <p:cond evt="onClick" delay="0">
                  <p:tgtEl>
                    <p:spTgt spid="2210"/>
                  </p:tgtEl>
                </p:cond>
              </p:nextCondLst>
            </p:seq>
            <p:seq concurrent="1" nextAc="seek">
              <p:cTn id="3589" restart="whenNotActive" fill="hold" evtFilter="cancelBubble" nodeType="interactiveSeq">
                <p:stCondLst>
                  <p:cond evt="onClick" delay="0">
                    <p:tgtEl>
                      <p:spTgt spid="2211"/>
                    </p:tgtEl>
                  </p:cond>
                </p:stCondLst>
                <p:endSync evt="end" delay="0">
                  <p:rtn val="all"/>
                </p:endSync>
                <p:childTnLst>
                  <p:par>
                    <p:cTn id="3590" fill="hold">
                      <p:stCondLst>
                        <p:cond delay="0"/>
                      </p:stCondLst>
                      <p:childTnLst>
                        <p:par>
                          <p:cTn id="3591" fill="hold">
                            <p:stCondLst>
                              <p:cond delay="0"/>
                            </p:stCondLst>
                            <p:childTnLst>
                              <p:par>
                                <p:cTn id="3592" presetID="1" presetClass="exit" presetSubtype="0" fill="hold" grpId="0" nodeType="clickEffect">
                                  <p:stCondLst>
                                    <p:cond delay="0"/>
                                  </p:stCondLst>
                                  <p:childTnLst>
                                    <p:set>
                                      <p:cBhvr>
                                        <p:cTn id="3593" dur="1" fill="hold">
                                          <p:stCondLst>
                                            <p:cond delay="0"/>
                                          </p:stCondLst>
                                        </p:cTn>
                                        <p:tgtEl>
                                          <p:spTgt spid="2211"/>
                                        </p:tgtEl>
                                        <p:attrNameLst>
                                          <p:attrName>style.visibility</p:attrName>
                                        </p:attrNameLst>
                                      </p:cBhvr>
                                      <p:to>
                                        <p:strVal val="hidden"/>
                                      </p:to>
                                    </p:set>
                                  </p:childTnLst>
                                </p:cTn>
                              </p:par>
                            </p:childTnLst>
                          </p:cTn>
                        </p:par>
                      </p:childTnLst>
                    </p:cTn>
                  </p:par>
                </p:childTnLst>
              </p:cTn>
              <p:nextCondLst>
                <p:cond evt="onClick" delay="0">
                  <p:tgtEl>
                    <p:spTgt spid="2211"/>
                  </p:tgtEl>
                </p:cond>
              </p:nextCondLst>
            </p:seq>
            <p:seq concurrent="1" nextAc="seek">
              <p:cTn id="3594" restart="whenNotActive" fill="hold" evtFilter="cancelBubble" nodeType="interactiveSeq">
                <p:stCondLst>
                  <p:cond evt="onClick" delay="0">
                    <p:tgtEl>
                      <p:spTgt spid="2212"/>
                    </p:tgtEl>
                  </p:cond>
                </p:stCondLst>
                <p:endSync evt="end" delay="0">
                  <p:rtn val="all"/>
                </p:endSync>
                <p:childTnLst>
                  <p:par>
                    <p:cTn id="3595" fill="hold">
                      <p:stCondLst>
                        <p:cond delay="0"/>
                      </p:stCondLst>
                      <p:childTnLst>
                        <p:par>
                          <p:cTn id="3596" fill="hold">
                            <p:stCondLst>
                              <p:cond delay="0"/>
                            </p:stCondLst>
                            <p:childTnLst>
                              <p:par>
                                <p:cTn id="3597" presetID="1" presetClass="exit" presetSubtype="0" fill="hold" grpId="0" nodeType="clickEffect">
                                  <p:stCondLst>
                                    <p:cond delay="0"/>
                                  </p:stCondLst>
                                  <p:childTnLst>
                                    <p:set>
                                      <p:cBhvr>
                                        <p:cTn id="3598" dur="1" fill="hold">
                                          <p:stCondLst>
                                            <p:cond delay="0"/>
                                          </p:stCondLst>
                                        </p:cTn>
                                        <p:tgtEl>
                                          <p:spTgt spid="2212"/>
                                        </p:tgtEl>
                                        <p:attrNameLst>
                                          <p:attrName>style.visibility</p:attrName>
                                        </p:attrNameLst>
                                      </p:cBhvr>
                                      <p:to>
                                        <p:strVal val="hidden"/>
                                      </p:to>
                                    </p:set>
                                  </p:childTnLst>
                                </p:cTn>
                              </p:par>
                            </p:childTnLst>
                          </p:cTn>
                        </p:par>
                      </p:childTnLst>
                    </p:cTn>
                  </p:par>
                </p:childTnLst>
              </p:cTn>
              <p:nextCondLst>
                <p:cond evt="onClick" delay="0">
                  <p:tgtEl>
                    <p:spTgt spid="2212"/>
                  </p:tgtEl>
                </p:cond>
              </p:nextCondLst>
            </p:seq>
            <p:seq concurrent="1" nextAc="seek">
              <p:cTn id="3599" restart="whenNotActive" fill="hold" evtFilter="cancelBubble" nodeType="interactiveSeq">
                <p:stCondLst>
                  <p:cond evt="onClick" delay="0">
                    <p:tgtEl>
                      <p:spTgt spid="2162"/>
                    </p:tgtEl>
                  </p:cond>
                </p:stCondLst>
                <p:endSync evt="end" delay="0">
                  <p:rtn val="all"/>
                </p:endSync>
                <p:childTnLst>
                  <p:par>
                    <p:cTn id="3600" fill="hold">
                      <p:stCondLst>
                        <p:cond delay="0"/>
                      </p:stCondLst>
                      <p:childTnLst>
                        <p:par>
                          <p:cTn id="3601" fill="hold">
                            <p:stCondLst>
                              <p:cond delay="0"/>
                            </p:stCondLst>
                            <p:childTnLst>
                              <p:par>
                                <p:cTn id="3602" presetID="1" presetClass="exit" presetSubtype="0" fill="hold" grpId="0" nodeType="clickEffect">
                                  <p:stCondLst>
                                    <p:cond delay="0"/>
                                  </p:stCondLst>
                                  <p:childTnLst>
                                    <p:set>
                                      <p:cBhvr>
                                        <p:cTn id="3603" dur="1" fill="hold">
                                          <p:stCondLst>
                                            <p:cond delay="0"/>
                                          </p:stCondLst>
                                        </p:cTn>
                                        <p:tgtEl>
                                          <p:spTgt spid="2162"/>
                                        </p:tgtEl>
                                        <p:attrNameLst>
                                          <p:attrName>style.visibility</p:attrName>
                                        </p:attrNameLst>
                                      </p:cBhvr>
                                      <p:to>
                                        <p:strVal val="hidden"/>
                                      </p:to>
                                    </p:set>
                                  </p:childTnLst>
                                </p:cTn>
                              </p:par>
                            </p:childTnLst>
                          </p:cTn>
                        </p:par>
                      </p:childTnLst>
                    </p:cTn>
                  </p:par>
                </p:childTnLst>
              </p:cTn>
              <p:nextCondLst>
                <p:cond evt="onClick" delay="0">
                  <p:tgtEl>
                    <p:spTgt spid="2162"/>
                  </p:tgtEl>
                </p:cond>
              </p:nextCondLst>
            </p:seq>
            <p:seq concurrent="1" nextAc="seek">
              <p:cTn id="3604" restart="whenNotActive" fill="hold" evtFilter="cancelBubble" nodeType="interactiveSeq">
                <p:stCondLst>
                  <p:cond evt="onClick" delay="0">
                    <p:tgtEl>
                      <p:spTgt spid="2213"/>
                    </p:tgtEl>
                  </p:cond>
                </p:stCondLst>
                <p:endSync evt="end" delay="0">
                  <p:rtn val="all"/>
                </p:endSync>
                <p:childTnLst>
                  <p:par>
                    <p:cTn id="3605" fill="hold">
                      <p:stCondLst>
                        <p:cond delay="0"/>
                      </p:stCondLst>
                      <p:childTnLst>
                        <p:par>
                          <p:cTn id="3606" fill="hold">
                            <p:stCondLst>
                              <p:cond delay="0"/>
                            </p:stCondLst>
                            <p:childTnLst>
                              <p:par>
                                <p:cTn id="3607" presetID="1" presetClass="exit" presetSubtype="0" fill="hold" grpId="0" nodeType="clickEffect">
                                  <p:stCondLst>
                                    <p:cond delay="0"/>
                                  </p:stCondLst>
                                  <p:childTnLst>
                                    <p:set>
                                      <p:cBhvr>
                                        <p:cTn id="3608" dur="1" fill="hold">
                                          <p:stCondLst>
                                            <p:cond delay="0"/>
                                          </p:stCondLst>
                                        </p:cTn>
                                        <p:tgtEl>
                                          <p:spTgt spid="2213"/>
                                        </p:tgtEl>
                                        <p:attrNameLst>
                                          <p:attrName>style.visibility</p:attrName>
                                        </p:attrNameLst>
                                      </p:cBhvr>
                                      <p:to>
                                        <p:strVal val="hidden"/>
                                      </p:to>
                                    </p:set>
                                  </p:childTnLst>
                                </p:cTn>
                              </p:par>
                            </p:childTnLst>
                          </p:cTn>
                        </p:par>
                      </p:childTnLst>
                    </p:cTn>
                  </p:par>
                </p:childTnLst>
              </p:cTn>
              <p:nextCondLst>
                <p:cond evt="onClick" delay="0">
                  <p:tgtEl>
                    <p:spTgt spid="2213"/>
                  </p:tgtEl>
                </p:cond>
              </p:nextCondLst>
            </p:seq>
            <p:seq concurrent="1" nextAc="seek">
              <p:cTn id="3609" restart="whenNotActive" fill="hold" evtFilter="cancelBubble" nodeType="interactiveSeq">
                <p:stCondLst>
                  <p:cond evt="onClick" delay="0">
                    <p:tgtEl>
                      <p:spTgt spid="2214"/>
                    </p:tgtEl>
                  </p:cond>
                </p:stCondLst>
                <p:endSync evt="end" delay="0">
                  <p:rtn val="all"/>
                </p:endSync>
                <p:childTnLst>
                  <p:par>
                    <p:cTn id="3610" fill="hold">
                      <p:stCondLst>
                        <p:cond delay="0"/>
                      </p:stCondLst>
                      <p:childTnLst>
                        <p:par>
                          <p:cTn id="3611" fill="hold">
                            <p:stCondLst>
                              <p:cond delay="0"/>
                            </p:stCondLst>
                            <p:childTnLst>
                              <p:par>
                                <p:cTn id="3612" presetID="1" presetClass="exit" presetSubtype="0" fill="hold" grpId="0" nodeType="clickEffect">
                                  <p:stCondLst>
                                    <p:cond delay="0"/>
                                  </p:stCondLst>
                                  <p:childTnLst>
                                    <p:set>
                                      <p:cBhvr>
                                        <p:cTn id="3613" dur="1" fill="hold">
                                          <p:stCondLst>
                                            <p:cond delay="0"/>
                                          </p:stCondLst>
                                        </p:cTn>
                                        <p:tgtEl>
                                          <p:spTgt spid="2214"/>
                                        </p:tgtEl>
                                        <p:attrNameLst>
                                          <p:attrName>style.visibility</p:attrName>
                                        </p:attrNameLst>
                                      </p:cBhvr>
                                      <p:to>
                                        <p:strVal val="hidden"/>
                                      </p:to>
                                    </p:set>
                                  </p:childTnLst>
                                </p:cTn>
                              </p:par>
                            </p:childTnLst>
                          </p:cTn>
                        </p:par>
                      </p:childTnLst>
                    </p:cTn>
                  </p:par>
                </p:childTnLst>
              </p:cTn>
              <p:nextCondLst>
                <p:cond evt="onClick" delay="0">
                  <p:tgtEl>
                    <p:spTgt spid="2214"/>
                  </p:tgtEl>
                </p:cond>
              </p:nextCondLst>
            </p:seq>
            <p:seq concurrent="1" nextAc="seek">
              <p:cTn id="3614" restart="whenNotActive" fill="hold" evtFilter="cancelBubble" nodeType="interactiveSeq">
                <p:stCondLst>
                  <p:cond evt="onClick" delay="0">
                    <p:tgtEl>
                      <p:spTgt spid="2215"/>
                    </p:tgtEl>
                  </p:cond>
                </p:stCondLst>
                <p:endSync evt="end" delay="0">
                  <p:rtn val="all"/>
                </p:endSync>
                <p:childTnLst>
                  <p:par>
                    <p:cTn id="3615" fill="hold">
                      <p:stCondLst>
                        <p:cond delay="0"/>
                      </p:stCondLst>
                      <p:childTnLst>
                        <p:par>
                          <p:cTn id="3616" fill="hold">
                            <p:stCondLst>
                              <p:cond delay="0"/>
                            </p:stCondLst>
                            <p:childTnLst>
                              <p:par>
                                <p:cTn id="3617" presetID="1" presetClass="exit" presetSubtype="0" fill="hold" grpId="0" nodeType="clickEffect">
                                  <p:stCondLst>
                                    <p:cond delay="0"/>
                                  </p:stCondLst>
                                  <p:childTnLst>
                                    <p:set>
                                      <p:cBhvr>
                                        <p:cTn id="3618" dur="1" fill="hold">
                                          <p:stCondLst>
                                            <p:cond delay="0"/>
                                          </p:stCondLst>
                                        </p:cTn>
                                        <p:tgtEl>
                                          <p:spTgt spid="2215"/>
                                        </p:tgtEl>
                                        <p:attrNameLst>
                                          <p:attrName>style.visibility</p:attrName>
                                        </p:attrNameLst>
                                      </p:cBhvr>
                                      <p:to>
                                        <p:strVal val="hidden"/>
                                      </p:to>
                                    </p:set>
                                  </p:childTnLst>
                                </p:cTn>
                              </p:par>
                            </p:childTnLst>
                          </p:cTn>
                        </p:par>
                      </p:childTnLst>
                    </p:cTn>
                  </p:par>
                </p:childTnLst>
              </p:cTn>
              <p:nextCondLst>
                <p:cond evt="onClick" delay="0">
                  <p:tgtEl>
                    <p:spTgt spid="2215"/>
                  </p:tgtEl>
                </p:cond>
              </p:nextCondLst>
            </p:seq>
            <p:seq concurrent="1" nextAc="seek">
              <p:cTn id="3619" restart="whenNotActive" fill="hold" evtFilter="cancelBubble" nodeType="interactiveSeq">
                <p:stCondLst>
                  <p:cond evt="onClick" delay="0">
                    <p:tgtEl>
                      <p:spTgt spid="2216"/>
                    </p:tgtEl>
                  </p:cond>
                </p:stCondLst>
                <p:endSync evt="end" delay="0">
                  <p:rtn val="all"/>
                </p:endSync>
                <p:childTnLst>
                  <p:par>
                    <p:cTn id="3620" fill="hold">
                      <p:stCondLst>
                        <p:cond delay="0"/>
                      </p:stCondLst>
                      <p:childTnLst>
                        <p:par>
                          <p:cTn id="3621" fill="hold">
                            <p:stCondLst>
                              <p:cond delay="0"/>
                            </p:stCondLst>
                            <p:childTnLst>
                              <p:par>
                                <p:cTn id="3622" presetID="1" presetClass="exit" presetSubtype="0" fill="hold" grpId="0" nodeType="clickEffect">
                                  <p:stCondLst>
                                    <p:cond delay="0"/>
                                  </p:stCondLst>
                                  <p:childTnLst>
                                    <p:set>
                                      <p:cBhvr>
                                        <p:cTn id="3623" dur="1" fill="hold">
                                          <p:stCondLst>
                                            <p:cond delay="0"/>
                                          </p:stCondLst>
                                        </p:cTn>
                                        <p:tgtEl>
                                          <p:spTgt spid="2216"/>
                                        </p:tgtEl>
                                        <p:attrNameLst>
                                          <p:attrName>style.visibility</p:attrName>
                                        </p:attrNameLst>
                                      </p:cBhvr>
                                      <p:to>
                                        <p:strVal val="hidden"/>
                                      </p:to>
                                    </p:set>
                                  </p:childTnLst>
                                </p:cTn>
                              </p:par>
                            </p:childTnLst>
                          </p:cTn>
                        </p:par>
                      </p:childTnLst>
                    </p:cTn>
                  </p:par>
                </p:childTnLst>
              </p:cTn>
              <p:nextCondLst>
                <p:cond evt="onClick" delay="0">
                  <p:tgtEl>
                    <p:spTgt spid="2216"/>
                  </p:tgtEl>
                </p:cond>
              </p:nextCondLst>
            </p:seq>
            <p:seq concurrent="1" nextAc="seek">
              <p:cTn id="3624" restart="whenNotActive" fill="hold" evtFilter="cancelBubble" nodeType="interactiveSeq">
                <p:stCondLst>
                  <p:cond evt="onClick" delay="0">
                    <p:tgtEl>
                      <p:spTgt spid="2217"/>
                    </p:tgtEl>
                  </p:cond>
                </p:stCondLst>
                <p:endSync evt="end" delay="0">
                  <p:rtn val="all"/>
                </p:endSync>
                <p:childTnLst>
                  <p:par>
                    <p:cTn id="3625" fill="hold">
                      <p:stCondLst>
                        <p:cond delay="0"/>
                      </p:stCondLst>
                      <p:childTnLst>
                        <p:par>
                          <p:cTn id="3626" fill="hold">
                            <p:stCondLst>
                              <p:cond delay="0"/>
                            </p:stCondLst>
                            <p:childTnLst>
                              <p:par>
                                <p:cTn id="3627" presetID="1" presetClass="exit" presetSubtype="0" fill="hold" grpId="0" nodeType="clickEffect">
                                  <p:stCondLst>
                                    <p:cond delay="0"/>
                                  </p:stCondLst>
                                  <p:childTnLst>
                                    <p:set>
                                      <p:cBhvr>
                                        <p:cTn id="3628" dur="1" fill="hold">
                                          <p:stCondLst>
                                            <p:cond delay="0"/>
                                          </p:stCondLst>
                                        </p:cTn>
                                        <p:tgtEl>
                                          <p:spTgt spid="2217"/>
                                        </p:tgtEl>
                                        <p:attrNameLst>
                                          <p:attrName>style.visibility</p:attrName>
                                        </p:attrNameLst>
                                      </p:cBhvr>
                                      <p:to>
                                        <p:strVal val="hidden"/>
                                      </p:to>
                                    </p:set>
                                  </p:childTnLst>
                                </p:cTn>
                              </p:par>
                            </p:childTnLst>
                          </p:cTn>
                        </p:par>
                      </p:childTnLst>
                    </p:cTn>
                  </p:par>
                </p:childTnLst>
              </p:cTn>
              <p:nextCondLst>
                <p:cond evt="onClick" delay="0">
                  <p:tgtEl>
                    <p:spTgt spid="2217"/>
                  </p:tgtEl>
                </p:cond>
              </p:nextCondLst>
            </p:seq>
            <p:seq concurrent="1" nextAc="seek">
              <p:cTn id="3629" restart="whenNotActive" fill="hold" evtFilter="cancelBubble" nodeType="interactiveSeq">
                <p:stCondLst>
                  <p:cond evt="onClick" delay="0">
                    <p:tgtEl>
                      <p:spTgt spid="2218"/>
                    </p:tgtEl>
                  </p:cond>
                </p:stCondLst>
                <p:endSync evt="end" delay="0">
                  <p:rtn val="all"/>
                </p:endSync>
                <p:childTnLst>
                  <p:par>
                    <p:cTn id="3630" fill="hold">
                      <p:stCondLst>
                        <p:cond delay="0"/>
                      </p:stCondLst>
                      <p:childTnLst>
                        <p:par>
                          <p:cTn id="3631" fill="hold">
                            <p:stCondLst>
                              <p:cond delay="0"/>
                            </p:stCondLst>
                            <p:childTnLst>
                              <p:par>
                                <p:cTn id="3632" presetID="1" presetClass="exit" presetSubtype="0" fill="hold" grpId="0" nodeType="clickEffect">
                                  <p:stCondLst>
                                    <p:cond delay="0"/>
                                  </p:stCondLst>
                                  <p:childTnLst>
                                    <p:set>
                                      <p:cBhvr>
                                        <p:cTn id="3633" dur="1" fill="hold">
                                          <p:stCondLst>
                                            <p:cond delay="0"/>
                                          </p:stCondLst>
                                        </p:cTn>
                                        <p:tgtEl>
                                          <p:spTgt spid="2218"/>
                                        </p:tgtEl>
                                        <p:attrNameLst>
                                          <p:attrName>style.visibility</p:attrName>
                                        </p:attrNameLst>
                                      </p:cBhvr>
                                      <p:to>
                                        <p:strVal val="hidden"/>
                                      </p:to>
                                    </p:set>
                                  </p:childTnLst>
                                </p:cTn>
                              </p:par>
                            </p:childTnLst>
                          </p:cTn>
                        </p:par>
                      </p:childTnLst>
                    </p:cTn>
                  </p:par>
                </p:childTnLst>
              </p:cTn>
              <p:nextCondLst>
                <p:cond evt="onClick" delay="0">
                  <p:tgtEl>
                    <p:spTgt spid="2218"/>
                  </p:tgtEl>
                </p:cond>
              </p:nextCondLst>
            </p:seq>
            <p:seq concurrent="1" nextAc="seek">
              <p:cTn id="3634" restart="whenNotActive" fill="hold" evtFilter="cancelBubble" nodeType="interactiveSeq">
                <p:stCondLst>
                  <p:cond evt="onClick" delay="0">
                    <p:tgtEl>
                      <p:spTgt spid="2219"/>
                    </p:tgtEl>
                  </p:cond>
                </p:stCondLst>
                <p:endSync evt="end" delay="0">
                  <p:rtn val="all"/>
                </p:endSync>
                <p:childTnLst>
                  <p:par>
                    <p:cTn id="3635" fill="hold">
                      <p:stCondLst>
                        <p:cond delay="0"/>
                      </p:stCondLst>
                      <p:childTnLst>
                        <p:par>
                          <p:cTn id="3636" fill="hold">
                            <p:stCondLst>
                              <p:cond delay="0"/>
                            </p:stCondLst>
                            <p:childTnLst>
                              <p:par>
                                <p:cTn id="3637" presetID="1" presetClass="exit" presetSubtype="0" fill="hold" grpId="0" nodeType="clickEffect">
                                  <p:stCondLst>
                                    <p:cond delay="0"/>
                                  </p:stCondLst>
                                  <p:childTnLst>
                                    <p:set>
                                      <p:cBhvr>
                                        <p:cTn id="3638" dur="1" fill="hold">
                                          <p:stCondLst>
                                            <p:cond delay="0"/>
                                          </p:stCondLst>
                                        </p:cTn>
                                        <p:tgtEl>
                                          <p:spTgt spid="2219"/>
                                        </p:tgtEl>
                                        <p:attrNameLst>
                                          <p:attrName>style.visibility</p:attrName>
                                        </p:attrNameLst>
                                      </p:cBhvr>
                                      <p:to>
                                        <p:strVal val="hidden"/>
                                      </p:to>
                                    </p:set>
                                  </p:childTnLst>
                                </p:cTn>
                              </p:par>
                            </p:childTnLst>
                          </p:cTn>
                        </p:par>
                      </p:childTnLst>
                    </p:cTn>
                  </p:par>
                </p:childTnLst>
              </p:cTn>
              <p:nextCondLst>
                <p:cond evt="onClick" delay="0">
                  <p:tgtEl>
                    <p:spTgt spid="2219"/>
                  </p:tgtEl>
                </p:cond>
              </p:nextCondLst>
            </p:seq>
            <p:seq concurrent="1" nextAc="seek">
              <p:cTn id="3639" restart="whenNotActive" fill="hold" evtFilter="cancelBubble" nodeType="interactiveSeq">
                <p:stCondLst>
                  <p:cond evt="onClick" delay="0">
                    <p:tgtEl>
                      <p:spTgt spid="2220"/>
                    </p:tgtEl>
                  </p:cond>
                </p:stCondLst>
                <p:endSync evt="end" delay="0">
                  <p:rtn val="all"/>
                </p:endSync>
                <p:childTnLst>
                  <p:par>
                    <p:cTn id="3640" fill="hold">
                      <p:stCondLst>
                        <p:cond delay="0"/>
                      </p:stCondLst>
                      <p:childTnLst>
                        <p:par>
                          <p:cTn id="3641" fill="hold">
                            <p:stCondLst>
                              <p:cond delay="0"/>
                            </p:stCondLst>
                            <p:childTnLst>
                              <p:par>
                                <p:cTn id="3642" presetID="1" presetClass="exit" presetSubtype="0" fill="hold" grpId="0" nodeType="clickEffect">
                                  <p:stCondLst>
                                    <p:cond delay="0"/>
                                  </p:stCondLst>
                                  <p:childTnLst>
                                    <p:set>
                                      <p:cBhvr>
                                        <p:cTn id="3643" dur="1" fill="hold">
                                          <p:stCondLst>
                                            <p:cond delay="0"/>
                                          </p:stCondLst>
                                        </p:cTn>
                                        <p:tgtEl>
                                          <p:spTgt spid="2220"/>
                                        </p:tgtEl>
                                        <p:attrNameLst>
                                          <p:attrName>style.visibility</p:attrName>
                                        </p:attrNameLst>
                                      </p:cBhvr>
                                      <p:to>
                                        <p:strVal val="hidden"/>
                                      </p:to>
                                    </p:set>
                                  </p:childTnLst>
                                </p:cTn>
                              </p:par>
                            </p:childTnLst>
                          </p:cTn>
                        </p:par>
                      </p:childTnLst>
                    </p:cTn>
                  </p:par>
                </p:childTnLst>
              </p:cTn>
              <p:nextCondLst>
                <p:cond evt="onClick" delay="0">
                  <p:tgtEl>
                    <p:spTgt spid="2220"/>
                  </p:tgtEl>
                </p:cond>
              </p:nextCondLst>
            </p:seq>
            <p:seq concurrent="1" nextAc="seek">
              <p:cTn id="3644" restart="whenNotActive" fill="hold" evtFilter="cancelBubble" nodeType="interactiveSeq">
                <p:stCondLst>
                  <p:cond evt="onClick" delay="0">
                    <p:tgtEl>
                      <p:spTgt spid="2221"/>
                    </p:tgtEl>
                  </p:cond>
                </p:stCondLst>
                <p:endSync evt="end" delay="0">
                  <p:rtn val="all"/>
                </p:endSync>
                <p:childTnLst>
                  <p:par>
                    <p:cTn id="3645" fill="hold">
                      <p:stCondLst>
                        <p:cond delay="0"/>
                      </p:stCondLst>
                      <p:childTnLst>
                        <p:par>
                          <p:cTn id="3646" fill="hold">
                            <p:stCondLst>
                              <p:cond delay="0"/>
                            </p:stCondLst>
                            <p:childTnLst>
                              <p:par>
                                <p:cTn id="3647" presetID="1" presetClass="exit" presetSubtype="0" fill="hold" grpId="0" nodeType="clickEffect">
                                  <p:stCondLst>
                                    <p:cond delay="0"/>
                                  </p:stCondLst>
                                  <p:childTnLst>
                                    <p:set>
                                      <p:cBhvr>
                                        <p:cTn id="3648" dur="1" fill="hold">
                                          <p:stCondLst>
                                            <p:cond delay="0"/>
                                          </p:stCondLst>
                                        </p:cTn>
                                        <p:tgtEl>
                                          <p:spTgt spid="2221"/>
                                        </p:tgtEl>
                                        <p:attrNameLst>
                                          <p:attrName>style.visibility</p:attrName>
                                        </p:attrNameLst>
                                      </p:cBhvr>
                                      <p:to>
                                        <p:strVal val="hidden"/>
                                      </p:to>
                                    </p:set>
                                  </p:childTnLst>
                                </p:cTn>
                              </p:par>
                            </p:childTnLst>
                          </p:cTn>
                        </p:par>
                      </p:childTnLst>
                    </p:cTn>
                  </p:par>
                </p:childTnLst>
              </p:cTn>
              <p:nextCondLst>
                <p:cond evt="onClick" delay="0">
                  <p:tgtEl>
                    <p:spTgt spid="2221"/>
                  </p:tgtEl>
                </p:cond>
              </p:nextCondLst>
            </p:seq>
            <p:seq concurrent="1" nextAc="seek">
              <p:cTn id="3649" restart="whenNotActive" fill="hold" evtFilter="cancelBubble" nodeType="interactiveSeq">
                <p:stCondLst>
                  <p:cond evt="onClick" delay="0">
                    <p:tgtEl>
                      <p:spTgt spid="2222"/>
                    </p:tgtEl>
                  </p:cond>
                </p:stCondLst>
                <p:endSync evt="end" delay="0">
                  <p:rtn val="all"/>
                </p:endSync>
                <p:childTnLst>
                  <p:par>
                    <p:cTn id="3650" fill="hold">
                      <p:stCondLst>
                        <p:cond delay="0"/>
                      </p:stCondLst>
                      <p:childTnLst>
                        <p:par>
                          <p:cTn id="3651" fill="hold">
                            <p:stCondLst>
                              <p:cond delay="0"/>
                            </p:stCondLst>
                            <p:childTnLst>
                              <p:par>
                                <p:cTn id="3652" presetID="1" presetClass="exit" presetSubtype="0" fill="hold" grpId="0" nodeType="clickEffect">
                                  <p:stCondLst>
                                    <p:cond delay="0"/>
                                  </p:stCondLst>
                                  <p:childTnLst>
                                    <p:set>
                                      <p:cBhvr>
                                        <p:cTn id="3653" dur="1" fill="hold">
                                          <p:stCondLst>
                                            <p:cond delay="0"/>
                                          </p:stCondLst>
                                        </p:cTn>
                                        <p:tgtEl>
                                          <p:spTgt spid="2222"/>
                                        </p:tgtEl>
                                        <p:attrNameLst>
                                          <p:attrName>style.visibility</p:attrName>
                                        </p:attrNameLst>
                                      </p:cBhvr>
                                      <p:to>
                                        <p:strVal val="hidden"/>
                                      </p:to>
                                    </p:set>
                                  </p:childTnLst>
                                </p:cTn>
                              </p:par>
                            </p:childTnLst>
                          </p:cTn>
                        </p:par>
                      </p:childTnLst>
                    </p:cTn>
                  </p:par>
                </p:childTnLst>
              </p:cTn>
              <p:nextCondLst>
                <p:cond evt="onClick" delay="0">
                  <p:tgtEl>
                    <p:spTgt spid="2222"/>
                  </p:tgtEl>
                </p:cond>
              </p:nextCondLst>
            </p:seq>
            <p:seq concurrent="1" nextAc="seek">
              <p:cTn id="3654" restart="whenNotActive" fill="hold" evtFilter="cancelBubble" nodeType="interactiveSeq">
                <p:stCondLst>
                  <p:cond evt="onClick" delay="0">
                    <p:tgtEl>
                      <p:spTgt spid="2223"/>
                    </p:tgtEl>
                  </p:cond>
                </p:stCondLst>
                <p:endSync evt="end" delay="0">
                  <p:rtn val="all"/>
                </p:endSync>
                <p:childTnLst>
                  <p:par>
                    <p:cTn id="3655" fill="hold">
                      <p:stCondLst>
                        <p:cond delay="0"/>
                      </p:stCondLst>
                      <p:childTnLst>
                        <p:par>
                          <p:cTn id="3656" fill="hold">
                            <p:stCondLst>
                              <p:cond delay="0"/>
                            </p:stCondLst>
                            <p:childTnLst>
                              <p:par>
                                <p:cTn id="3657" presetID="1" presetClass="exit" presetSubtype="0" fill="hold" grpId="0" nodeType="clickEffect">
                                  <p:stCondLst>
                                    <p:cond delay="0"/>
                                  </p:stCondLst>
                                  <p:childTnLst>
                                    <p:set>
                                      <p:cBhvr>
                                        <p:cTn id="3658" dur="1" fill="hold">
                                          <p:stCondLst>
                                            <p:cond delay="0"/>
                                          </p:stCondLst>
                                        </p:cTn>
                                        <p:tgtEl>
                                          <p:spTgt spid="2223"/>
                                        </p:tgtEl>
                                        <p:attrNameLst>
                                          <p:attrName>style.visibility</p:attrName>
                                        </p:attrNameLst>
                                      </p:cBhvr>
                                      <p:to>
                                        <p:strVal val="hidden"/>
                                      </p:to>
                                    </p:set>
                                  </p:childTnLst>
                                </p:cTn>
                              </p:par>
                            </p:childTnLst>
                          </p:cTn>
                        </p:par>
                      </p:childTnLst>
                    </p:cTn>
                  </p:par>
                </p:childTnLst>
              </p:cTn>
              <p:nextCondLst>
                <p:cond evt="onClick" delay="0">
                  <p:tgtEl>
                    <p:spTgt spid="2223"/>
                  </p:tgtEl>
                </p:cond>
              </p:nextCondLst>
            </p:seq>
            <p:seq concurrent="1" nextAc="seek">
              <p:cTn id="3659" restart="whenNotActive" fill="hold" evtFilter="cancelBubble" nodeType="interactiveSeq">
                <p:stCondLst>
                  <p:cond evt="onClick" delay="0">
                    <p:tgtEl>
                      <p:spTgt spid="2224"/>
                    </p:tgtEl>
                  </p:cond>
                </p:stCondLst>
                <p:endSync evt="end" delay="0">
                  <p:rtn val="all"/>
                </p:endSync>
                <p:childTnLst>
                  <p:par>
                    <p:cTn id="3660" fill="hold">
                      <p:stCondLst>
                        <p:cond delay="0"/>
                      </p:stCondLst>
                      <p:childTnLst>
                        <p:par>
                          <p:cTn id="3661" fill="hold">
                            <p:stCondLst>
                              <p:cond delay="0"/>
                            </p:stCondLst>
                            <p:childTnLst>
                              <p:par>
                                <p:cTn id="3662" presetID="1" presetClass="exit" presetSubtype="0" fill="hold" grpId="0" nodeType="clickEffect">
                                  <p:stCondLst>
                                    <p:cond delay="0"/>
                                  </p:stCondLst>
                                  <p:childTnLst>
                                    <p:set>
                                      <p:cBhvr>
                                        <p:cTn id="3663" dur="1" fill="hold">
                                          <p:stCondLst>
                                            <p:cond delay="0"/>
                                          </p:stCondLst>
                                        </p:cTn>
                                        <p:tgtEl>
                                          <p:spTgt spid="2224"/>
                                        </p:tgtEl>
                                        <p:attrNameLst>
                                          <p:attrName>style.visibility</p:attrName>
                                        </p:attrNameLst>
                                      </p:cBhvr>
                                      <p:to>
                                        <p:strVal val="hidden"/>
                                      </p:to>
                                    </p:set>
                                  </p:childTnLst>
                                </p:cTn>
                              </p:par>
                            </p:childTnLst>
                          </p:cTn>
                        </p:par>
                      </p:childTnLst>
                    </p:cTn>
                  </p:par>
                </p:childTnLst>
              </p:cTn>
              <p:nextCondLst>
                <p:cond evt="onClick" delay="0">
                  <p:tgtEl>
                    <p:spTgt spid="2224"/>
                  </p:tgtEl>
                </p:cond>
              </p:nextCondLst>
            </p:seq>
            <p:seq concurrent="1" nextAc="seek">
              <p:cTn id="3664" restart="whenNotActive" fill="hold" evtFilter="cancelBubble" nodeType="interactiveSeq">
                <p:stCondLst>
                  <p:cond evt="onClick" delay="0">
                    <p:tgtEl>
                      <p:spTgt spid="2225"/>
                    </p:tgtEl>
                  </p:cond>
                </p:stCondLst>
                <p:endSync evt="end" delay="0">
                  <p:rtn val="all"/>
                </p:endSync>
                <p:childTnLst>
                  <p:par>
                    <p:cTn id="3665" fill="hold">
                      <p:stCondLst>
                        <p:cond delay="0"/>
                      </p:stCondLst>
                      <p:childTnLst>
                        <p:par>
                          <p:cTn id="3666" fill="hold">
                            <p:stCondLst>
                              <p:cond delay="0"/>
                            </p:stCondLst>
                            <p:childTnLst>
                              <p:par>
                                <p:cTn id="3667" presetID="1" presetClass="exit" presetSubtype="0" fill="hold" grpId="0" nodeType="clickEffect">
                                  <p:stCondLst>
                                    <p:cond delay="0"/>
                                  </p:stCondLst>
                                  <p:childTnLst>
                                    <p:set>
                                      <p:cBhvr>
                                        <p:cTn id="3668" dur="1" fill="hold">
                                          <p:stCondLst>
                                            <p:cond delay="0"/>
                                          </p:stCondLst>
                                        </p:cTn>
                                        <p:tgtEl>
                                          <p:spTgt spid="2225"/>
                                        </p:tgtEl>
                                        <p:attrNameLst>
                                          <p:attrName>style.visibility</p:attrName>
                                        </p:attrNameLst>
                                      </p:cBhvr>
                                      <p:to>
                                        <p:strVal val="hidden"/>
                                      </p:to>
                                    </p:set>
                                  </p:childTnLst>
                                </p:cTn>
                              </p:par>
                            </p:childTnLst>
                          </p:cTn>
                        </p:par>
                      </p:childTnLst>
                    </p:cTn>
                  </p:par>
                </p:childTnLst>
              </p:cTn>
              <p:nextCondLst>
                <p:cond evt="onClick" delay="0">
                  <p:tgtEl>
                    <p:spTgt spid="2225"/>
                  </p:tgtEl>
                </p:cond>
              </p:nextCondLst>
            </p:seq>
            <p:seq concurrent="1" nextAc="seek">
              <p:cTn id="3669" restart="whenNotActive" fill="hold" evtFilter="cancelBubble" nodeType="interactiveSeq">
                <p:stCondLst>
                  <p:cond evt="onClick" delay="0">
                    <p:tgtEl>
                      <p:spTgt spid="2226"/>
                    </p:tgtEl>
                  </p:cond>
                </p:stCondLst>
                <p:endSync evt="end" delay="0">
                  <p:rtn val="all"/>
                </p:endSync>
                <p:childTnLst>
                  <p:par>
                    <p:cTn id="3670" fill="hold">
                      <p:stCondLst>
                        <p:cond delay="0"/>
                      </p:stCondLst>
                      <p:childTnLst>
                        <p:par>
                          <p:cTn id="3671" fill="hold">
                            <p:stCondLst>
                              <p:cond delay="0"/>
                            </p:stCondLst>
                            <p:childTnLst>
                              <p:par>
                                <p:cTn id="3672" presetID="1" presetClass="exit" presetSubtype="0" fill="hold" grpId="0" nodeType="clickEffect">
                                  <p:stCondLst>
                                    <p:cond delay="0"/>
                                  </p:stCondLst>
                                  <p:childTnLst>
                                    <p:set>
                                      <p:cBhvr>
                                        <p:cTn id="3673" dur="1" fill="hold">
                                          <p:stCondLst>
                                            <p:cond delay="0"/>
                                          </p:stCondLst>
                                        </p:cTn>
                                        <p:tgtEl>
                                          <p:spTgt spid="2226"/>
                                        </p:tgtEl>
                                        <p:attrNameLst>
                                          <p:attrName>style.visibility</p:attrName>
                                        </p:attrNameLst>
                                      </p:cBhvr>
                                      <p:to>
                                        <p:strVal val="hidden"/>
                                      </p:to>
                                    </p:set>
                                  </p:childTnLst>
                                </p:cTn>
                              </p:par>
                            </p:childTnLst>
                          </p:cTn>
                        </p:par>
                      </p:childTnLst>
                    </p:cTn>
                  </p:par>
                </p:childTnLst>
              </p:cTn>
              <p:nextCondLst>
                <p:cond evt="onClick" delay="0">
                  <p:tgtEl>
                    <p:spTgt spid="2226"/>
                  </p:tgtEl>
                </p:cond>
              </p:nextCondLst>
            </p:seq>
            <p:seq concurrent="1" nextAc="seek">
              <p:cTn id="3674" restart="whenNotActive" fill="hold" evtFilter="cancelBubble" nodeType="interactiveSeq">
                <p:stCondLst>
                  <p:cond evt="onClick" delay="0">
                    <p:tgtEl>
                      <p:spTgt spid="2227"/>
                    </p:tgtEl>
                  </p:cond>
                </p:stCondLst>
                <p:endSync evt="end" delay="0">
                  <p:rtn val="all"/>
                </p:endSync>
                <p:childTnLst>
                  <p:par>
                    <p:cTn id="3675" fill="hold">
                      <p:stCondLst>
                        <p:cond delay="0"/>
                      </p:stCondLst>
                      <p:childTnLst>
                        <p:par>
                          <p:cTn id="3676" fill="hold">
                            <p:stCondLst>
                              <p:cond delay="0"/>
                            </p:stCondLst>
                            <p:childTnLst>
                              <p:par>
                                <p:cTn id="3677" presetID="1" presetClass="exit" presetSubtype="0" fill="hold" grpId="0" nodeType="clickEffect">
                                  <p:stCondLst>
                                    <p:cond delay="0"/>
                                  </p:stCondLst>
                                  <p:childTnLst>
                                    <p:set>
                                      <p:cBhvr>
                                        <p:cTn id="3678" dur="1" fill="hold">
                                          <p:stCondLst>
                                            <p:cond delay="0"/>
                                          </p:stCondLst>
                                        </p:cTn>
                                        <p:tgtEl>
                                          <p:spTgt spid="2227"/>
                                        </p:tgtEl>
                                        <p:attrNameLst>
                                          <p:attrName>style.visibility</p:attrName>
                                        </p:attrNameLst>
                                      </p:cBhvr>
                                      <p:to>
                                        <p:strVal val="hidden"/>
                                      </p:to>
                                    </p:set>
                                  </p:childTnLst>
                                </p:cTn>
                              </p:par>
                            </p:childTnLst>
                          </p:cTn>
                        </p:par>
                      </p:childTnLst>
                    </p:cTn>
                  </p:par>
                </p:childTnLst>
              </p:cTn>
              <p:nextCondLst>
                <p:cond evt="onClick" delay="0">
                  <p:tgtEl>
                    <p:spTgt spid="2227"/>
                  </p:tgtEl>
                </p:cond>
              </p:nextCondLst>
            </p:seq>
            <p:seq concurrent="1" nextAc="seek">
              <p:cTn id="3679" restart="whenNotActive" fill="hold" evtFilter="cancelBubble" nodeType="interactiveSeq">
                <p:stCondLst>
                  <p:cond evt="onClick" delay="0">
                    <p:tgtEl>
                      <p:spTgt spid="2228"/>
                    </p:tgtEl>
                  </p:cond>
                </p:stCondLst>
                <p:endSync evt="end" delay="0">
                  <p:rtn val="all"/>
                </p:endSync>
                <p:childTnLst>
                  <p:par>
                    <p:cTn id="3680" fill="hold">
                      <p:stCondLst>
                        <p:cond delay="0"/>
                      </p:stCondLst>
                      <p:childTnLst>
                        <p:par>
                          <p:cTn id="3681" fill="hold">
                            <p:stCondLst>
                              <p:cond delay="0"/>
                            </p:stCondLst>
                            <p:childTnLst>
                              <p:par>
                                <p:cTn id="3682" presetID="1" presetClass="exit" presetSubtype="0" fill="hold" grpId="0" nodeType="clickEffect">
                                  <p:stCondLst>
                                    <p:cond delay="0"/>
                                  </p:stCondLst>
                                  <p:childTnLst>
                                    <p:set>
                                      <p:cBhvr>
                                        <p:cTn id="3683" dur="1" fill="hold">
                                          <p:stCondLst>
                                            <p:cond delay="0"/>
                                          </p:stCondLst>
                                        </p:cTn>
                                        <p:tgtEl>
                                          <p:spTgt spid="2228"/>
                                        </p:tgtEl>
                                        <p:attrNameLst>
                                          <p:attrName>style.visibility</p:attrName>
                                        </p:attrNameLst>
                                      </p:cBhvr>
                                      <p:to>
                                        <p:strVal val="hidden"/>
                                      </p:to>
                                    </p:set>
                                  </p:childTnLst>
                                </p:cTn>
                              </p:par>
                            </p:childTnLst>
                          </p:cTn>
                        </p:par>
                      </p:childTnLst>
                    </p:cTn>
                  </p:par>
                </p:childTnLst>
              </p:cTn>
              <p:nextCondLst>
                <p:cond evt="onClick" delay="0">
                  <p:tgtEl>
                    <p:spTgt spid="2228"/>
                  </p:tgtEl>
                </p:cond>
              </p:nextCondLst>
            </p:seq>
            <p:seq concurrent="1" nextAc="seek">
              <p:cTn id="3684" restart="whenNotActive" fill="hold" evtFilter="cancelBubble" nodeType="interactiveSeq">
                <p:stCondLst>
                  <p:cond evt="onClick" delay="0">
                    <p:tgtEl>
                      <p:spTgt spid="2229"/>
                    </p:tgtEl>
                  </p:cond>
                </p:stCondLst>
                <p:endSync evt="end" delay="0">
                  <p:rtn val="all"/>
                </p:endSync>
                <p:childTnLst>
                  <p:par>
                    <p:cTn id="3685" fill="hold">
                      <p:stCondLst>
                        <p:cond delay="0"/>
                      </p:stCondLst>
                      <p:childTnLst>
                        <p:par>
                          <p:cTn id="3686" fill="hold">
                            <p:stCondLst>
                              <p:cond delay="0"/>
                            </p:stCondLst>
                            <p:childTnLst>
                              <p:par>
                                <p:cTn id="3687" presetID="1" presetClass="exit" presetSubtype="0" fill="hold" grpId="0" nodeType="clickEffect">
                                  <p:stCondLst>
                                    <p:cond delay="0"/>
                                  </p:stCondLst>
                                  <p:childTnLst>
                                    <p:set>
                                      <p:cBhvr>
                                        <p:cTn id="3688" dur="1" fill="hold">
                                          <p:stCondLst>
                                            <p:cond delay="0"/>
                                          </p:stCondLst>
                                        </p:cTn>
                                        <p:tgtEl>
                                          <p:spTgt spid="2229"/>
                                        </p:tgtEl>
                                        <p:attrNameLst>
                                          <p:attrName>style.visibility</p:attrName>
                                        </p:attrNameLst>
                                      </p:cBhvr>
                                      <p:to>
                                        <p:strVal val="hidden"/>
                                      </p:to>
                                    </p:set>
                                  </p:childTnLst>
                                </p:cTn>
                              </p:par>
                            </p:childTnLst>
                          </p:cTn>
                        </p:par>
                      </p:childTnLst>
                    </p:cTn>
                  </p:par>
                </p:childTnLst>
              </p:cTn>
              <p:nextCondLst>
                <p:cond evt="onClick" delay="0">
                  <p:tgtEl>
                    <p:spTgt spid="2229"/>
                  </p:tgtEl>
                </p:cond>
              </p:nextCondLst>
            </p:seq>
            <p:seq concurrent="1" nextAc="seek">
              <p:cTn id="3689" restart="whenNotActive" fill="hold" evtFilter="cancelBubble" nodeType="interactiveSeq">
                <p:stCondLst>
                  <p:cond evt="onClick" delay="0">
                    <p:tgtEl>
                      <p:spTgt spid="2230"/>
                    </p:tgtEl>
                  </p:cond>
                </p:stCondLst>
                <p:endSync evt="end" delay="0">
                  <p:rtn val="all"/>
                </p:endSync>
                <p:childTnLst>
                  <p:par>
                    <p:cTn id="3690" fill="hold">
                      <p:stCondLst>
                        <p:cond delay="0"/>
                      </p:stCondLst>
                      <p:childTnLst>
                        <p:par>
                          <p:cTn id="3691" fill="hold">
                            <p:stCondLst>
                              <p:cond delay="0"/>
                            </p:stCondLst>
                            <p:childTnLst>
                              <p:par>
                                <p:cTn id="3692" presetID="1" presetClass="exit" presetSubtype="0" fill="hold" grpId="0" nodeType="clickEffect">
                                  <p:stCondLst>
                                    <p:cond delay="0"/>
                                  </p:stCondLst>
                                  <p:childTnLst>
                                    <p:set>
                                      <p:cBhvr>
                                        <p:cTn id="3693" dur="1" fill="hold">
                                          <p:stCondLst>
                                            <p:cond delay="0"/>
                                          </p:stCondLst>
                                        </p:cTn>
                                        <p:tgtEl>
                                          <p:spTgt spid="2230"/>
                                        </p:tgtEl>
                                        <p:attrNameLst>
                                          <p:attrName>style.visibility</p:attrName>
                                        </p:attrNameLst>
                                      </p:cBhvr>
                                      <p:to>
                                        <p:strVal val="hidden"/>
                                      </p:to>
                                    </p:set>
                                  </p:childTnLst>
                                </p:cTn>
                              </p:par>
                            </p:childTnLst>
                          </p:cTn>
                        </p:par>
                      </p:childTnLst>
                    </p:cTn>
                  </p:par>
                </p:childTnLst>
              </p:cTn>
              <p:nextCondLst>
                <p:cond evt="onClick" delay="0">
                  <p:tgtEl>
                    <p:spTgt spid="2230"/>
                  </p:tgtEl>
                </p:cond>
              </p:nextCondLst>
            </p:seq>
            <p:seq concurrent="1" nextAc="seek">
              <p:cTn id="3694" restart="whenNotActive" fill="hold" evtFilter="cancelBubble" nodeType="interactiveSeq">
                <p:stCondLst>
                  <p:cond evt="onClick" delay="0">
                    <p:tgtEl>
                      <p:spTgt spid="2231"/>
                    </p:tgtEl>
                  </p:cond>
                </p:stCondLst>
                <p:endSync evt="end" delay="0">
                  <p:rtn val="all"/>
                </p:endSync>
                <p:childTnLst>
                  <p:par>
                    <p:cTn id="3695" fill="hold">
                      <p:stCondLst>
                        <p:cond delay="0"/>
                      </p:stCondLst>
                      <p:childTnLst>
                        <p:par>
                          <p:cTn id="3696" fill="hold">
                            <p:stCondLst>
                              <p:cond delay="0"/>
                            </p:stCondLst>
                            <p:childTnLst>
                              <p:par>
                                <p:cTn id="3697" presetID="1" presetClass="exit" presetSubtype="0" fill="hold" grpId="0" nodeType="clickEffect">
                                  <p:stCondLst>
                                    <p:cond delay="0"/>
                                  </p:stCondLst>
                                  <p:childTnLst>
                                    <p:set>
                                      <p:cBhvr>
                                        <p:cTn id="3698" dur="1" fill="hold">
                                          <p:stCondLst>
                                            <p:cond delay="0"/>
                                          </p:stCondLst>
                                        </p:cTn>
                                        <p:tgtEl>
                                          <p:spTgt spid="2231"/>
                                        </p:tgtEl>
                                        <p:attrNameLst>
                                          <p:attrName>style.visibility</p:attrName>
                                        </p:attrNameLst>
                                      </p:cBhvr>
                                      <p:to>
                                        <p:strVal val="hidden"/>
                                      </p:to>
                                    </p:set>
                                  </p:childTnLst>
                                </p:cTn>
                              </p:par>
                            </p:childTnLst>
                          </p:cTn>
                        </p:par>
                      </p:childTnLst>
                    </p:cTn>
                  </p:par>
                </p:childTnLst>
              </p:cTn>
              <p:nextCondLst>
                <p:cond evt="onClick" delay="0">
                  <p:tgtEl>
                    <p:spTgt spid="2231"/>
                  </p:tgtEl>
                </p:cond>
              </p:nextCondLst>
            </p:seq>
            <p:seq concurrent="1" nextAc="seek">
              <p:cTn id="3699" restart="whenNotActive" fill="hold" evtFilter="cancelBubble" nodeType="interactiveSeq">
                <p:stCondLst>
                  <p:cond evt="onClick" delay="0">
                    <p:tgtEl>
                      <p:spTgt spid="2232"/>
                    </p:tgtEl>
                  </p:cond>
                </p:stCondLst>
                <p:endSync evt="end" delay="0">
                  <p:rtn val="all"/>
                </p:endSync>
                <p:childTnLst>
                  <p:par>
                    <p:cTn id="3700" fill="hold">
                      <p:stCondLst>
                        <p:cond delay="0"/>
                      </p:stCondLst>
                      <p:childTnLst>
                        <p:par>
                          <p:cTn id="3701" fill="hold">
                            <p:stCondLst>
                              <p:cond delay="0"/>
                            </p:stCondLst>
                            <p:childTnLst>
                              <p:par>
                                <p:cTn id="3702" presetID="1" presetClass="exit" presetSubtype="0" fill="hold" grpId="0" nodeType="clickEffect">
                                  <p:stCondLst>
                                    <p:cond delay="0"/>
                                  </p:stCondLst>
                                  <p:childTnLst>
                                    <p:set>
                                      <p:cBhvr>
                                        <p:cTn id="3703" dur="1" fill="hold">
                                          <p:stCondLst>
                                            <p:cond delay="0"/>
                                          </p:stCondLst>
                                        </p:cTn>
                                        <p:tgtEl>
                                          <p:spTgt spid="2232"/>
                                        </p:tgtEl>
                                        <p:attrNameLst>
                                          <p:attrName>style.visibility</p:attrName>
                                        </p:attrNameLst>
                                      </p:cBhvr>
                                      <p:to>
                                        <p:strVal val="hidden"/>
                                      </p:to>
                                    </p:set>
                                  </p:childTnLst>
                                </p:cTn>
                              </p:par>
                            </p:childTnLst>
                          </p:cTn>
                        </p:par>
                      </p:childTnLst>
                    </p:cTn>
                  </p:par>
                </p:childTnLst>
              </p:cTn>
              <p:nextCondLst>
                <p:cond evt="onClick" delay="0">
                  <p:tgtEl>
                    <p:spTgt spid="2232"/>
                  </p:tgtEl>
                </p:cond>
              </p:nextCondLst>
            </p:seq>
            <p:seq concurrent="1" nextAc="seek">
              <p:cTn id="3704" restart="whenNotActive" fill="hold" evtFilter="cancelBubble" nodeType="interactiveSeq">
                <p:stCondLst>
                  <p:cond evt="onClick" delay="0">
                    <p:tgtEl>
                      <p:spTgt spid="2233"/>
                    </p:tgtEl>
                  </p:cond>
                </p:stCondLst>
                <p:endSync evt="end" delay="0">
                  <p:rtn val="all"/>
                </p:endSync>
                <p:childTnLst>
                  <p:par>
                    <p:cTn id="3705" fill="hold">
                      <p:stCondLst>
                        <p:cond delay="0"/>
                      </p:stCondLst>
                      <p:childTnLst>
                        <p:par>
                          <p:cTn id="3706" fill="hold">
                            <p:stCondLst>
                              <p:cond delay="0"/>
                            </p:stCondLst>
                            <p:childTnLst>
                              <p:par>
                                <p:cTn id="3707" presetID="1" presetClass="exit" presetSubtype="0" fill="hold" grpId="0" nodeType="clickEffect">
                                  <p:stCondLst>
                                    <p:cond delay="0"/>
                                  </p:stCondLst>
                                  <p:childTnLst>
                                    <p:set>
                                      <p:cBhvr>
                                        <p:cTn id="3708" dur="1" fill="hold">
                                          <p:stCondLst>
                                            <p:cond delay="0"/>
                                          </p:stCondLst>
                                        </p:cTn>
                                        <p:tgtEl>
                                          <p:spTgt spid="2233"/>
                                        </p:tgtEl>
                                        <p:attrNameLst>
                                          <p:attrName>style.visibility</p:attrName>
                                        </p:attrNameLst>
                                      </p:cBhvr>
                                      <p:to>
                                        <p:strVal val="hidden"/>
                                      </p:to>
                                    </p:set>
                                  </p:childTnLst>
                                </p:cTn>
                              </p:par>
                            </p:childTnLst>
                          </p:cTn>
                        </p:par>
                      </p:childTnLst>
                    </p:cTn>
                  </p:par>
                </p:childTnLst>
              </p:cTn>
              <p:nextCondLst>
                <p:cond evt="onClick" delay="0">
                  <p:tgtEl>
                    <p:spTgt spid="2233"/>
                  </p:tgtEl>
                </p:cond>
              </p:nextCondLst>
            </p:seq>
            <p:seq concurrent="1" nextAc="seek">
              <p:cTn id="3709" restart="whenNotActive" fill="hold" evtFilter="cancelBubble" nodeType="interactiveSeq">
                <p:stCondLst>
                  <p:cond evt="onClick" delay="0">
                    <p:tgtEl>
                      <p:spTgt spid="2234"/>
                    </p:tgtEl>
                  </p:cond>
                </p:stCondLst>
                <p:endSync evt="end" delay="0">
                  <p:rtn val="all"/>
                </p:endSync>
                <p:childTnLst>
                  <p:par>
                    <p:cTn id="3710" fill="hold">
                      <p:stCondLst>
                        <p:cond delay="0"/>
                      </p:stCondLst>
                      <p:childTnLst>
                        <p:par>
                          <p:cTn id="3711" fill="hold">
                            <p:stCondLst>
                              <p:cond delay="0"/>
                            </p:stCondLst>
                            <p:childTnLst>
                              <p:par>
                                <p:cTn id="3712" presetID="1" presetClass="exit" presetSubtype="0" fill="hold" grpId="0" nodeType="clickEffect">
                                  <p:stCondLst>
                                    <p:cond delay="0"/>
                                  </p:stCondLst>
                                  <p:childTnLst>
                                    <p:set>
                                      <p:cBhvr>
                                        <p:cTn id="3713" dur="1" fill="hold">
                                          <p:stCondLst>
                                            <p:cond delay="0"/>
                                          </p:stCondLst>
                                        </p:cTn>
                                        <p:tgtEl>
                                          <p:spTgt spid="2234"/>
                                        </p:tgtEl>
                                        <p:attrNameLst>
                                          <p:attrName>style.visibility</p:attrName>
                                        </p:attrNameLst>
                                      </p:cBhvr>
                                      <p:to>
                                        <p:strVal val="hidden"/>
                                      </p:to>
                                    </p:set>
                                  </p:childTnLst>
                                </p:cTn>
                              </p:par>
                            </p:childTnLst>
                          </p:cTn>
                        </p:par>
                      </p:childTnLst>
                    </p:cTn>
                  </p:par>
                </p:childTnLst>
              </p:cTn>
              <p:nextCondLst>
                <p:cond evt="onClick" delay="0">
                  <p:tgtEl>
                    <p:spTgt spid="2234"/>
                  </p:tgtEl>
                </p:cond>
              </p:nextCondLst>
            </p:seq>
            <p:seq concurrent="1" nextAc="seek">
              <p:cTn id="3714" restart="whenNotActive" fill="hold" evtFilter="cancelBubble" nodeType="interactiveSeq">
                <p:stCondLst>
                  <p:cond evt="onClick" delay="0">
                    <p:tgtEl>
                      <p:spTgt spid="2235"/>
                    </p:tgtEl>
                  </p:cond>
                </p:stCondLst>
                <p:endSync evt="end" delay="0">
                  <p:rtn val="all"/>
                </p:endSync>
                <p:childTnLst>
                  <p:par>
                    <p:cTn id="3715" fill="hold">
                      <p:stCondLst>
                        <p:cond delay="0"/>
                      </p:stCondLst>
                      <p:childTnLst>
                        <p:par>
                          <p:cTn id="3716" fill="hold">
                            <p:stCondLst>
                              <p:cond delay="0"/>
                            </p:stCondLst>
                            <p:childTnLst>
                              <p:par>
                                <p:cTn id="3717" presetID="1" presetClass="exit" presetSubtype="0" fill="hold" grpId="0" nodeType="clickEffect">
                                  <p:stCondLst>
                                    <p:cond delay="0"/>
                                  </p:stCondLst>
                                  <p:childTnLst>
                                    <p:set>
                                      <p:cBhvr>
                                        <p:cTn id="3718" dur="1" fill="hold">
                                          <p:stCondLst>
                                            <p:cond delay="0"/>
                                          </p:stCondLst>
                                        </p:cTn>
                                        <p:tgtEl>
                                          <p:spTgt spid="2235"/>
                                        </p:tgtEl>
                                        <p:attrNameLst>
                                          <p:attrName>style.visibility</p:attrName>
                                        </p:attrNameLst>
                                      </p:cBhvr>
                                      <p:to>
                                        <p:strVal val="hidden"/>
                                      </p:to>
                                    </p:set>
                                  </p:childTnLst>
                                </p:cTn>
                              </p:par>
                            </p:childTnLst>
                          </p:cTn>
                        </p:par>
                      </p:childTnLst>
                    </p:cTn>
                  </p:par>
                </p:childTnLst>
              </p:cTn>
              <p:nextCondLst>
                <p:cond evt="onClick" delay="0">
                  <p:tgtEl>
                    <p:spTgt spid="2235"/>
                  </p:tgtEl>
                </p:cond>
              </p:nextCondLst>
            </p:seq>
            <p:seq concurrent="1" nextAc="seek">
              <p:cTn id="3719" restart="whenNotActive" fill="hold" evtFilter="cancelBubble" nodeType="interactiveSeq">
                <p:stCondLst>
                  <p:cond evt="onClick" delay="0">
                    <p:tgtEl>
                      <p:spTgt spid="2236"/>
                    </p:tgtEl>
                  </p:cond>
                </p:stCondLst>
                <p:endSync evt="end" delay="0">
                  <p:rtn val="all"/>
                </p:endSync>
                <p:childTnLst>
                  <p:par>
                    <p:cTn id="3720" fill="hold">
                      <p:stCondLst>
                        <p:cond delay="0"/>
                      </p:stCondLst>
                      <p:childTnLst>
                        <p:par>
                          <p:cTn id="3721" fill="hold">
                            <p:stCondLst>
                              <p:cond delay="0"/>
                            </p:stCondLst>
                            <p:childTnLst>
                              <p:par>
                                <p:cTn id="3722" presetID="1" presetClass="exit" presetSubtype="0" fill="hold" grpId="0" nodeType="clickEffect">
                                  <p:stCondLst>
                                    <p:cond delay="0"/>
                                  </p:stCondLst>
                                  <p:childTnLst>
                                    <p:set>
                                      <p:cBhvr>
                                        <p:cTn id="3723" dur="1" fill="hold">
                                          <p:stCondLst>
                                            <p:cond delay="0"/>
                                          </p:stCondLst>
                                        </p:cTn>
                                        <p:tgtEl>
                                          <p:spTgt spid="2236"/>
                                        </p:tgtEl>
                                        <p:attrNameLst>
                                          <p:attrName>style.visibility</p:attrName>
                                        </p:attrNameLst>
                                      </p:cBhvr>
                                      <p:to>
                                        <p:strVal val="hidden"/>
                                      </p:to>
                                    </p:set>
                                  </p:childTnLst>
                                </p:cTn>
                              </p:par>
                            </p:childTnLst>
                          </p:cTn>
                        </p:par>
                      </p:childTnLst>
                    </p:cTn>
                  </p:par>
                </p:childTnLst>
              </p:cTn>
              <p:nextCondLst>
                <p:cond evt="onClick" delay="0">
                  <p:tgtEl>
                    <p:spTgt spid="2236"/>
                  </p:tgtEl>
                </p:cond>
              </p:nextCondLst>
            </p:seq>
            <p:seq concurrent="1" nextAc="seek">
              <p:cTn id="3724" restart="whenNotActive" fill="hold" evtFilter="cancelBubble" nodeType="interactiveSeq">
                <p:stCondLst>
                  <p:cond evt="onClick" delay="0">
                    <p:tgtEl>
                      <p:spTgt spid="2237"/>
                    </p:tgtEl>
                  </p:cond>
                </p:stCondLst>
                <p:endSync evt="end" delay="0">
                  <p:rtn val="all"/>
                </p:endSync>
                <p:childTnLst>
                  <p:par>
                    <p:cTn id="3725" fill="hold">
                      <p:stCondLst>
                        <p:cond delay="0"/>
                      </p:stCondLst>
                      <p:childTnLst>
                        <p:par>
                          <p:cTn id="3726" fill="hold">
                            <p:stCondLst>
                              <p:cond delay="0"/>
                            </p:stCondLst>
                            <p:childTnLst>
                              <p:par>
                                <p:cTn id="3727" presetID="1" presetClass="exit" presetSubtype="0" fill="hold" grpId="0" nodeType="clickEffect">
                                  <p:stCondLst>
                                    <p:cond delay="0"/>
                                  </p:stCondLst>
                                  <p:childTnLst>
                                    <p:set>
                                      <p:cBhvr>
                                        <p:cTn id="3728" dur="1" fill="hold">
                                          <p:stCondLst>
                                            <p:cond delay="0"/>
                                          </p:stCondLst>
                                        </p:cTn>
                                        <p:tgtEl>
                                          <p:spTgt spid="2237"/>
                                        </p:tgtEl>
                                        <p:attrNameLst>
                                          <p:attrName>style.visibility</p:attrName>
                                        </p:attrNameLst>
                                      </p:cBhvr>
                                      <p:to>
                                        <p:strVal val="hidden"/>
                                      </p:to>
                                    </p:set>
                                  </p:childTnLst>
                                </p:cTn>
                              </p:par>
                            </p:childTnLst>
                          </p:cTn>
                        </p:par>
                      </p:childTnLst>
                    </p:cTn>
                  </p:par>
                </p:childTnLst>
              </p:cTn>
              <p:nextCondLst>
                <p:cond evt="onClick" delay="0">
                  <p:tgtEl>
                    <p:spTgt spid="2237"/>
                  </p:tgtEl>
                </p:cond>
              </p:nextCondLst>
            </p:seq>
            <p:seq concurrent="1" nextAc="seek">
              <p:cTn id="3729" restart="whenNotActive" fill="hold" evtFilter="cancelBubble" nodeType="interactiveSeq">
                <p:stCondLst>
                  <p:cond evt="onClick" delay="0">
                    <p:tgtEl>
                      <p:spTgt spid="2238"/>
                    </p:tgtEl>
                  </p:cond>
                </p:stCondLst>
                <p:endSync evt="end" delay="0">
                  <p:rtn val="all"/>
                </p:endSync>
                <p:childTnLst>
                  <p:par>
                    <p:cTn id="3730" fill="hold">
                      <p:stCondLst>
                        <p:cond delay="0"/>
                      </p:stCondLst>
                      <p:childTnLst>
                        <p:par>
                          <p:cTn id="3731" fill="hold">
                            <p:stCondLst>
                              <p:cond delay="0"/>
                            </p:stCondLst>
                            <p:childTnLst>
                              <p:par>
                                <p:cTn id="3732" presetID="1" presetClass="exit" presetSubtype="0" fill="hold" grpId="0" nodeType="clickEffect">
                                  <p:stCondLst>
                                    <p:cond delay="0"/>
                                  </p:stCondLst>
                                  <p:childTnLst>
                                    <p:set>
                                      <p:cBhvr>
                                        <p:cTn id="3733" dur="1" fill="hold">
                                          <p:stCondLst>
                                            <p:cond delay="0"/>
                                          </p:stCondLst>
                                        </p:cTn>
                                        <p:tgtEl>
                                          <p:spTgt spid="2238"/>
                                        </p:tgtEl>
                                        <p:attrNameLst>
                                          <p:attrName>style.visibility</p:attrName>
                                        </p:attrNameLst>
                                      </p:cBhvr>
                                      <p:to>
                                        <p:strVal val="hidden"/>
                                      </p:to>
                                    </p:set>
                                  </p:childTnLst>
                                </p:cTn>
                              </p:par>
                            </p:childTnLst>
                          </p:cTn>
                        </p:par>
                      </p:childTnLst>
                    </p:cTn>
                  </p:par>
                </p:childTnLst>
              </p:cTn>
              <p:nextCondLst>
                <p:cond evt="onClick" delay="0">
                  <p:tgtEl>
                    <p:spTgt spid="2238"/>
                  </p:tgtEl>
                </p:cond>
              </p:nextCondLst>
            </p:seq>
            <p:seq concurrent="1" nextAc="seek">
              <p:cTn id="3734" restart="whenNotActive" fill="hold" evtFilter="cancelBubble" nodeType="interactiveSeq">
                <p:stCondLst>
                  <p:cond evt="onClick" delay="0">
                    <p:tgtEl>
                      <p:spTgt spid="2239"/>
                    </p:tgtEl>
                  </p:cond>
                </p:stCondLst>
                <p:endSync evt="end" delay="0">
                  <p:rtn val="all"/>
                </p:endSync>
                <p:childTnLst>
                  <p:par>
                    <p:cTn id="3735" fill="hold">
                      <p:stCondLst>
                        <p:cond delay="0"/>
                      </p:stCondLst>
                      <p:childTnLst>
                        <p:par>
                          <p:cTn id="3736" fill="hold">
                            <p:stCondLst>
                              <p:cond delay="0"/>
                            </p:stCondLst>
                            <p:childTnLst>
                              <p:par>
                                <p:cTn id="3737" presetID="1" presetClass="exit" presetSubtype="0" fill="hold" grpId="0" nodeType="clickEffect">
                                  <p:stCondLst>
                                    <p:cond delay="0"/>
                                  </p:stCondLst>
                                  <p:childTnLst>
                                    <p:set>
                                      <p:cBhvr>
                                        <p:cTn id="3738" dur="1" fill="hold">
                                          <p:stCondLst>
                                            <p:cond delay="0"/>
                                          </p:stCondLst>
                                        </p:cTn>
                                        <p:tgtEl>
                                          <p:spTgt spid="2239"/>
                                        </p:tgtEl>
                                        <p:attrNameLst>
                                          <p:attrName>style.visibility</p:attrName>
                                        </p:attrNameLst>
                                      </p:cBhvr>
                                      <p:to>
                                        <p:strVal val="hidden"/>
                                      </p:to>
                                    </p:set>
                                  </p:childTnLst>
                                </p:cTn>
                              </p:par>
                            </p:childTnLst>
                          </p:cTn>
                        </p:par>
                      </p:childTnLst>
                    </p:cTn>
                  </p:par>
                </p:childTnLst>
              </p:cTn>
              <p:nextCondLst>
                <p:cond evt="onClick" delay="0">
                  <p:tgtEl>
                    <p:spTgt spid="2239"/>
                  </p:tgtEl>
                </p:cond>
              </p:nextCondLst>
            </p:seq>
            <p:seq concurrent="1" nextAc="seek">
              <p:cTn id="3739" restart="whenNotActive" fill="hold" evtFilter="cancelBubble" nodeType="interactiveSeq">
                <p:stCondLst>
                  <p:cond evt="onClick" delay="0">
                    <p:tgtEl>
                      <p:spTgt spid="2240"/>
                    </p:tgtEl>
                  </p:cond>
                </p:stCondLst>
                <p:endSync evt="end" delay="0">
                  <p:rtn val="all"/>
                </p:endSync>
                <p:childTnLst>
                  <p:par>
                    <p:cTn id="3740" fill="hold">
                      <p:stCondLst>
                        <p:cond delay="0"/>
                      </p:stCondLst>
                      <p:childTnLst>
                        <p:par>
                          <p:cTn id="3741" fill="hold">
                            <p:stCondLst>
                              <p:cond delay="0"/>
                            </p:stCondLst>
                            <p:childTnLst>
                              <p:par>
                                <p:cTn id="3742" presetID="1" presetClass="exit" presetSubtype="0" fill="hold" grpId="0" nodeType="clickEffect">
                                  <p:stCondLst>
                                    <p:cond delay="0"/>
                                  </p:stCondLst>
                                  <p:childTnLst>
                                    <p:set>
                                      <p:cBhvr>
                                        <p:cTn id="3743" dur="1" fill="hold">
                                          <p:stCondLst>
                                            <p:cond delay="0"/>
                                          </p:stCondLst>
                                        </p:cTn>
                                        <p:tgtEl>
                                          <p:spTgt spid="2240"/>
                                        </p:tgtEl>
                                        <p:attrNameLst>
                                          <p:attrName>style.visibility</p:attrName>
                                        </p:attrNameLst>
                                      </p:cBhvr>
                                      <p:to>
                                        <p:strVal val="hidden"/>
                                      </p:to>
                                    </p:set>
                                  </p:childTnLst>
                                </p:cTn>
                              </p:par>
                            </p:childTnLst>
                          </p:cTn>
                        </p:par>
                      </p:childTnLst>
                    </p:cTn>
                  </p:par>
                </p:childTnLst>
              </p:cTn>
              <p:nextCondLst>
                <p:cond evt="onClick" delay="0">
                  <p:tgtEl>
                    <p:spTgt spid="2240"/>
                  </p:tgtEl>
                </p:cond>
              </p:nextCondLst>
            </p:seq>
            <p:seq concurrent="1" nextAc="seek">
              <p:cTn id="3744" restart="whenNotActive" fill="hold" evtFilter="cancelBubble" nodeType="interactiveSeq">
                <p:stCondLst>
                  <p:cond evt="onClick" delay="0">
                    <p:tgtEl>
                      <p:spTgt spid="2241"/>
                    </p:tgtEl>
                  </p:cond>
                </p:stCondLst>
                <p:endSync evt="end" delay="0">
                  <p:rtn val="all"/>
                </p:endSync>
                <p:childTnLst>
                  <p:par>
                    <p:cTn id="3745" fill="hold">
                      <p:stCondLst>
                        <p:cond delay="0"/>
                      </p:stCondLst>
                      <p:childTnLst>
                        <p:par>
                          <p:cTn id="3746" fill="hold">
                            <p:stCondLst>
                              <p:cond delay="0"/>
                            </p:stCondLst>
                            <p:childTnLst>
                              <p:par>
                                <p:cTn id="3747" presetID="1" presetClass="exit" presetSubtype="0" fill="hold" grpId="0" nodeType="clickEffect">
                                  <p:stCondLst>
                                    <p:cond delay="0"/>
                                  </p:stCondLst>
                                  <p:childTnLst>
                                    <p:set>
                                      <p:cBhvr>
                                        <p:cTn id="3748" dur="1" fill="hold">
                                          <p:stCondLst>
                                            <p:cond delay="0"/>
                                          </p:stCondLst>
                                        </p:cTn>
                                        <p:tgtEl>
                                          <p:spTgt spid="2241"/>
                                        </p:tgtEl>
                                        <p:attrNameLst>
                                          <p:attrName>style.visibility</p:attrName>
                                        </p:attrNameLst>
                                      </p:cBhvr>
                                      <p:to>
                                        <p:strVal val="hidden"/>
                                      </p:to>
                                    </p:set>
                                  </p:childTnLst>
                                </p:cTn>
                              </p:par>
                            </p:childTnLst>
                          </p:cTn>
                        </p:par>
                      </p:childTnLst>
                    </p:cTn>
                  </p:par>
                </p:childTnLst>
              </p:cTn>
              <p:nextCondLst>
                <p:cond evt="onClick" delay="0">
                  <p:tgtEl>
                    <p:spTgt spid="2241"/>
                  </p:tgtEl>
                </p:cond>
              </p:nextCondLst>
            </p:seq>
            <p:seq concurrent="1" nextAc="seek">
              <p:cTn id="3749" restart="whenNotActive" fill="hold" evtFilter="cancelBubble" nodeType="interactiveSeq">
                <p:stCondLst>
                  <p:cond evt="onClick" delay="0">
                    <p:tgtEl>
                      <p:spTgt spid="2242"/>
                    </p:tgtEl>
                  </p:cond>
                </p:stCondLst>
                <p:endSync evt="end" delay="0">
                  <p:rtn val="all"/>
                </p:endSync>
                <p:childTnLst>
                  <p:par>
                    <p:cTn id="3750" fill="hold">
                      <p:stCondLst>
                        <p:cond delay="0"/>
                      </p:stCondLst>
                      <p:childTnLst>
                        <p:par>
                          <p:cTn id="3751" fill="hold">
                            <p:stCondLst>
                              <p:cond delay="0"/>
                            </p:stCondLst>
                            <p:childTnLst>
                              <p:par>
                                <p:cTn id="3752" presetID="1" presetClass="exit" presetSubtype="0" fill="hold" grpId="0" nodeType="clickEffect">
                                  <p:stCondLst>
                                    <p:cond delay="0"/>
                                  </p:stCondLst>
                                  <p:childTnLst>
                                    <p:set>
                                      <p:cBhvr>
                                        <p:cTn id="3753" dur="1" fill="hold">
                                          <p:stCondLst>
                                            <p:cond delay="0"/>
                                          </p:stCondLst>
                                        </p:cTn>
                                        <p:tgtEl>
                                          <p:spTgt spid="2242"/>
                                        </p:tgtEl>
                                        <p:attrNameLst>
                                          <p:attrName>style.visibility</p:attrName>
                                        </p:attrNameLst>
                                      </p:cBhvr>
                                      <p:to>
                                        <p:strVal val="hidden"/>
                                      </p:to>
                                    </p:set>
                                  </p:childTnLst>
                                </p:cTn>
                              </p:par>
                            </p:childTnLst>
                          </p:cTn>
                        </p:par>
                      </p:childTnLst>
                    </p:cTn>
                  </p:par>
                </p:childTnLst>
              </p:cTn>
              <p:nextCondLst>
                <p:cond evt="onClick" delay="0">
                  <p:tgtEl>
                    <p:spTgt spid="2242"/>
                  </p:tgtEl>
                </p:cond>
              </p:nextCondLst>
            </p:seq>
            <p:seq concurrent="1" nextAc="seek">
              <p:cTn id="3754" restart="whenNotActive" fill="hold" evtFilter="cancelBubble" nodeType="interactiveSeq">
                <p:stCondLst>
                  <p:cond evt="onClick" delay="0">
                    <p:tgtEl>
                      <p:spTgt spid="2243"/>
                    </p:tgtEl>
                  </p:cond>
                </p:stCondLst>
                <p:endSync evt="end" delay="0">
                  <p:rtn val="all"/>
                </p:endSync>
                <p:childTnLst>
                  <p:par>
                    <p:cTn id="3755" fill="hold">
                      <p:stCondLst>
                        <p:cond delay="0"/>
                      </p:stCondLst>
                      <p:childTnLst>
                        <p:par>
                          <p:cTn id="3756" fill="hold">
                            <p:stCondLst>
                              <p:cond delay="0"/>
                            </p:stCondLst>
                            <p:childTnLst>
                              <p:par>
                                <p:cTn id="3757" presetID="1" presetClass="exit" presetSubtype="0" fill="hold" grpId="0" nodeType="clickEffect">
                                  <p:stCondLst>
                                    <p:cond delay="0"/>
                                  </p:stCondLst>
                                  <p:childTnLst>
                                    <p:set>
                                      <p:cBhvr>
                                        <p:cTn id="3758" dur="1" fill="hold">
                                          <p:stCondLst>
                                            <p:cond delay="0"/>
                                          </p:stCondLst>
                                        </p:cTn>
                                        <p:tgtEl>
                                          <p:spTgt spid="2243"/>
                                        </p:tgtEl>
                                        <p:attrNameLst>
                                          <p:attrName>style.visibility</p:attrName>
                                        </p:attrNameLst>
                                      </p:cBhvr>
                                      <p:to>
                                        <p:strVal val="hidden"/>
                                      </p:to>
                                    </p:set>
                                  </p:childTnLst>
                                </p:cTn>
                              </p:par>
                            </p:childTnLst>
                          </p:cTn>
                        </p:par>
                      </p:childTnLst>
                    </p:cTn>
                  </p:par>
                </p:childTnLst>
              </p:cTn>
              <p:nextCondLst>
                <p:cond evt="onClick" delay="0">
                  <p:tgtEl>
                    <p:spTgt spid="2243"/>
                  </p:tgtEl>
                </p:cond>
              </p:nextCondLst>
            </p:seq>
            <p:seq concurrent="1" nextAc="seek">
              <p:cTn id="3759" restart="whenNotActive" fill="hold" evtFilter="cancelBubble" nodeType="interactiveSeq">
                <p:stCondLst>
                  <p:cond evt="onClick" delay="0">
                    <p:tgtEl>
                      <p:spTgt spid="2244"/>
                    </p:tgtEl>
                  </p:cond>
                </p:stCondLst>
                <p:endSync evt="end" delay="0">
                  <p:rtn val="all"/>
                </p:endSync>
                <p:childTnLst>
                  <p:par>
                    <p:cTn id="3760" fill="hold">
                      <p:stCondLst>
                        <p:cond delay="0"/>
                      </p:stCondLst>
                      <p:childTnLst>
                        <p:par>
                          <p:cTn id="3761" fill="hold">
                            <p:stCondLst>
                              <p:cond delay="0"/>
                            </p:stCondLst>
                            <p:childTnLst>
                              <p:par>
                                <p:cTn id="3762" presetID="1" presetClass="exit" presetSubtype="0" fill="hold" grpId="0" nodeType="clickEffect">
                                  <p:stCondLst>
                                    <p:cond delay="0"/>
                                  </p:stCondLst>
                                  <p:childTnLst>
                                    <p:set>
                                      <p:cBhvr>
                                        <p:cTn id="3763" dur="1" fill="hold">
                                          <p:stCondLst>
                                            <p:cond delay="0"/>
                                          </p:stCondLst>
                                        </p:cTn>
                                        <p:tgtEl>
                                          <p:spTgt spid="2244"/>
                                        </p:tgtEl>
                                        <p:attrNameLst>
                                          <p:attrName>style.visibility</p:attrName>
                                        </p:attrNameLst>
                                      </p:cBhvr>
                                      <p:to>
                                        <p:strVal val="hidden"/>
                                      </p:to>
                                    </p:set>
                                  </p:childTnLst>
                                </p:cTn>
                              </p:par>
                            </p:childTnLst>
                          </p:cTn>
                        </p:par>
                      </p:childTnLst>
                    </p:cTn>
                  </p:par>
                </p:childTnLst>
              </p:cTn>
              <p:nextCondLst>
                <p:cond evt="onClick" delay="0">
                  <p:tgtEl>
                    <p:spTgt spid="2244"/>
                  </p:tgtEl>
                </p:cond>
              </p:nextCondLst>
            </p:seq>
            <p:seq concurrent="1" nextAc="seek">
              <p:cTn id="3764" restart="whenNotActive" fill="hold" evtFilter="cancelBubble" nodeType="interactiveSeq">
                <p:stCondLst>
                  <p:cond evt="onClick" delay="0">
                    <p:tgtEl>
                      <p:spTgt spid="2245"/>
                    </p:tgtEl>
                  </p:cond>
                </p:stCondLst>
                <p:endSync evt="end" delay="0">
                  <p:rtn val="all"/>
                </p:endSync>
                <p:childTnLst>
                  <p:par>
                    <p:cTn id="3765" fill="hold">
                      <p:stCondLst>
                        <p:cond delay="0"/>
                      </p:stCondLst>
                      <p:childTnLst>
                        <p:par>
                          <p:cTn id="3766" fill="hold">
                            <p:stCondLst>
                              <p:cond delay="0"/>
                            </p:stCondLst>
                            <p:childTnLst>
                              <p:par>
                                <p:cTn id="3767" presetID="1" presetClass="exit" presetSubtype="0" fill="hold" grpId="0" nodeType="clickEffect">
                                  <p:stCondLst>
                                    <p:cond delay="0"/>
                                  </p:stCondLst>
                                  <p:childTnLst>
                                    <p:set>
                                      <p:cBhvr>
                                        <p:cTn id="3768" dur="1" fill="hold">
                                          <p:stCondLst>
                                            <p:cond delay="0"/>
                                          </p:stCondLst>
                                        </p:cTn>
                                        <p:tgtEl>
                                          <p:spTgt spid="2245"/>
                                        </p:tgtEl>
                                        <p:attrNameLst>
                                          <p:attrName>style.visibility</p:attrName>
                                        </p:attrNameLst>
                                      </p:cBhvr>
                                      <p:to>
                                        <p:strVal val="hidden"/>
                                      </p:to>
                                    </p:set>
                                  </p:childTnLst>
                                </p:cTn>
                              </p:par>
                            </p:childTnLst>
                          </p:cTn>
                        </p:par>
                      </p:childTnLst>
                    </p:cTn>
                  </p:par>
                </p:childTnLst>
              </p:cTn>
              <p:nextCondLst>
                <p:cond evt="onClick" delay="0">
                  <p:tgtEl>
                    <p:spTgt spid="2245"/>
                  </p:tgtEl>
                </p:cond>
              </p:nextCondLst>
            </p:seq>
            <p:seq concurrent="1" nextAc="seek">
              <p:cTn id="3769" restart="whenNotActive" fill="hold" evtFilter="cancelBubble" nodeType="interactiveSeq">
                <p:stCondLst>
                  <p:cond evt="onClick" delay="0">
                    <p:tgtEl>
                      <p:spTgt spid="2246"/>
                    </p:tgtEl>
                  </p:cond>
                </p:stCondLst>
                <p:endSync evt="end" delay="0">
                  <p:rtn val="all"/>
                </p:endSync>
                <p:childTnLst>
                  <p:par>
                    <p:cTn id="3770" fill="hold">
                      <p:stCondLst>
                        <p:cond delay="0"/>
                      </p:stCondLst>
                      <p:childTnLst>
                        <p:par>
                          <p:cTn id="3771" fill="hold">
                            <p:stCondLst>
                              <p:cond delay="0"/>
                            </p:stCondLst>
                            <p:childTnLst>
                              <p:par>
                                <p:cTn id="3772" presetID="1" presetClass="exit" presetSubtype="0" fill="hold" grpId="0" nodeType="clickEffect">
                                  <p:stCondLst>
                                    <p:cond delay="0"/>
                                  </p:stCondLst>
                                  <p:childTnLst>
                                    <p:set>
                                      <p:cBhvr>
                                        <p:cTn id="3773" dur="1" fill="hold">
                                          <p:stCondLst>
                                            <p:cond delay="0"/>
                                          </p:stCondLst>
                                        </p:cTn>
                                        <p:tgtEl>
                                          <p:spTgt spid="2246"/>
                                        </p:tgtEl>
                                        <p:attrNameLst>
                                          <p:attrName>style.visibility</p:attrName>
                                        </p:attrNameLst>
                                      </p:cBhvr>
                                      <p:to>
                                        <p:strVal val="hidden"/>
                                      </p:to>
                                    </p:set>
                                  </p:childTnLst>
                                </p:cTn>
                              </p:par>
                            </p:childTnLst>
                          </p:cTn>
                        </p:par>
                      </p:childTnLst>
                    </p:cTn>
                  </p:par>
                </p:childTnLst>
              </p:cTn>
              <p:nextCondLst>
                <p:cond evt="onClick" delay="0">
                  <p:tgtEl>
                    <p:spTgt spid="2246"/>
                  </p:tgtEl>
                </p:cond>
              </p:nextCondLst>
            </p:seq>
            <p:seq concurrent="1" nextAc="seek">
              <p:cTn id="3774" restart="whenNotActive" fill="hold" evtFilter="cancelBubble" nodeType="interactiveSeq">
                <p:stCondLst>
                  <p:cond evt="onClick" delay="0">
                    <p:tgtEl>
                      <p:spTgt spid="2247"/>
                    </p:tgtEl>
                  </p:cond>
                </p:stCondLst>
                <p:endSync evt="end" delay="0">
                  <p:rtn val="all"/>
                </p:endSync>
                <p:childTnLst>
                  <p:par>
                    <p:cTn id="3775" fill="hold">
                      <p:stCondLst>
                        <p:cond delay="0"/>
                      </p:stCondLst>
                      <p:childTnLst>
                        <p:par>
                          <p:cTn id="3776" fill="hold">
                            <p:stCondLst>
                              <p:cond delay="0"/>
                            </p:stCondLst>
                            <p:childTnLst>
                              <p:par>
                                <p:cTn id="3777" presetID="1" presetClass="exit" presetSubtype="0" fill="hold" grpId="0" nodeType="clickEffect">
                                  <p:stCondLst>
                                    <p:cond delay="0"/>
                                  </p:stCondLst>
                                  <p:childTnLst>
                                    <p:set>
                                      <p:cBhvr>
                                        <p:cTn id="3778" dur="1" fill="hold">
                                          <p:stCondLst>
                                            <p:cond delay="0"/>
                                          </p:stCondLst>
                                        </p:cTn>
                                        <p:tgtEl>
                                          <p:spTgt spid="2247"/>
                                        </p:tgtEl>
                                        <p:attrNameLst>
                                          <p:attrName>style.visibility</p:attrName>
                                        </p:attrNameLst>
                                      </p:cBhvr>
                                      <p:to>
                                        <p:strVal val="hidden"/>
                                      </p:to>
                                    </p:set>
                                  </p:childTnLst>
                                </p:cTn>
                              </p:par>
                            </p:childTnLst>
                          </p:cTn>
                        </p:par>
                      </p:childTnLst>
                    </p:cTn>
                  </p:par>
                </p:childTnLst>
              </p:cTn>
              <p:nextCondLst>
                <p:cond evt="onClick" delay="0">
                  <p:tgtEl>
                    <p:spTgt spid="2247"/>
                  </p:tgtEl>
                </p:cond>
              </p:nextCondLst>
            </p:seq>
            <p:seq concurrent="1" nextAc="seek">
              <p:cTn id="3779" restart="whenNotActive" fill="hold" evtFilter="cancelBubble" nodeType="interactiveSeq">
                <p:stCondLst>
                  <p:cond evt="onClick" delay="0">
                    <p:tgtEl>
                      <p:spTgt spid="2248"/>
                    </p:tgtEl>
                  </p:cond>
                </p:stCondLst>
                <p:endSync evt="end" delay="0">
                  <p:rtn val="all"/>
                </p:endSync>
                <p:childTnLst>
                  <p:par>
                    <p:cTn id="3780" fill="hold">
                      <p:stCondLst>
                        <p:cond delay="0"/>
                      </p:stCondLst>
                      <p:childTnLst>
                        <p:par>
                          <p:cTn id="3781" fill="hold">
                            <p:stCondLst>
                              <p:cond delay="0"/>
                            </p:stCondLst>
                            <p:childTnLst>
                              <p:par>
                                <p:cTn id="3782" presetID="1" presetClass="exit" presetSubtype="0" fill="hold" grpId="0" nodeType="clickEffect">
                                  <p:stCondLst>
                                    <p:cond delay="0"/>
                                  </p:stCondLst>
                                  <p:childTnLst>
                                    <p:set>
                                      <p:cBhvr>
                                        <p:cTn id="3783" dur="1" fill="hold">
                                          <p:stCondLst>
                                            <p:cond delay="0"/>
                                          </p:stCondLst>
                                        </p:cTn>
                                        <p:tgtEl>
                                          <p:spTgt spid="2248"/>
                                        </p:tgtEl>
                                        <p:attrNameLst>
                                          <p:attrName>style.visibility</p:attrName>
                                        </p:attrNameLst>
                                      </p:cBhvr>
                                      <p:to>
                                        <p:strVal val="hidden"/>
                                      </p:to>
                                    </p:set>
                                  </p:childTnLst>
                                </p:cTn>
                              </p:par>
                            </p:childTnLst>
                          </p:cTn>
                        </p:par>
                      </p:childTnLst>
                    </p:cTn>
                  </p:par>
                </p:childTnLst>
              </p:cTn>
              <p:nextCondLst>
                <p:cond evt="onClick" delay="0">
                  <p:tgtEl>
                    <p:spTgt spid="2248"/>
                  </p:tgtEl>
                </p:cond>
              </p:nextCondLst>
            </p:seq>
            <p:seq concurrent="1" nextAc="seek">
              <p:cTn id="3784" restart="whenNotActive" fill="hold" evtFilter="cancelBubble" nodeType="interactiveSeq">
                <p:stCondLst>
                  <p:cond evt="onClick" delay="0">
                    <p:tgtEl>
                      <p:spTgt spid="2249"/>
                    </p:tgtEl>
                  </p:cond>
                </p:stCondLst>
                <p:endSync evt="end" delay="0">
                  <p:rtn val="all"/>
                </p:endSync>
                <p:childTnLst>
                  <p:par>
                    <p:cTn id="3785" fill="hold">
                      <p:stCondLst>
                        <p:cond delay="0"/>
                      </p:stCondLst>
                      <p:childTnLst>
                        <p:par>
                          <p:cTn id="3786" fill="hold">
                            <p:stCondLst>
                              <p:cond delay="0"/>
                            </p:stCondLst>
                            <p:childTnLst>
                              <p:par>
                                <p:cTn id="3787" presetID="1" presetClass="exit" presetSubtype="0" fill="hold" grpId="0" nodeType="clickEffect">
                                  <p:stCondLst>
                                    <p:cond delay="0"/>
                                  </p:stCondLst>
                                  <p:childTnLst>
                                    <p:set>
                                      <p:cBhvr>
                                        <p:cTn id="3788" dur="1" fill="hold">
                                          <p:stCondLst>
                                            <p:cond delay="0"/>
                                          </p:stCondLst>
                                        </p:cTn>
                                        <p:tgtEl>
                                          <p:spTgt spid="2249"/>
                                        </p:tgtEl>
                                        <p:attrNameLst>
                                          <p:attrName>style.visibility</p:attrName>
                                        </p:attrNameLst>
                                      </p:cBhvr>
                                      <p:to>
                                        <p:strVal val="hidden"/>
                                      </p:to>
                                    </p:set>
                                  </p:childTnLst>
                                </p:cTn>
                              </p:par>
                            </p:childTnLst>
                          </p:cTn>
                        </p:par>
                      </p:childTnLst>
                    </p:cTn>
                  </p:par>
                </p:childTnLst>
              </p:cTn>
              <p:nextCondLst>
                <p:cond evt="onClick" delay="0">
                  <p:tgtEl>
                    <p:spTgt spid="2249"/>
                  </p:tgtEl>
                </p:cond>
              </p:nextCondLst>
            </p:seq>
            <p:seq concurrent="1" nextAc="seek">
              <p:cTn id="3789" restart="whenNotActive" fill="hold" evtFilter="cancelBubble" nodeType="interactiveSeq">
                <p:stCondLst>
                  <p:cond evt="onClick" delay="0">
                    <p:tgtEl>
                      <p:spTgt spid="2250"/>
                    </p:tgtEl>
                  </p:cond>
                </p:stCondLst>
                <p:endSync evt="end" delay="0">
                  <p:rtn val="all"/>
                </p:endSync>
                <p:childTnLst>
                  <p:par>
                    <p:cTn id="3790" fill="hold">
                      <p:stCondLst>
                        <p:cond delay="0"/>
                      </p:stCondLst>
                      <p:childTnLst>
                        <p:par>
                          <p:cTn id="3791" fill="hold">
                            <p:stCondLst>
                              <p:cond delay="0"/>
                            </p:stCondLst>
                            <p:childTnLst>
                              <p:par>
                                <p:cTn id="3792" presetID="1" presetClass="exit" presetSubtype="0" fill="hold" grpId="0" nodeType="clickEffect">
                                  <p:stCondLst>
                                    <p:cond delay="0"/>
                                  </p:stCondLst>
                                  <p:childTnLst>
                                    <p:set>
                                      <p:cBhvr>
                                        <p:cTn id="3793" dur="1" fill="hold">
                                          <p:stCondLst>
                                            <p:cond delay="0"/>
                                          </p:stCondLst>
                                        </p:cTn>
                                        <p:tgtEl>
                                          <p:spTgt spid="2250"/>
                                        </p:tgtEl>
                                        <p:attrNameLst>
                                          <p:attrName>style.visibility</p:attrName>
                                        </p:attrNameLst>
                                      </p:cBhvr>
                                      <p:to>
                                        <p:strVal val="hidden"/>
                                      </p:to>
                                    </p:set>
                                  </p:childTnLst>
                                </p:cTn>
                              </p:par>
                            </p:childTnLst>
                          </p:cTn>
                        </p:par>
                      </p:childTnLst>
                    </p:cTn>
                  </p:par>
                </p:childTnLst>
              </p:cTn>
              <p:nextCondLst>
                <p:cond evt="onClick" delay="0">
                  <p:tgtEl>
                    <p:spTgt spid="2250"/>
                  </p:tgtEl>
                </p:cond>
              </p:nextCondLst>
            </p:seq>
            <p:seq concurrent="1" nextAc="seek">
              <p:cTn id="3794" restart="whenNotActive" fill="hold" evtFilter="cancelBubble" nodeType="interactiveSeq">
                <p:stCondLst>
                  <p:cond evt="onClick" delay="0">
                    <p:tgtEl>
                      <p:spTgt spid="2251"/>
                    </p:tgtEl>
                  </p:cond>
                </p:stCondLst>
                <p:endSync evt="end" delay="0">
                  <p:rtn val="all"/>
                </p:endSync>
                <p:childTnLst>
                  <p:par>
                    <p:cTn id="3795" fill="hold">
                      <p:stCondLst>
                        <p:cond delay="0"/>
                      </p:stCondLst>
                      <p:childTnLst>
                        <p:par>
                          <p:cTn id="3796" fill="hold">
                            <p:stCondLst>
                              <p:cond delay="0"/>
                            </p:stCondLst>
                            <p:childTnLst>
                              <p:par>
                                <p:cTn id="3797" presetID="1" presetClass="exit" presetSubtype="0" fill="hold" grpId="0" nodeType="clickEffect">
                                  <p:stCondLst>
                                    <p:cond delay="0"/>
                                  </p:stCondLst>
                                  <p:childTnLst>
                                    <p:set>
                                      <p:cBhvr>
                                        <p:cTn id="3798" dur="1" fill="hold">
                                          <p:stCondLst>
                                            <p:cond delay="0"/>
                                          </p:stCondLst>
                                        </p:cTn>
                                        <p:tgtEl>
                                          <p:spTgt spid="2251"/>
                                        </p:tgtEl>
                                        <p:attrNameLst>
                                          <p:attrName>style.visibility</p:attrName>
                                        </p:attrNameLst>
                                      </p:cBhvr>
                                      <p:to>
                                        <p:strVal val="hidden"/>
                                      </p:to>
                                    </p:set>
                                  </p:childTnLst>
                                </p:cTn>
                              </p:par>
                            </p:childTnLst>
                          </p:cTn>
                        </p:par>
                      </p:childTnLst>
                    </p:cTn>
                  </p:par>
                </p:childTnLst>
              </p:cTn>
              <p:nextCondLst>
                <p:cond evt="onClick" delay="0">
                  <p:tgtEl>
                    <p:spTgt spid="2251"/>
                  </p:tgtEl>
                </p:cond>
              </p:nextCondLst>
            </p:seq>
            <p:seq concurrent="1" nextAc="seek">
              <p:cTn id="3799" restart="whenNotActive" fill="hold" evtFilter="cancelBubble" nodeType="interactiveSeq">
                <p:stCondLst>
                  <p:cond evt="onClick" delay="0">
                    <p:tgtEl>
                      <p:spTgt spid="2252"/>
                    </p:tgtEl>
                  </p:cond>
                </p:stCondLst>
                <p:endSync evt="end" delay="0">
                  <p:rtn val="all"/>
                </p:endSync>
                <p:childTnLst>
                  <p:par>
                    <p:cTn id="3800" fill="hold">
                      <p:stCondLst>
                        <p:cond delay="0"/>
                      </p:stCondLst>
                      <p:childTnLst>
                        <p:par>
                          <p:cTn id="3801" fill="hold">
                            <p:stCondLst>
                              <p:cond delay="0"/>
                            </p:stCondLst>
                            <p:childTnLst>
                              <p:par>
                                <p:cTn id="3802" presetID="1" presetClass="exit" presetSubtype="0" fill="hold" grpId="0" nodeType="clickEffect">
                                  <p:stCondLst>
                                    <p:cond delay="0"/>
                                  </p:stCondLst>
                                  <p:childTnLst>
                                    <p:set>
                                      <p:cBhvr>
                                        <p:cTn id="3803" dur="1" fill="hold">
                                          <p:stCondLst>
                                            <p:cond delay="0"/>
                                          </p:stCondLst>
                                        </p:cTn>
                                        <p:tgtEl>
                                          <p:spTgt spid="2252"/>
                                        </p:tgtEl>
                                        <p:attrNameLst>
                                          <p:attrName>style.visibility</p:attrName>
                                        </p:attrNameLst>
                                      </p:cBhvr>
                                      <p:to>
                                        <p:strVal val="hidden"/>
                                      </p:to>
                                    </p:set>
                                  </p:childTnLst>
                                </p:cTn>
                              </p:par>
                            </p:childTnLst>
                          </p:cTn>
                        </p:par>
                      </p:childTnLst>
                    </p:cTn>
                  </p:par>
                </p:childTnLst>
              </p:cTn>
              <p:nextCondLst>
                <p:cond evt="onClick" delay="0">
                  <p:tgtEl>
                    <p:spTgt spid="2252"/>
                  </p:tgtEl>
                </p:cond>
              </p:nextCondLst>
            </p:seq>
            <p:seq concurrent="1" nextAc="seek">
              <p:cTn id="3804" restart="whenNotActive" fill="hold" evtFilter="cancelBubble" nodeType="interactiveSeq">
                <p:stCondLst>
                  <p:cond evt="onClick" delay="0">
                    <p:tgtEl>
                      <p:spTgt spid="2253"/>
                    </p:tgtEl>
                  </p:cond>
                </p:stCondLst>
                <p:endSync evt="end" delay="0">
                  <p:rtn val="all"/>
                </p:endSync>
                <p:childTnLst>
                  <p:par>
                    <p:cTn id="3805" fill="hold">
                      <p:stCondLst>
                        <p:cond delay="0"/>
                      </p:stCondLst>
                      <p:childTnLst>
                        <p:par>
                          <p:cTn id="3806" fill="hold">
                            <p:stCondLst>
                              <p:cond delay="0"/>
                            </p:stCondLst>
                            <p:childTnLst>
                              <p:par>
                                <p:cTn id="3807" presetID="1" presetClass="exit" presetSubtype="0" fill="hold" grpId="0" nodeType="clickEffect">
                                  <p:stCondLst>
                                    <p:cond delay="0"/>
                                  </p:stCondLst>
                                  <p:childTnLst>
                                    <p:set>
                                      <p:cBhvr>
                                        <p:cTn id="3808" dur="1" fill="hold">
                                          <p:stCondLst>
                                            <p:cond delay="0"/>
                                          </p:stCondLst>
                                        </p:cTn>
                                        <p:tgtEl>
                                          <p:spTgt spid="2253"/>
                                        </p:tgtEl>
                                        <p:attrNameLst>
                                          <p:attrName>style.visibility</p:attrName>
                                        </p:attrNameLst>
                                      </p:cBhvr>
                                      <p:to>
                                        <p:strVal val="hidden"/>
                                      </p:to>
                                    </p:set>
                                  </p:childTnLst>
                                </p:cTn>
                              </p:par>
                            </p:childTnLst>
                          </p:cTn>
                        </p:par>
                      </p:childTnLst>
                    </p:cTn>
                  </p:par>
                </p:childTnLst>
              </p:cTn>
              <p:nextCondLst>
                <p:cond evt="onClick" delay="0">
                  <p:tgtEl>
                    <p:spTgt spid="2253"/>
                  </p:tgtEl>
                </p:cond>
              </p:nextCondLst>
            </p:seq>
            <p:seq concurrent="1" nextAc="seek">
              <p:cTn id="3809" restart="whenNotActive" fill="hold" evtFilter="cancelBubble" nodeType="interactiveSeq">
                <p:stCondLst>
                  <p:cond evt="onClick" delay="0">
                    <p:tgtEl>
                      <p:spTgt spid="2254"/>
                    </p:tgtEl>
                  </p:cond>
                </p:stCondLst>
                <p:endSync evt="end" delay="0">
                  <p:rtn val="all"/>
                </p:endSync>
                <p:childTnLst>
                  <p:par>
                    <p:cTn id="3810" fill="hold">
                      <p:stCondLst>
                        <p:cond delay="0"/>
                      </p:stCondLst>
                      <p:childTnLst>
                        <p:par>
                          <p:cTn id="3811" fill="hold">
                            <p:stCondLst>
                              <p:cond delay="0"/>
                            </p:stCondLst>
                            <p:childTnLst>
                              <p:par>
                                <p:cTn id="3812" presetID="1" presetClass="exit" presetSubtype="0" fill="hold" grpId="0" nodeType="clickEffect">
                                  <p:stCondLst>
                                    <p:cond delay="0"/>
                                  </p:stCondLst>
                                  <p:childTnLst>
                                    <p:set>
                                      <p:cBhvr>
                                        <p:cTn id="3813" dur="1" fill="hold">
                                          <p:stCondLst>
                                            <p:cond delay="0"/>
                                          </p:stCondLst>
                                        </p:cTn>
                                        <p:tgtEl>
                                          <p:spTgt spid="2254"/>
                                        </p:tgtEl>
                                        <p:attrNameLst>
                                          <p:attrName>style.visibility</p:attrName>
                                        </p:attrNameLst>
                                      </p:cBhvr>
                                      <p:to>
                                        <p:strVal val="hidden"/>
                                      </p:to>
                                    </p:set>
                                  </p:childTnLst>
                                </p:cTn>
                              </p:par>
                            </p:childTnLst>
                          </p:cTn>
                        </p:par>
                      </p:childTnLst>
                    </p:cTn>
                  </p:par>
                </p:childTnLst>
              </p:cTn>
              <p:nextCondLst>
                <p:cond evt="onClick" delay="0">
                  <p:tgtEl>
                    <p:spTgt spid="2254"/>
                  </p:tgtEl>
                </p:cond>
              </p:nextCondLst>
            </p:seq>
            <p:seq concurrent="1" nextAc="seek">
              <p:cTn id="3814" restart="whenNotActive" fill="hold" evtFilter="cancelBubble" nodeType="interactiveSeq">
                <p:stCondLst>
                  <p:cond evt="onClick" delay="0">
                    <p:tgtEl>
                      <p:spTgt spid="2255"/>
                    </p:tgtEl>
                  </p:cond>
                </p:stCondLst>
                <p:endSync evt="end" delay="0">
                  <p:rtn val="all"/>
                </p:endSync>
                <p:childTnLst>
                  <p:par>
                    <p:cTn id="3815" fill="hold">
                      <p:stCondLst>
                        <p:cond delay="0"/>
                      </p:stCondLst>
                      <p:childTnLst>
                        <p:par>
                          <p:cTn id="3816" fill="hold">
                            <p:stCondLst>
                              <p:cond delay="0"/>
                            </p:stCondLst>
                            <p:childTnLst>
                              <p:par>
                                <p:cTn id="3817" presetID="1" presetClass="exit" presetSubtype="0" fill="hold" grpId="0" nodeType="clickEffect">
                                  <p:stCondLst>
                                    <p:cond delay="0"/>
                                  </p:stCondLst>
                                  <p:childTnLst>
                                    <p:set>
                                      <p:cBhvr>
                                        <p:cTn id="3818" dur="1" fill="hold">
                                          <p:stCondLst>
                                            <p:cond delay="0"/>
                                          </p:stCondLst>
                                        </p:cTn>
                                        <p:tgtEl>
                                          <p:spTgt spid="2255"/>
                                        </p:tgtEl>
                                        <p:attrNameLst>
                                          <p:attrName>style.visibility</p:attrName>
                                        </p:attrNameLst>
                                      </p:cBhvr>
                                      <p:to>
                                        <p:strVal val="hidden"/>
                                      </p:to>
                                    </p:set>
                                  </p:childTnLst>
                                </p:cTn>
                              </p:par>
                            </p:childTnLst>
                          </p:cTn>
                        </p:par>
                      </p:childTnLst>
                    </p:cTn>
                  </p:par>
                </p:childTnLst>
              </p:cTn>
              <p:nextCondLst>
                <p:cond evt="onClick" delay="0">
                  <p:tgtEl>
                    <p:spTgt spid="2255"/>
                  </p:tgtEl>
                </p:cond>
              </p:nextCondLst>
            </p:seq>
            <p:seq concurrent="1" nextAc="seek">
              <p:cTn id="3819" restart="whenNotActive" fill="hold" evtFilter="cancelBubble" nodeType="interactiveSeq">
                <p:stCondLst>
                  <p:cond evt="onClick" delay="0">
                    <p:tgtEl>
                      <p:spTgt spid="2256"/>
                    </p:tgtEl>
                  </p:cond>
                </p:stCondLst>
                <p:endSync evt="end" delay="0">
                  <p:rtn val="all"/>
                </p:endSync>
                <p:childTnLst>
                  <p:par>
                    <p:cTn id="3820" fill="hold">
                      <p:stCondLst>
                        <p:cond delay="0"/>
                      </p:stCondLst>
                      <p:childTnLst>
                        <p:par>
                          <p:cTn id="3821" fill="hold">
                            <p:stCondLst>
                              <p:cond delay="0"/>
                            </p:stCondLst>
                            <p:childTnLst>
                              <p:par>
                                <p:cTn id="3822" presetID="1" presetClass="exit" presetSubtype="0" fill="hold" grpId="0" nodeType="clickEffect">
                                  <p:stCondLst>
                                    <p:cond delay="0"/>
                                  </p:stCondLst>
                                  <p:childTnLst>
                                    <p:set>
                                      <p:cBhvr>
                                        <p:cTn id="3823" dur="1" fill="hold">
                                          <p:stCondLst>
                                            <p:cond delay="0"/>
                                          </p:stCondLst>
                                        </p:cTn>
                                        <p:tgtEl>
                                          <p:spTgt spid="2256"/>
                                        </p:tgtEl>
                                        <p:attrNameLst>
                                          <p:attrName>style.visibility</p:attrName>
                                        </p:attrNameLst>
                                      </p:cBhvr>
                                      <p:to>
                                        <p:strVal val="hidden"/>
                                      </p:to>
                                    </p:set>
                                  </p:childTnLst>
                                </p:cTn>
                              </p:par>
                            </p:childTnLst>
                          </p:cTn>
                        </p:par>
                      </p:childTnLst>
                    </p:cTn>
                  </p:par>
                </p:childTnLst>
              </p:cTn>
              <p:nextCondLst>
                <p:cond evt="onClick" delay="0">
                  <p:tgtEl>
                    <p:spTgt spid="2256"/>
                  </p:tgtEl>
                </p:cond>
              </p:nextCondLst>
            </p:seq>
            <p:seq concurrent="1" nextAc="seek">
              <p:cTn id="3824" restart="whenNotActive" fill="hold" evtFilter="cancelBubble" nodeType="interactiveSeq">
                <p:stCondLst>
                  <p:cond evt="onClick" delay="0">
                    <p:tgtEl>
                      <p:spTgt spid="2257"/>
                    </p:tgtEl>
                  </p:cond>
                </p:stCondLst>
                <p:endSync evt="end" delay="0">
                  <p:rtn val="all"/>
                </p:endSync>
                <p:childTnLst>
                  <p:par>
                    <p:cTn id="3825" fill="hold">
                      <p:stCondLst>
                        <p:cond delay="0"/>
                      </p:stCondLst>
                      <p:childTnLst>
                        <p:par>
                          <p:cTn id="3826" fill="hold">
                            <p:stCondLst>
                              <p:cond delay="0"/>
                            </p:stCondLst>
                            <p:childTnLst>
                              <p:par>
                                <p:cTn id="3827" presetID="1" presetClass="exit" presetSubtype="0" fill="hold" grpId="0" nodeType="clickEffect">
                                  <p:stCondLst>
                                    <p:cond delay="0"/>
                                  </p:stCondLst>
                                  <p:childTnLst>
                                    <p:set>
                                      <p:cBhvr>
                                        <p:cTn id="3828" dur="1" fill="hold">
                                          <p:stCondLst>
                                            <p:cond delay="0"/>
                                          </p:stCondLst>
                                        </p:cTn>
                                        <p:tgtEl>
                                          <p:spTgt spid="2257"/>
                                        </p:tgtEl>
                                        <p:attrNameLst>
                                          <p:attrName>style.visibility</p:attrName>
                                        </p:attrNameLst>
                                      </p:cBhvr>
                                      <p:to>
                                        <p:strVal val="hidden"/>
                                      </p:to>
                                    </p:set>
                                  </p:childTnLst>
                                </p:cTn>
                              </p:par>
                            </p:childTnLst>
                          </p:cTn>
                        </p:par>
                      </p:childTnLst>
                    </p:cTn>
                  </p:par>
                </p:childTnLst>
              </p:cTn>
              <p:nextCondLst>
                <p:cond evt="onClick" delay="0">
                  <p:tgtEl>
                    <p:spTgt spid="2257"/>
                  </p:tgtEl>
                </p:cond>
              </p:nextCondLst>
            </p:seq>
            <p:seq concurrent="1" nextAc="seek">
              <p:cTn id="3829" restart="whenNotActive" fill="hold" evtFilter="cancelBubble" nodeType="interactiveSeq">
                <p:stCondLst>
                  <p:cond evt="onClick" delay="0">
                    <p:tgtEl>
                      <p:spTgt spid="2258"/>
                    </p:tgtEl>
                  </p:cond>
                </p:stCondLst>
                <p:endSync evt="end" delay="0">
                  <p:rtn val="all"/>
                </p:endSync>
                <p:childTnLst>
                  <p:par>
                    <p:cTn id="3830" fill="hold">
                      <p:stCondLst>
                        <p:cond delay="0"/>
                      </p:stCondLst>
                      <p:childTnLst>
                        <p:par>
                          <p:cTn id="3831" fill="hold">
                            <p:stCondLst>
                              <p:cond delay="0"/>
                            </p:stCondLst>
                            <p:childTnLst>
                              <p:par>
                                <p:cTn id="3832" presetID="1" presetClass="exit" presetSubtype="0" fill="hold" grpId="0" nodeType="clickEffect">
                                  <p:stCondLst>
                                    <p:cond delay="0"/>
                                  </p:stCondLst>
                                  <p:childTnLst>
                                    <p:set>
                                      <p:cBhvr>
                                        <p:cTn id="3833" dur="1" fill="hold">
                                          <p:stCondLst>
                                            <p:cond delay="0"/>
                                          </p:stCondLst>
                                        </p:cTn>
                                        <p:tgtEl>
                                          <p:spTgt spid="2258"/>
                                        </p:tgtEl>
                                        <p:attrNameLst>
                                          <p:attrName>style.visibility</p:attrName>
                                        </p:attrNameLst>
                                      </p:cBhvr>
                                      <p:to>
                                        <p:strVal val="hidden"/>
                                      </p:to>
                                    </p:set>
                                  </p:childTnLst>
                                </p:cTn>
                              </p:par>
                            </p:childTnLst>
                          </p:cTn>
                        </p:par>
                      </p:childTnLst>
                    </p:cTn>
                  </p:par>
                </p:childTnLst>
              </p:cTn>
              <p:nextCondLst>
                <p:cond evt="onClick" delay="0">
                  <p:tgtEl>
                    <p:spTgt spid="2258"/>
                  </p:tgtEl>
                </p:cond>
              </p:nextCondLst>
            </p:seq>
            <p:seq concurrent="1" nextAc="seek">
              <p:cTn id="3834" restart="whenNotActive" fill="hold" evtFilter="cancelBubble" nodeType="interactiveSeq">
                <p:stCondLst>
                  <p:cond evt="onClick" delay="0">
                    <p:tgtEl>
                      <p:spTgt spid="2259"/>
                    </p:tgtEl>
                  </p:cond>
                </p:stCondLst>
                <p:endSync evt="end" delay="0">
                  <p:rtn val="all"/>
                </p:endSync>
                <p:childTnLst>
                  <p:par>
                    <p:cTn id="3835" fill="hold">
                      <p:stCondLst>
                        <p:cond delay="0"/>
                      </p:stCondLst>
                      <p:childTnLst>
                        <p:par>
                          <p:cTn id="3836" fill="hold">
                            <p:stCondLst>
                              <p:cond delay="0"/>
                            </p:stCondLst>
                            <p:childTnLst>
                              <p:par>
                                <p:cTn id="3837" presetID="1" presetClass="exit" presetSubtype="0" fill="hold" grpId="0" nodeType="clickEffect">
                                  <p:stCondLst>
                                    <p:cond delay="0"/>
                                  </p:stCondLst>
                                  <p:childTnLst>
                                    <p:set>
                                      <p:cBhvr>
                                        <p:cTn id="3838" dur="1" fill="hold">
                                          <p:stCondLst>
                                            <p:cond delay="0"/>
                                          </p:stCondLst>
                                        </p:cTn>
                                        <p:tgtEl>
                                          <p:spTgt spid="2259"/>
                                        </p:tgtEl>
                                        <p:attrNameLst>
                                          <p:attrName>style.visibility</p:attrName>
                                        </p:attrNameLst>
                                      </p:cBhvr>
                                      <p:to>
                                        <p:strVal val="hidden"/>
                                      </p:to>
                                    </p:set>
                                  </p:childTnLst>
                                </p:cTn>
                              </p:par>
                            </p:childTnLst>
                          </p:cTn>
                        </p:par>
                      </p:childTnLst>
                    </p:cTn>
                  </p:par>
                </p:childTnLst>
              </p:cTn>
              <p:nextCondLst>
                <p:cond evt="onClick" delay="0">
                  <p:tgtEl>
                    <p:spTgt spid="2259"/>
                  </p:tgtEl>
                </p:cond>
              </p:nextCondLst>
            </p:seq>
            <p:seq concurrent="1" nextAc="seek">
              <p:cTn id="3839" restart="whenNotActive" fill="hold" evtFilter="cancelBubble" nodeType="interactiveSeq">
                <p:stCondLst>
                  <p:cond evt="onClick" delay="0">
                    <p:tgtEl>
                      <p:spTgt spid="2260"/>
                    </p:tgtEl>
                  </p:cond>
                </p:stCondLst>
                <p:endSync evt="end" delay="0">
                  <p:rtn val="all"/>
                </p:endSync>
                <p:childTnLst>
                  <p:par>
                    <p:cTn id="3840" fill="hold">
                      <p:stCondLst>
                        <p:cond delay="0"/>
                      </p:stCondLst>
                      <p:childTnLst>
                        <p:par>
                          <p:cTn id="3841" fill="hold">
                            <p:stCondLst>
                              <p:cond delay="0"/>
                            </p:stCondLst>
                            <p:childTnLst>
                              <p:par>
                                <p:cTn id="3842" presetID="1" presetClass="exit" presetSubtype="0" fill="hold" grpId="0" nodeType="clickEffect">
                                  <p:stCondLst>
                                    <p:cond delay="0"/>
                                  </p:stCondLst>
                                  <p:childTnLst>
                                    <p:set>
                                      <p:cBhvr>
                                        <p:cTn id="3843" dur="1" fill="hold">
                                          <p:stCondLst>
                                            <p:cond delay="0"/>
                                          </p:stCondLst>
                                        </p:cTn>
                                        <p:tgtEl>
                                          <p:spTgt spid="2260"/>
                                        </p:tgtEl>
                                        <p:attrNameLst>
                                          <p:attrName>style.visibility</p:attrName>
                                        </p:attrNameLst>
                                      </p:cBhvr>
                                      <p:to>
                                        <p:strVal val="hidden"/>
                                      </p:to>
                                    </p:set>
                                  </p:childTnLst>
                                </p:cTn>
                              </p:par>
                            </p:childTnLst>
                          </p:cTn>
                        </p:par>
                      </p:childTnLst>
                    </p:cTn>
                  </p:par>
                </p:childTnLst>
              </p:cTn>
              <p:nextCondLst>
                <p:cond evt="onClick" delay="0">
                  <p:tgtEl>
                    <p:spTgt spid="2260"/>
                  </p:tgtEl>
                </p:cond>
              </p:nextCondLst>
            </p:seq>
            <p:seq concurrent="1" nextAc="seek">
              <p:cTn id="3844" restart="whenNotActive" fill="hold" evtFilter="cancelBubble" nodeType="interactiveSeq">
                <p:stCondLst>
                  <p:cond evt="onClick" delay="0">
                    <p:tgtEl>
                      <p:spTgt spid="2261"/>
                    </p:tgtEl>
                  </p:cond>
                </p:stCondLst>
                <p:endSync evt="end" delay="0">
                  <p:rtn val="all"/>
                </p:endSync>
                <p:childTnLst>
                  <p:par>
                    <p:cTn id="3845" fill="hold">
                      <p:stCondLst>
                        <p:cond delay="0"/>
                      </p:stCondLst>
                      <p:childTnLst>
                        <p:par>
                          <p:cTn id="3846" fill="hold">
                            <p:stCondLst>
                              <p:cond delay="0"/>
                            </p:stCondLst>
                            <p:childTnLst>
                              <p:par>
                                <p:cTn id="3847" presetID="1" presetClass="exit" presetSubtype="0" fill="hold" grpId="0" nodeType="clickEffect">
                                  <p:stCondLst>
                                    <p:cond delay="0"/>
                                  </p:stCondLst>
                                  <p:childTnLst>
                                    <p:set>
                                      <p:cBhvr>
                                        <p:cTn id="3848" dur="1" fill="hold">
                                          <p:stCondLst>
                                            <p:cond delay="0"/>
                                          </p:stCondLst>
                                        </p:cTn>
                                        <p:tgtEl>
                                          <p:spTgt spid="2261"/>
                                        </p:tgtEl>
                                        <p:attrNameLst>
                                          <p:attrName>style.visibility</p:attrName>
                                        </p:attrNameLst>
                                      </p:cBhvr>
                                      <p:to>
                                        <p:strVal val="hidden"/>
                                      </p:to>
                                    </p:set>
                                  </p:childTnLst>
                                </p:cTn>
                              </p:par>
                            </p:childTnLst>
                          </p:cTn>
                        </p:par>
                      </p:childTnLst>
                    </p:cTn>
                  </p:par>
                </p:childTnLst>
              </p:cTn>
              <p:nextCondLst>
                <p:cond evt="onClick" delay="0">
                  <p:tgtEl>
                    <p:spTgt spid="2261"/>
                  </p:tgtEl>
                </p:cond>
              </p:nextCondLst>
            </p:seq>
            <p:seq concurrent="1" nextAc="seek">
              <p:cTn id="3849" restart="whenNotActive" fill="hold" evtFilter="cancelBubble" nodeType="interactiveSeq">
                <p:stCondLst>
                  <p:cond evt="onClick" delay="0">
                    <p:tgtEl>
                      <p:spTgt spid="2262"/>
                    </p:tgtEl>
                  </p:cond>
                </p:stCondLst>
                <p:endSync evt="end" delay="0">
                  <p:rtn val="all"/>
                </p:endSync>
                <p:childTnLst>
                  <p:par>
                    <p:cTn id="3850" fill="hold">
                      <p:stCondLst>
                        <p:cond delay="0"/>
                      </p:stCondLst>
                      <p:childTnLst>
                        <p:par>
                          <p:cTn id="3851" fill="hold">
                            <p:stCondLst>
                              <p:cond delay="0"/>
                            </p:stCondLst>
                            <p:childTnLst>
                              <p:par>
                                <p:cTn id="3852" presetID="1" presetClass="exit" presetSubtype="0" fill="hold" grpId="0" nodeType="clickEffect">
                                  <p:stCondLst>
                                    <p:cond delay="0"/>
                                  </p:stCondLst>
                                  <p:childTnLst>
                                    <p:set>
                                      <p:cBhvr>
                                        <p:cTn id="3853" dur="1" fill="hold">
                                          <p:stCondLst>
                                            <p:cond delay="0"/>
                                          </p:stCondLst>
                                        </p:cTn>
                                        <p:tgtEl>
                                          <p:spTgt spid="2262"/>
                                        </p:tgtEl>
                                        <p:attrNameLst>
                                          <p:attrName>style.visibility</p:attrName>
                                        </p:attrNameLst>
                                      </p:cBhvr>
                                      <p:to>
                                        <p:strVal val="hidden"/>
                                      </p:to>
                                    </p:set>
                                  </p:childTnLst>
                                </p:cTn>
                              </p:par>
                            </p:childTnLst>
                          </p:cTn>
                        </p:par>
                      </p:childTnLst>
                    </p:cTn>
                  </p:par>
                </p:childTnLst>
              </p:cTn>
              <p:nextCondLst>
                <p:cond evt="onClick" delay="0">
                  <p:tgtEl>
                    <p:spTgt spid="2262"/>
                  </p:tgtEl>
                </p:cond>
              </p:nextCondLst>
            </p:seq>
            <p:seq concurrent="1" nextAc="seek">
              <p:cTn id="3854" restart="whenNotActive" fill="hold" evtFilter="cancelBubble" nodeType="interactiveSeq">
                <p:stCondLst>
                  <p:cond evt="onClick" delay="0">
                    <p:tgtEl>
                      <p:spTgt spid="2263"/>
                    </p:tgtEl>
                  </p:cond>
                </p:stCondLst>
                <p:endSync evt="end" delay="0">
                  <p:rtn val="all"/>
                </p:endSync>
                <p:childTnLst>
                  <p:par>
                    <p:cTn id="3855" fill="hold">
                      <p:stCondLst>
                        <p:cond delay="0"/>
                      </p:stCondLst>
                      <p:childTnLst>
                        <p:par>
                          <p:cTn id="3856" fill="hold">
                            <p:stCondLst>
                              <p:cond delay="0"/>
                            </p:stCondLst>
                            <p:childTnLst>
                              <p:par>
                                <p:cTn id="3857" presetID="1" presetClass="exit" presetSubtype="0" fill="hold" grpId="0" nodeType="clickEffect">
                                  <p:stCondLst>
                                    <p:cond delay="0"/>
                                  </p:stCondLst>
                                  <p:childTnLst>
                                    <p:set>
                                      <p:cBhvr>
                                        <p:cTn id="3858" dur="1" fill="hold">
                                          <p:stCondLst>
                                            <p:cond delay="0"/>
                                          </p:stCondLst>
                                        </p:cTn>
                                        <p:tgtEl>
                                          <p:spTgt spid="2263"/>
                                        </p:tgtEl>
                                        <p:attrNameLst>
                                          <p:attrName>style.visibility</p:attrName>
                                        </p:attrNameLst>
                                      </p:cBhvr>
                                      <p:to>
                                        <p:strVal val="hidden"/>
                                      </p:to>
                                    </p:set>
                                  </p:childTnLst>
                                </p:cTn>
                              </p:par>
                            </p:childTnLst>
                          </p:cTn>
                        </p:par>
                      </p:childTnLst>
                    </p:cTn>
                  </p:par>
                </p:childTnLst>
              </p:cTn>
              <p:nextCondLst>
                <p:cond evt="onClick" delay="0">
                  <p:tgtEl>
                    <p:spTgt spid="2263"/>
                  </p:tgtEl>
                </p:cond>
              </p:nextCondLst>
            </p:seq>
            <p:seq concurrent="1" nextAc="seek">
              <p:cTn id="3859" restart="whenNotActive" fill="hold" evtFilter="cancelBubble" nodeType="interactiveSeq">
                <p:stCondLst>
                  <p:cond evt="onClick" delay="0">
                    <p:tgtEl>
                      <p:spTgt spid="2265"/>
                    </p:tgtEl>
                  </p:cond>
                </p:stCondLst>
                <p:endSync evt="end" delay="0">
                  <p:rtn val="all"/>
                </p:endSync>
                <p:childTnLst>
                  <p:par>
                    <p:cTn id="3860" fill="hold">
                      <p:stCondLst>
                        <p:cond delay="0"/>
                      </p:stCondLst>
                      <p:childTnLst>
                        <p:par>
                          <p:cTn id="3861" fill="hold">
                            <p:stCondLst>
                              <p:cond delay="0"/>
                            </p:stCondLst>
                            <p:childTnLst>
                              <p:par>
                                <p:cTn id="3862" presetID="1" presetClass="exit" presetSubtype="0" fill="hold" grpId="0" nodeType="clickEffect">
                                  <p:stCondLst>
                                    <p:cond delay="0"/>
                                  </p:stCondLst>
                                  <p:childTnLst>
                                    <p:set>
                                      <p:cBhvr>
                                        <p:cTn id="3863" dur="1" fill="hold">
                                          <p:stCondLst>
                                            <p:cond delay="0"/>
                                          </p:stCondLst>
                                        </p:cTn>
                                        <p:tgtEl>
                                          <p:spTgt spid="2265"/>
                                        </p:tgtEl>
                                        <p:attrNameLst>
                                          <p:attrName>style.visibility</p:attrName>
                                        </p:attrNameLst>
                                      </p:cBhvr>
                                      <p:to>
                                        <p:strVal val="hidden"/>
                                      </p:to>
                                    </p:set>
                                  </p:childTnLst>
                                </p:cTn>
                              </p:par>
                            </p:childTnLst>
                          </p:cTn>
                        </p:par>
                      </p:childTnLst>
                    </p:cTn>
                  </p:par>
                </p:childTnLst>
              </p:cTn>
              <p:nextCondLst>
                <p:cond evt="onClick" delay="0">
                  <p:tgtEl>
                    <p:spTgt spid="2265"/>
                  </p:tgtEl>
                </p:cond>
              </p:nextCondLst>
            </p:seq>
            <p:seq concurrent="1" nextAc="seek">
              <p:cTn id="3864" restart="whenNotActive" fill="hold" evtFilter="cancelBubble" nodeType="interactiveSeq">
                <p:stCondLst>
                  <p:cond evt="onClick" delay="0">
                    <p:tgtEl>
                      <p:spTgt spid="2266"/>
                    </p:tgtEl>
                  </p:cond>
                </p:stCondLst>
                <p:endSync evt="end" delay="0">
                  <p:rtn val="all"/>
                </p:endSync>
                <p:childTnLst>
                  <p:par>
                    <p:cTn id="3865" fill="hold">
                      <p:stCondLst>
                        <p:cond delay="0"/>
                      </p:stCondLst>
                      <p:childTnLst>
                        <p:par>
                          <p:cTn id="3866" fill="hold">
                            <p:stCondLst>
                              <p:cond delay="0"/>
                            </p:stCondLst>
                            <p:childTnLst>
                              <p:par>
                                <p:cTn id="3867" presetID="1" presetClass="exit" presetSubtype="0" fill="hold" grpId="0" nodeType="clickEffect">
                                  <p:stCondLst>
                                    <p:cond delay="0"/>
                                  </p:stCondLst>
                                  <p:childTnLst>
                                    <p:set>
                                      <p:cBhvr>
                                        <p:cTn id="3868" dur="1" fill="hold">
                                          <p:stCondLst>
                                            <p:cond delay="0"/>
                                          </p:stCondLst>
                                        </p:cTn>
                                        <p:tgtEl>
                                          <p:spTgt spid="2266"/>
                                        </p:tgtEl>
                                        <p:attrNameLst>
                                          <p:attrName>style.visibility</p:attrName>
                                        </p:attrNameLst>
                                      </p:cBhvr>
                                      <p:to>
                                        <p:strVal val="hidden"/>
                                      </p:to>
                                    </p:set>
                                  </p:childTnLst>
                                </p:cTn>
                              </p:par>
                            </p:childTnLst>
                          </p:cTn>
                        </p:par>
                      </p:childTnLst>
                    </p:cTn>
                  </p:par>
                </p:childTnLst>
              </p:cTn>
              <p:nextCondLst>
                <p:cond evt="onClick" delay="0">
                  <p:tgtEl>
                    <p:spTgt spid="2266"/>
                  </p:tgtEl>
                </p:cond>
              </p:nextCondLst>
            </p:seq>
            <p:seq concurrent="1" nextAc="seek">
              <p:cTn id="3869" restart="whenNotActive" fill="hold" evtFilter="cancelBubble" nodeType="interactiveSeq">
                <p:stCondLst>
                  <p:cond evt="onClick" delay="0">
                    <p:tgtEl>
                      <p:spTgt spid="2267"/>
                    </p:tgtEl>
                  </p:cond>
                </p:stCondLst>
                <p:endSync evt="end" delay="0">
                  <p:rtn val="all"/>
                </p:endSync>
                <p:childTnLst>
                  <p:par>
                    <p:cTn id="3870" fill="hold">
                      <p:stCondLst>
                        <p:cond delay="0"/>
                      </p:stCondLst>
                      <p:childTnLst>
                        <p:par>
                          <p:cTn id="3871" fill="hold">
                            <p:stCondLst>
                              <p:cond delay="0"/>
                            </p:stCondLst>
                            <p:childTnLst>
                              <p:par>
                                <p:cTn id="3872" presetID="1" presetClass="exit" presetSubtype="0" fill="hold" grpId="0" nodeType="clickEffect">
                                  <p:stCondLst>
                                    <p:cond delay="0"/>
                                  </p:stCondLst>
                                  <p:childTnLst>
                                    <p:set>
                                      <p:cBhvr>
                                        <p:cTn id="3873" dur="1" fill="hold">
                                          <p:stCondLst>
                                            <p:cond delay="0"/>
                                          </p:stCondLst>
                                        </p:cTn>
                                        <p:tgtEl>
                                          <p:spTgt spid="2267"/>
                                        </p:tgtEl>
                                        <p:attrNameLst>
                                          <p:attrName>style.visibility</p:attrName>
                                        </p:attrNameLst>
                                      </p:cBhvr>
                                      <p:to>
                                        <p:strVal val="hidden"/>
                                      </p:to>
                                    </p:set>
                                  </p:childTnLst>
                                </p:cTn>
                              </p:par>
                            </p:childTnLst>
                          </p:cTn>
                        </p:par>
                      </p:childTnLst>
                    </p:cTn>
                  </p:par>
                </p:childTnLst>
              </p:cTn>
              <p:nextCondLst>
                <p:cond evt="onClick" delay="0">
                  <p:tgtEl>
                    <p:spTgt spid="2267"/>
                  </p:tgtEl>
                </p:cond>
              </p:nextCondLst>
            </p:seq>
            <p:seq concurrent="1" nextAc="seek">
              <p:cTn id="3874" restart="whenNotActive" fill="hold" evtFilter="cancelBubble" nodeType="interactiveSeq">
                <p:stCondLst>
                  <p:cond evt="onClick" delay="0">
                    <p:tgtEl>
                      <p:spTgt spid="2268"/>
                    </p:tgtEl>
                  </p:cond>
                </p:stCondLst>
                <p:endSync evt="end" delay="0">
                  <p:rtn val="all"/>
                </p:endSync>
                <p:childTnLst>
                  <p:par>
                    <p:cTn id="3875" fill="hold">
                      <p:stCondLst>
                        <p:cond delay="0"/>
                      </p:stCondLst>
                      <p:childTnLst>
                        <p:par>
                          <p:cTn id="3876" fill="hold">
                            <p:stCondLst>
                              <p:cond delay="0"/>
                            </p:stCondLst>
                            <p:childTnLst>
                              <p:par>
                                <p:cTn id="3877" presetID="1" presetClass="exit" presetSubtype="0" fill="hold" grpId="0" nodeType="clickEffect">
                                  <p:stCondLst>
                                    <p:cond delay="0"/>
                                  </p:stCondLst>
                                  <p:childTnLst>
                                    <p:set>
                                      <p:cBhvr>
                                        <p:cTn id="3878" dur="1" fill="hold">
                                          <p:stCondLst>
                                            <p:cond delay="0"/>
                                          </p:stCondLst>
                                        </p:cTn>
                                        <p:tgtEl>
                                          <p:spTgt spid="2268"/>
                                        </p:tgtEl>
                                        <p:attrNameLst>
                                          <p:attrName>style.visibility</p:attrName>
                                        </p:attrNameLst>
                                      </p:cBhvr>
                                      <p:to>
                                        <p:strVal val="hidden"/>
                                      </p:to>
                                    </p:set>
                                  </p:childTnLst>
                                </p:cTn>
                              </p:par>
                            </p:childTnLst>
                          </p:cTn>
                        </p:par>
                      </p:childTnLst>
                    </p:cTn>
                  </p:par>
                </p:childTnLst>
              </p:cTn>
              <p:nextCondLst>
                <p:cond evt="onClick" delay="0">
                  <p:tgtEl>
                    <p:spTgt spid="2268"/>
                  </p:tgtEl>
                </p:cond>
              </p:nextCondLst>
            </p:seq>
            <p:seq concurrent="1" nextAc="seek">
              <p:cTn id="3879" restart="whenNotActive" fill="hold" evtFilter="cancelBubble" nodeType="interactiveSeq">
                <p:stCondLst>
                  <p:cond evt="onClick" delay="0">
                    <p:tgtEl>
                      <p:spTgt spid="2269"/>
                    </p:tgtEl>
                  </p:cond>
                </p:stCondLst>
                <p:endSync evt="end" delay="0">
                  <p:rtn val="all"/>
                </p:endSync>
                <p:childTnLst>
                  <p:par>
                    <p:cTn id="3880" fill="hold">
                      <p:stCondLst>
                        <p:cond delay="0"/>
                      </p:stCondLst>
                      <p:childTnLst>
                        <p:par>
                          <p:cTn id="3881" fill="hold">
                            <p:stCondLst>
                              <p:cond delay="0"/>
                            </p:stCondLst>
                            <p:childTnLst>
                              <p:par>
                                <p:cTn id="3882" presetID="1" presetClass="exit" presetSubtype="0" fill="hold" grpId="0" nodeType="clickEffect">
                                  <p:stCondLst>
                                    <p:cond delay="0"/>
                                  </p:stCondLst>
                                  <p:childTnLst>
                                    <p:set>
                                      <p:cBhvr>
                                        <p:cTn id="3883" dur="1" fill="hold">
                                          <p:stCondLst>
                                            <p:cond delay="0"/>
                                          </p:stCondLst>
                                        </p:cTn>
                                        <p:tgtEl>
                                          <p:spTgt spid="2269"/>
                                        </p:tgtEl>
                                        <p:attrNameLst>
                                          <p:attrName>style.visibility</p:attrName>
                                        </p:attrNameLst>
                                      </p:cBhvr>
                                      <p:to>
                                        <p:strVal val="hidden"/>
                                      </p:to>
                                    </p:set>
                                  </p:childTnLst>
                                </p:cTn>
                              </p:par>
                            </p:childTnLst>
                          </p:cTn>
                        </p:par>
                      </p:childTnLst>
                    </p:cTn>
                  </p:par>
                </p:childTnLst>
              </p:cTn>
              <p:nextCondLst>
                <p:cond evt="onClick" delay="0">
                  <p:tgtEl>
                    <p:spTgt spid="2269"/>
                  </p:tgtEl>
                </p:cond>
              </p:nextCondLst>
            </p:seq>
            <p:seq concurrent="1" nextAc="seek">
              <p:cTn id="3884" restart="whenNotActive" fill="hold" evtFilter="cancelBubble" nodeType="interactiveSeq">
                <p:stCondLst>
                  <p:cond evt="onClick" delay="0">
                    <p:tgtEl>
                      <p:spTgt spid="2270"/>
                    </p:tgtEl>
                  </p:cond>
                </p:stCondLst>
                <p:endSync evt="end" delay="0">
                  <p:rtn val="all"/>
                </p:endSync>
                <p:childTnLst>
                  <p:par>
                    <p:cTn id="3885" fill="hold">
                      <p:stCondLst>
                        <p:cond delay="0"/>
                      </p:stCondLst>
                      <p:childTnLst>
                        <p:par>
                          <p:cTn id="3886" fill="hold">
                            <p:stCondLst>
                              <p:cond delay="0"/>
                            </p:stCondLst>
                            <p:childTnLst>
                              <p:par>
                                <p:cTn id="3887" presetID="1" presetClass="exit" presetSubtype="0" fill="hold" grpId="0" nodeType="clickEffect">
                                  <p:stCondLst>
                                    <p:cond delay="0"/>
                                  </p:stCondLst>
                                  <p:childTnLst>
                                    <p:set>
                                      <p:cBhvr>
                                        <p:cTn id="3888" dur="1" fill="hold">
                                          <p:stCondLst>
                                            <p:cond delay="0"/>
                                          </p:stCondLst>
                                        </p:cTn>
                                        <p:tgtEl>
                                          <p:spTgt spid="2270"/>
                                        </p:tgtEl>
                                        <p:attrNameLst>
                                          <p:attrName>style.visibility</p:attrName>
                                        </p:attrNameLst>
                                      </p:cBhvr>
                                      <p:to>
                                        <p:strVal val="hidden"/>
                                      </p:to>
                                    </p:set>
                                  </p:childTnLst>
                                </p:cTn>
                              </p:par>
                            </p:childTnLst>
                          </p:cTn>
                        </p:par>
                      </p:childTnLst>
                    </p:cTn>
                  </p:par>
                </p:childTnLst>
              </p:cTn>
              <p:nextCondLst>
                <p:cond evt="onClick" delay="0">
                  <p:tgtEl>
                    <p:spTgt spid="2270"/>
                  </p:tgtEl>
                </p:cond>
              </p:nextCondLst>
            </p:seq>
            <p:seq concurrent="1" nextAc="seek">
              <p:cTn id="3889" restart="whenNotActive" fill="hold" evtFilter="cancelBubble" nodeType="interactiveSeq">
                <p:stCondLst>
                  <p:cond evt="onClick" delay="0">
                    <p:tgtEl>
                      <p:spTgt spid="2271"/>
                    </p:tgtEl>
                  </p:cond>
                </p:stCondLst>
                <p:endSync evt="end" delay="0">
                  <p:rtn val="all"/>
                </p:endSync>
                <p:childTnLst>
                  <p:par>
                    <p:cTn id="3890" fill="hold">
                      <p:stCondLst>
                        <p:cond delay="0"/>
                      </p:stCondLst>
                      <p:childTnLst>
                        <p:par>
                          <p:cTn id="3891" fill="hold">
                            <p:stCondLst>
                              <p:cond delay="0"/>
                            </p:stCondLst>
                            <p:childTnLst>
                              <p:par>
                                <p:cTn id="3892" presetID="1" presetClass="exit" presetSubtype="0" fill="hold" grpId="0" nodeType="clickEffect">
                                  <p:stCondLst>
                                    <p:cond delay="0"/>
                                  </p:stCondLst>
                                  <p:childTnLst>
                                    <p:set>
                                      <p:cBhvr>
                                        <p:cTn id="3893" dur="1" fill="hold">
                                          <p:stCondLst>
                                            <p:cond delay="0"/>
                                          </p:stCondLst>
                                        </p:cTn>
                                        <p:tgtEl>
                                          <p:spTgt spid="2271"/>
                                        </p:tgtEl>
                                        <p:attrNameLst>
                                          <p:attrName>style.visibility</p:attrName>
                                        </p:attrNameLst>
                                      </p:cBhvr>
                                      <p:to>
                                        <p:strVal val="hidden"/>
                                      </p:to>
                                    </p:set>
                                  </p:childTnLst>
                                </p:cTn>
                              </p:par>
                            </p:childTnLst>
                          </p:cTn>
                        </p:par>
                      </p:childTnLst>
                    </p:cTn>
                  </p:par>
                </p:childTnLst>
              </p:cTn>
              <p:nextCondLst>
                <p:cond evt="onClick" delay="0">
                  <p:tgtEl>
                    <p:spTgt spid="2271"/>
                  </p:tgtEl>
                </p:cond>
              </p:nextCondLst>
            </p:seq>
            <p:seq concurrent="1" nextAc="seek">
              <p:cTn id="3894" restart="whenNotActive" fill="hold" evtFilter="cancelBubble" nodeType="interactiveSeq">
                <p:stCondLst>
                  <p:cond evt="onClick" delay="0">
                    <p:tgtEl>
                      <p:spTgt spid="2272"/>
                    </p:tgtEl>
                  </p:cond>
                </p:stCondLst>
                <p:endSync evt="end" delay="0">
                  <p:rtn val="all"/>
                </p:endSync>
                <p:childTnLst>
                  <p:par>
                    <p:cTn id="3895" fill="hold">
                      <p:stCondLst>
                        <p:cond delay="0"/>
                      </p:stCondLst>
                      <p:childTnLst>
                        <p:par>
                          <p:cTn id="3896" fill="hold">
                            <p:stCondLst>
                              <p:cond delay="0"/>
                            </p:stCondLst>
                            <p:childTnLst>
                              <p:par>
                                <p:cTn id="3897" presetID="1" presetClass="exit" presetSubtype="0" fill="hold" grpId="0" nodeType="clickEffect">
                                  <p:stCondLst>
                                    <p:cond delay="0"/>
                                  </p:stCondLst>
                                  <p:childTnLst>
                                    <p:set>
                                      <p:cBhvr>
                                        <p:cTn id="3898" dur="1" fill="hold">
                                          <p:stCondLst>
                                            <p:cond delay="0"/>
                                          </p:stCondLst>
                                        </p:cTn>
                                        <p:tgtEl>
                                          <p:spTgt spid="2272"/>
                                        </p:tgtEl>
                                        <p:attrNameLst>
                                          <p:attrName>style.visibility</p:attrName>
                                        </p:attrNameLst>
                                      </p:cBhvr>
                                      <p:to>
                                        <p:strVal val="hidden"/>
                                      </p:to>
                                    </p:set>
                                  </p:childTnLst>
                                </p:cTn>
                              </p:par>
                            </p:childTnLst>
                          </p:cTn>
                        </p:par>
                      </p:childTnLst>
                    </p:cTn>
                  </p:par>
                </p:childTnLst>
              </p:cTn>
              <p:nextCondLst>
                <p:cond evt="onClick" delay="0">
                  <p:tgtEl>
                    <p:spTgt spid="2272"/>
                  </p:tgtEl>
                </p:cond>
              </p:nextCondLst>
            </p:seq>
            <p:seq concurrent="1" nextAc="seek">
              <p:cTn id="3899" restart="whenNotActive" fill="hold" evtFilter="cancelBubble" nodeType="interactiveSeq">
                <p:stCondLst>
                  <p:cond evt="onClick" delay="0">
                    <p:tgtEl>
                      <p:spTgt spid="2273"/>
                    </p:tgtEl>
                  </p:cond>
                </p:stCondLst>
                <p:endSync evt="end" delay="0">
                  <p:rtn val="all"/>
                </p:endSync>
                <p:childTnLst>
                  <p:par>
                    <p:cTn id="3900" fill="hold">
                      <p:stCondLst>
                        <p:cond delay="0"/>
                      </p:stCondLst>
                      <p:childTnLst>
                        <p:par>
                          <p:cTn id="3901" fill="hold">
                            <p:stCondLst>
                              <p:cond delay="0"/>
                            </p:stCondLst>
                            <p:childTnLst>
                              <p:par>
                                <p:cTn id="3902" presetID="1" presetClass="exit" presetSubtype="0" fill="hold" grpId="0" nodeType="clickEffect">
                                  <p:stCondLst>
                                    <p:cond delay="0"/>
                                  </p:stCondLst>
                                  <p:childTnLst>
                                    <p:set>
                                      <p:cBhvr>
                                        <p:cTn id="3903" dur="1" fill="hold">
                                          <p:stCondLst>
                                            <p:cond delay="0"/>
                                          </p:stCondLst>
                                        </p:cTn>
                                        <p:tgtEl>
                                          <p:spTgt spid="2273"/>
                                        </p:tgtEl>
                                        <p:attrNameLst>
                                          <p:attrName>style.visibility</p:attrName>
                                        </p:attrNameLst>
                                      </p:cBhvr>
                                      <p:to>
                                        <p:strVal val="hidden"/>
                                      </p:to>
                                    </p:set>
                                  </p:childTnLst>
                                </p:cTn>
                              </p:par>
                            </p:childTnLst>
                          </p:cTn>
                        </p:par>
                      </p:childTnLst>
                    </p:cTn>
                  </p:par>
                </p:childTnLst>
              </p:cTn>
              <p:nextCondLst>
                <p:cond evt="onClick" delay="0">
                  <p:tgtEl>
                    <p:spTgt spid="2273"/>
                  </p:tgtEl>
                </p:cond>
              </p:nextCondLst>
            </p:seq>
            <p:seq concurrent="1" nextAc="seek">
              <p:cTn id="3904" restart="whenNotActive" fill="hold" evtFilter="cancelBubble" nodeType="interactiveSeq">
                <p:stCondLst>
                  <p:cond evt="onClick" delay="0">
                    <p:tgtEl>
                      <p:spTgt spid="2274"/>
                    </p:tgtEl>
                  </p:cond>
                </p:stCondLst>
                <p:endSync evt="end" delay="0">
                  <p:rtn val="all"/>
                </p:endSync>
                <p:childTnLst>
                  <p:par>
                    <p:cTn id="3905" fill="hold">
                      <p:stCondLst>
                        <p:cond delay="0"/>
                      </p:stCondLst>
                      <p:childTnLst>
                        <p:par>
                          <p:cTn id="3906" fill="hold">
                            <p:stCondLst>
                              <p:cond delay="0"/>
                            </p:stCondLst>
                            <p:childTnLst>
                              <p:par>
                                <p:cTn id="3907" presetID="1" presetClass="exit" presetSubtype="0" fill="hold" grpId="0" nodeType="clickEffect">
                                  <p:stCondLst>
                                    <p:cond delay="0"/>
                                  </p:stCondLst>
                                  <p:childTnLst>
                                    <p:set>
                                      <p:cBhvr>
                                        <p:cTn id="3908" dur="1" fill="hold">
                                          <p:stCondLst>
                                            <p:cond delay="0"/>
                                          </p:stCondLst>
                                        </p:cTn>
                                        <p:tgtEl>
                                          <p:spTgt spid="2274"/>
                                        </p:tgtEl>
                                        <p:attrNameLst>
                                          <p:attrName>style.visibility</p:attrName>
                                        </p:attrNameLst>
                                      </p:cBhvr>
                                      <p:to>
                                        <p:strVal val="hidden"/>
                                      </p:to>
                                    </p:set>
                                  </p:childTnLst>
                                </p:cTn>
                              </p:par>
                            </p:childTnLst>
                          </p:cTn>
                        </p:par>
                      </p:childTnLst>
                    </p:cTn>
                  </p:par>
                </p:childTnLst>
              </p:cTn>
              <p:nextCondLst>
                <p:cond evt="onClick" delay="0">
                  <p:tgtEl>
                    <p:spTgt spid="2274"/>
                  </p:tgtEl>
                </p:cond>
              </p:nextCondLst>
            </p:seq>
            <p:seq concurrent="1" nextAc="seek">
              <p:cTn id="3909" restart="whenNotActive" fill="hold" evtFilter="cancelBubble" nodeType="interactiveSeq">
                <p:stCondLst>
                  <p:cond evt="onClick" delay="0">
                    <p:tgtEl>
                      <p:spTgt spid="2275"/>
                    </p:tgtEl>
                  </p:cond>
                </p:stCondLst>
                <p:endSync evt="end" delay="0">
                  <p:rtn val="all"/>
                </p:endSync>
                <p:childTnLst>
                  <p:par>
                    <p:cTn id="3910" fill="hold">
                      <p:stCondLst>
                        <p:cond delay="0"/>
                      </p:stCondLst>
                      <p:childTnLst>
                        <p:par>
                          <p:cTn id="3911" fill="hold">
                            <p:stCondLst>
                              <p:cond delay="0"/>
                            </p:stCondLst>
                            <p:childTnLst>
                              <p:par>
                                <p:cTn id="3912" presetID="1" presetClass="exit" presetSubtype="0" fill="hold" grpId="0" nodeType="clickEffect">
                                  <p:stCondLst>
                                    <p:cond delay="0"/>
                                  </p:stCondLst>
                                  <p:childTnLst>
                                    <p:set>
                                      <p:cBhvr>
                                        <p:cTn id="3913" dur="1" fill="hold">
                                          <p:stCondLst>
                                            <p:cond delay="0"/>
                                          </p:stCondLst>
                                        </p:cTn>
                                        <p:tgtEl>
                                          <p:spTgt spid="2275"/>
                                        </p:tgtEl>
                                        <p:attrNameLst>
                                          <p:attrName>style.visibility</p:attrName>
                                        </p:attrNameLst>
                                      </p:cBhvr>
                                      <p:to>
                                        <p:strVal val="hidden"/>
                                      </p:to>
                                    </p:set>
                                  </p:childTnLst>
                                </p:cTn>
                              </p:par>
                            </p:childTnLst>
                          </p:cTn>
                        </p:par>
                      </p:childTnLst>
                    </p:cTn>
                  </p:par>
                </p:childTnLst>
              </p:cTn>
              <p:nextCondLst>
                <p:cond evt="onClick" delay="0">
                  <p:tgtEl>
                    <p:spTgt spid="2275"/>
                  </p:tgtEl>
                </p:cond>
              </p:nextCondLst>
            </p:seq>
            <p:seq concurrent="1" nextAc="seek">
              <p:cTn id="3914" restart="whenNotActive" fill="hold" evtFilter="cancelBubble" nodeType="interactiveSeq">
                <p:stCondLst>
                  <p:cond evt="onClick" delay="0">
                    <p:tgtEl>
                      <p:spTgt spid="2276"/>
                    </p:tgtEl>
                  </p:cond>
                </p:stCondLst>
                <p:endSync evt="end" delay="0">
                  <p:rtn val="all"/>
                </p:endSync>
                <p:childTnLst>
                  <p:par>
                    <p:cTn id="3915" fill="hold">
                      <p:stCondLst>
                        <p:cond delay="0"/>
                      </p:stCondLst>
                      <p:childTnLst>
                        <p:par>
                          <p:cTn id="3916" fill="hold">
                            <p:stCondLst>
                              <p:cond delay="0"/>
                            </p:stCondLst>
                            <p:childTnLst>
                              <p:par>
                                <p:cTn id="3917" presetID="1" presetClass="exit" presetSubtype="0" fill="hold" grpId="0" nodeType="clickEffect">
                                  <p:stCondLst>
                                    <p:cond delay="0"/>
                                  </p:stCondLst>
                                  <p:childTnLst>
                                    <p:set>
                                      <p:cBhvr>
                                        <p:cTn id="3918" dur="1" fill="hold">
                                          <p:stCondLst>
                                            <p:cond delay="0"/>
                                          </p:stCondLst>
                                        </p:cTn>
                                        <p:tgtEl>
                                          <p:spTgt spid="2276"/>
                                        </p:tgtEl>
                                        <p:attrNameLst>
                                          <p:attrName>style.visibility</p:attrName>
                                        </p:attrNameLst>
                                      </p:cBhvr>
                                      <p:to>
                                        <p:strVal val="hidden"/>
                                      </p:to>
                                    </p:set>
                                  </p:childTnLst>
                                </p:cTn>
                              </p:par>
                            </p:childTnLst>
                          </p:cTn>
                        </p:par>
                      </p:childTnLst>
                    </p:cTn>
                  </p:par>
                </p:childTnLst>
              </p:cTn>
              <p:nextCondLst>
                <p:cond evt="onClick" delay="0">
                  <p:tgtEl>
                    <p:spTgt spid="2276"/>
                  </p:tgtEl>
                </p:cond>
              </p:nextCondLst>
            </p:seq>
            <p:seq concurrent="1" nextAc="seek">
              <p:cTn id="3919" restart="whenNotActive" fill="hold" evtFilter="cancelBubble" nodeType="interactiveSeq">
                <p:stCondLst>
                  <p:cond evt="onClick" delay="0">
                    <p:tgtEl>
                      <p:spTgt spid="2277"/>
                    </p:tgtEl>
                  </p:cond>
                </p:stCondLst>
                <p:endSync evt="end" delay="0">
                  <p:rtn val="all"/>
                </p:endSync>
                <p:childTnLst>
                  <p:par>
                    <p:cTn id="3920" fill="hold">
                      <p:stCondLst>
                        <p:cond delay="0"/>
                      </p:stCondLst>
                      <p:childTnLst>
                        <p:par>
                          <p:cTn id="3921" fill="hold">
                            <p:stCondLst>
                              <p:cond delay="0"/>
                            </p:stCondLst>
                            <p:childTnLst>
                              <p:par>
                                <p:cTn id="3922" presetID="1" presetClass="exit" presetSubtype="0" fill="hold" grpId="0" nodeType="clickEffect">
                                  <p:stCondLst>
                                    <p:cond delay="0"/>
                                  </p:stCondLst>
                                  <p:childTnLst>
                                    <p:set>
                                      <p:cBhvr>
                                        <p:cTn id="3923" dur="1" fill="hold">
                                          <p:stCondLst>
                                            <p:cond delay="0"/>
                                          </p:stCondLst>
                                        </p:cTn>
                                        <p:tgtEl>
                                          <p:spTgt spid="2277"/>
                                        </p:tgtEl>
                                        <p:attrNameLst>
                                          <p:attrName>style.visibility</p:attrName>
                                        </p:attrNameLst>
                                      </p:cBhvr>
                                      <p:to>
                                        <p:strVal val="hidden"/>
                                      </p:to>
                                    </p:set>
                                  </p:childTnLst>
                                </p:cTn>
                              </p:par>
                            </p:childTnLst>
                          </p:cTn>
                        </p:par>
                      </p:childTnLst>
                    </p:cTn>
                  </p:par>
                </p:childTnLst>
              </p:cTn>
              <p:nextCondLst>
                <p:cond evt="onClick" delay="0">
                  <p:tgtEl>
                    <p:spTgt spid="2277"/>
                  </p:tgtEl>
                </p:cond>
              </p:nextCondLst>
            </p:seq>
            <p:seq concurrent="1" nextAc="seek">
              <p:cTn id="3924" restart="whenNotActive" fill="hold" evtFilter="cancelBubble" nodeType="interactiveSeq">
                <p:stCondLst>
                  <p:cond evt="onClick" delay="0">
                    <p:tgtEl>
                      <p:spTgt spid="2278"/>
                    </p:tgtEl>
                  </p:cond>
                </p:stCondLst>
                <p:endSync evt="end" delay="0">
                  <p:rtn val="all"/>
                </p:endSync>
                <p:childTnLst>
                  <p:par>
                    <p:cTn id="3925" fill="hold">
                      <p:stCondLst>
                        <p:cond delay="0"/>
                      </p:stCondLst>
                      <p:childTnLst>
                        <p:par>
                          <p:cTn id="3926" fill="hold">
                            <p:stCondLst>
                              <p:cond delay="0"/>
                            </p:stCondLst>
                            <p:childTnLst>
                              <p:par>
                                <p:cTn id="3927" presetID="1" presetClass="exit" presetSubtype="0" fill="hold" grpId="0" nodeType="clickEffect">
                                  <p:stCondLst>
                                    <p:cond delay="0"/>
                                  </p:stCondLst>
                                  <p:childTnLst>
                                    <p:set>
                                      <p:cBhvr>
                                        <p:cTn id="3928" dur="1" fill="hold">
                                          <p:stCondLst>
                                            <p:cond delay="0"/>
                                          </p:stCondLst>
                                        </p:cTn>
                                        <p:tgtEl>
                                          <p:spTgt spid="2278"/>
                                        </p:tgtEl>
                                        <p:attrNameLst>
                                          <p:attrName>style.visibility</p:attrName>
                                        </p:attrNameLst>
                                      </p:cBhvr>
                                      <p:to>
                                        <p:strVal val="hidden"/>
                                      </p:to>
                                    </p:set>
                                  </p:childTnLst>
                                </p:cTn>
                              </p:par>
                            </p:childTnLst>
                          </p:cTn>
                        </p:par>
                      </p:childTnLst>
                    </p:cTn>
                  </p:par>
                </p:childTnLst>
              </p:cTn>
              <p:nextCondLst>
                <p:cond evt="onClick" delay="0">
                  <p:tgtEl>
                    <p:spTgt spid="2278"/>
                  </p:tgtEl>
                </p:cond>
              </p:nextCondLst>
            </p:seq>
            <p:seq concurrent="1" nextAc="seek">
              <p:cTn id="3929" restart="whenNotActive" fill="hold" evtFilter="cancelBubble" nodeType="interactiveSeq">
                <p:stCondLst>
                  <p:cond evt="onClick" delay="0">
                    <p:tgtEl>
                      <p:spTgt spid="2279"/>
                    </p:tgtEl>
                  </p:cond>
                </p:stCondLst>
                <p:endSync evt="end" delay="0">
                  <p:rtn val="all"/>
                </p:endSync>
                <p:childTnLst>
                  <p:par>
                    <p:cTn id="3930" fill="hold">
                      <p:stCondLst>
                        <p:cond delay="0"/>
                      </p:stCondLst>
                      <p:childTnLst>
                        <p:par>
                          <p:cTn id="3931" fill="hold">
                            <p:stCondLst>
                              <p:cond delay="0"/>
                            </p:stCondLst>
                            <p:childTnLst>
                              <p:par>
                                <p:cTn id="3932" presetID="1" presetClass="exit" presetSubtype="0" fill="hold" grpId="0" nodeType="clickEffect">
                                  <p:stCondLst>
                                    <p:cond delay="0"/>
                                  </p:stCondLst>
                                  <p:childTnLst>
                                    <p:set>
                                      <p:cBhvr>
                                        <p:cTn id="3933" dur="1" fill="hold">
                                          <p:stCondLst>
                                            <p:cond delay="0"/>
                                          </p:stCondLst>
                                        </p:cTn>
                                        <p:tgtEl>
                                          <p:spTgt spid="2279"/>
                                        </p:tgtEl>
                                        <p:attrNameLst>
                                          <p:attrName>style.visibility</p:attrName>
                                        </p:attrNameLst>
                                      </p:cBhvr>
                                      <p:to>
                                        <p:strVal val="hidden"/>
                                      </p:to>
                                    </p:set>
                                  </p:childTnLst>
                                </p:cTn>
                              </p:par>
                            </p:childTnLst>
                          </p:cTn>
                        </p:par>
                      </p:childTnLst>
                    </p:cTn>
                  </p:par>
                </p:childTnLst>
              </p:cTn>
              <p:nextCondLst>
                <p:cond evt="onClick" delay="0">
                  <p:tgtEl>
                    <p:spTgt spid="2279"/>
                  </p:tgtEl>
                </p:cond>
              </p:nextCondLst>
            </p:seq>
            <p:seq concurrent="1" nextAc="seek">
              <p:cTn id="3934" restart="whenNotActive" fill="hold" evtFilter="cancelBubble" nodeType="interactiveSeq">
                <p:stCondLst>
                  <p:cond evt="onClick" delay="0">
                    <p:tgtEl>
                      <p:spTgt spid="2280"/>
                    </p:tgtEl>
                  </p:cond>
                </p:stCondLst>
                <p:endSync evt="end" delay="0">
                  <p:rtn val="all"/>
                </p:endSync>
                <p:childTnLst>
                  <p:par>
                    <p:cTn id="3935" fill="hold">
                      <p:stCondLst>
                        <p:cond delay="0"/>
                      </p:stCondLst>
                      <p:childTnLst>
                        <p:par>
                          <p:cTn id="3936" fill="hold">
                            <p:stCondLst>
                              <p:cond delay="0"/>
                            </p:stCondLst>
                            <p:childTnLst>
                              <p:par>
                                <p:cTn id="3937" presetID="1" presetClass="exit" presetSubtype="0" fill="hold" grpId="0" nodeType="clickEffect">
                                  <p:stCondLst>
                                    <p:cond delay="0"/>
                                  </p:stCondLst>
                                  <p:childTnLst>
                                    <p:set>
                                      <p:cBhvr>
                                        <p:cTn id="3938" dur="1" fill="hold">
                                          <p:stCondLst>
                                            <p:cond delay="0"/>
                                          </p:stCondLst>
                                        </p:cTn>
                                        <p:tgtEl>
                                          <p:spTgt spid="2280"/>
                                        </p:tgtEl>
                                        <p:attrNameLst>
                                          <p:attrName>style.visibility</p:attrName>
                                        </p:attrNameLst>
                                      </p:cBhvr>
                                      <p:to>
                                        <p:strVal val="hidden"/>
                                      </p:to>
                                    </p:set>
                                  </p:childTnLst>
                                </p:cTn>
                              </p:par>
                            </p:childTnLst>
                          </p:cTn>
                        </p:par>
                      </p:childTnLst>
                    </p:cTn>
                  </p:par>
                </p:childTnLst>
              </p:cTn>
              <p:nextCondLst>
                <p:cond evt="onClick" delay="0">
                  <p:tgtEl>
                    <p:spTgt spid="2280"/>
                  </p:tgtEl>
                </p:cond>
              </p:nextCondLst>
            </p:seq>
            <p:seq concurrent="1" nextAc="seek">
              <p:cTn id="3939" restart="whenNotActive" fill="hold" evtFilter="cancelBubble" nodeType="interactiveSeq">
                <p:stCondLst>
                  <p:cond evt="onClick" delay="0">
                    <p:tgtEl>
                      <p:spTgt spid="2281"/>
                    </p:tgtEl>
                  </p:cond>
                </p:stCondLst>
                <p:endSync evt="end" delay="0">
                  <p:rtn val="all"/>
                </p:endSync>
                <p:childTnLst>
                  <p:par>
                    <p:cTn id="3940" fill="hold">
                      <p:stCondLst>
                        <p:cond delay="0"/>
                      </p:stCondLst>
                      <p:childTnLst>
                        <p:par>
                          <p:cTn id="3941" fill="hold">
                            <p:stCondLst>
                              <p:cond delay="0"/>
                            </p:stCondLst>
                            <p:childTnLst>
                              <p:par>
                                <p:cTn id="3942" presetID="1" presetClass="exit" presetSubtype="0" fill="hold" grpId="0" nodeType="clickEffect">
                                  <p:stCondLst>
                                    <p:cond delay="0"/>
                                  </p:stCondLst>
                                  <p:childTnLst>
                                    <p:set>
                                      <p:cBhvr>
                                        <p:cTn id="3943" dur="1" fill="hold">
                                          <p:stCondLst>
                                            <p:cond delay="0"/>
                                          </p:stCondLst>
                                        </p:cTn>
                                        <p:tgtEl>
                                          <p:spTgt spid="2281"/>
                                        </p:tgtEl>
                                        <p:attrNameLst>
                                          <p:attrName>style.visibility</p:attrName>
                                        </p:attrNameLst>
                                      </p:cBhvr>
                                      <p:to>
                                        <p:strVal val="hidden"/>
                                      </p:to>
                                    </p:set>
                                  </p:childTnLst>
                                </p:cTn>
                              </p:par>
                            </p:childTnLst>
                          </p:cTn>
                        </p:par>
                      </p:childTnLst>
                    </p:cTn>
                  </p:par>
                </p:childTnLst>
              </p:cTn>
              <p:nextCondLst>
                <p:cond evt="onClick" delay="0">
                  <p:tgtEl>
                    <p:spTgt spid="2281"/>
                  </p:tgtEl>
                </p:cond>
              </p:nextCondLst>
            </p:seq>
            <p:seq concurrent="1" nextAc="seek">
              <p:cTn id="3944" restart="whenNotActive" fill="hold" evtFilter="cancelBubble" nodeType="interactiveSeq">
                <p:stCondLst>
                  <p:cond evt="onClick" delay="0">
                    <p:tgtEl>
                      <p:spTgt spid="2282"/>
                    </p:tgtEl>
                  </p:cond>
                </p:stCondLst>
                <p:endSync evt="end" delay="0">
                  <p:rtn val="all"/>
                </p:endSync>
                <p:childTnLst>
                  <p:par>
                    <p:cTn id="3945" fill="hold">
                      <p:stCondLst>
                        <p:cond delay="0"/>
                      </p:stCondLst>
                      <p:childTnLst>
                        <p:par>
                          <p:cTn id="3946" fill="hold">
                            <p:stCondLst>
                              <p:cond delay="0"/>
                            </p:stCondLst>
                            <p:childTnLst>
                              <p:par>
                                <p:cTn id="3947" presetID="1" presetClass="exit" presetSubtype="0" fill="hold" grpId="0" nodeType="clickEffect">
                                  <p:stCondLst>
                                    <p:cond delay="0"/>
                                  </p:stCondLst>
                                  <p:childTnLst>
                                    <p:set>
                                      <p:cBhvr>
                                        <p:cTn id="3948" dur="1" fill="hold">
                                          <p:stCondLst>
                                            <p:cond delay="0"/>
                                          </p:stCondLst>
                                        </p:cTn>
                                        <p:tgtEl>
                                          <p:spTgt spid="2282"/>
                                        </p:tgtEl>
                                        <p:attrNameLst>
                                          <p:attrName>style.visibility</p:attrName>
                                        </p:attrNameLst>
                                      </p:cBhvr>
                                      <p:to>
                                        <p:strVal val="hidden"/>
                                      </p:to>
                                    </p:set>
                                  </p:childTnLst>
                                </p:cTn>
                              </p:par>
                            </p:childTnLst>
                          </p:cTn>
                        </p:par>
                      </p:childTnLst>
                    </p:cTn>
                  </p:par>
                </p:childTnLst>
              </p:cTn>
              <p:nextCondLst>
                <p:cond evt="onClick" delay="0">
                  <p:tgtEl>
                    <p:spTgt spid="2282"/>
                  </p:tgtEl>
                </p:cond>
              </p:nextCondLst>
            </p:seq>
            <p:seq concurrent="1" nextAc="seek">
              <p:cTn id="3949" restart="whenNotActive" fill="hold" evtFilter="cancelBubble" nodeType="interactiveSeq">
                <p:stCondLst>
                  <p:cond evt="onClick" delay="0">
                    <p:tgtEl>
                      <p:spTgt spid="2283"/>
                    </p:tgtEl>
                  </p:cond>
                </p:stCondLst>
                <p:endSync evt="end" delay="0">
                  <p:rtn val="all"/>
                </p:endSync>
                <p:childTnLst>
                  <p:par>
                    <p:cTn id="3950" fill="hold">
                      <p:stCondLst>
                        <p:cond delay="0"/>
                      </p:stCondLst>
                      <p:childTnLst>
                        <p:par>
                          <p:cTn id="3951" fill="hold">
                            <p:stCondLst>
                              <p:cond delay="0"/>
                            </p:stCondLst>
                            <p:childTnLst>
                              <p:par>
                                <p:cTn id="3952" presetID="1" presetClass="exit" presetSubtype="0" fill="hold" grpId="0" nodeType="clickEffect">
                                  <p:stCondLst>
                                    <p:cond delay="0"/>
                                  </p:stCondLst>
                                  <p:childTnLst>
                                    <p:set>
                                      <p:cBhvr>
                                        <p:cTn id="3953" dur="1" fill="hold">
                                          <p:stCondLst>
                                            <p:cond delay="0"/>
                                          </p:stCondLst>
                                        </p:cTn>
                                        <p:tgtEl>
                                          <p:spTgt spid="2283"/>
                                        </p:tgtEl>
                                        <p:attrNameLst>
                                          <p:attrName>style.visibility</p:attrName>
                                        </p:attrNameLst>
                                      </p:cBhvr>
                                      <p:to>
                                        <p:strVal val="hidden"/>
                                      </p:to>
                                    </p:set>
                                  </p:childTnLst>
                                </p:cTn>
                              </p:par>
                            </p:childTnLst>
                          </p:cTn>
                        </p:par>
                      </p:childTnLst>
                    </p:cTn>
                  </p:par>
                </p:childTnLst>
              </p:cTn>
              <p:nextCondLst>
                <p:cond evt="onClick" delay="0">
                  <p:tgtEl>
                    <p:spTgt spid="2283"/>
                  </p:tgtEl>
                </p:cond>
              </p:nextCondLst>
            </p:seq>
            <p:seq concurrent="1" nextAc="seek">
              <p:cTn id="3954" restart="whenNotActive" fill="hold" evtFilter="cancelBubble" nodeType="interactiveSeq">
                <p:stCondLst>
                  <p:cond evt="onClick" delay="0">
                    <p:tgtEl>
                      <p:spTgt spid="2284"/>
                    </p:tgtEl>
                  </p:cond>
                </p:stCondLst>
                <p:endSync evt="end" delay="0">
                  <p:rtn val="all"/>
                </p:endSync>
                <p:childTnLst>
                  <p:par>
                    <p:cTn id="3955" fill="hold">
                      <p:stCondLst>
                        <p:cond delay="0"/>
                      </p:stCondLst>
                      <p:childTnLst>
                        <p:par>
                          <p:cTn id="3956" fill="hold">
                            <p:stCondLst>
                              <p:cond delay="0"/>
                            </p:stCondLst>
                            <p:childTnLst>
                              <p:par>
                                <p:cTn id="3957" presetID="1" presetClass="exit" presetSubtype="0" fill="hold" grpId="0" nodeType="clickEffect">
                                  <p:stCondLst>
                                    <p:cond delay="0"/>
                                  </p:stCondLst>
                                  <p:childTnLst>
                                    <p:set>
                                      <p:cBhvr>
                                        <p:cTn id="3958" dur="1" fill="hold">
                                          <p:stCondLst>
                                            <p:cond delay="0"/>
                                          </p:stCondLst>
                                        </p:cTn>
                                        <p:tgtEl>
                                          <p:spTgt spid="2284"/>
                                        </p:tgtEl>
                                        <p:attrNameLst>
                                          <p:attrName>style.visibility</p:attrName>
                                        </p:attrNameLst>
                                      </p:cBhvr>
                                      <p:to>
                                        <p:strVal val="hidden"/>
                                      </p:to>
                                    </p:set>
                                  </p:childTnLst>
                                </p:cTn>
                              </p:par>
                            </p:childTnLst>
                          </p:cTn>
                        </p:par>
                      </p:childTnLst>
                    </p:cTn>
                  </p:par>
                </p:childTnLst>
              </p:cTn>
              <p:nextCondLst>
                <p:cond evt="onClick" delay="0">
                  <p:tgtEl>
                    <p:spTgt spid="2284"/>
                  </p:tgtEl>
                </p:cond>
              </p:nextCondLst>
            </p:seq>
            <p:seq concurrent="1" nextAc="seek">
              <p:cTn id="3959" restart="whenNotActive" fill="hold" evtFilter="cancelBubble" nodeType="interactiveSeq">
                <p:stCondLst>
                  <p:cond evt="onClick" delay="0">
                    <p:tgtEl>
                      <p:spTgt spid="2285"/>
                    </p:tgtEl>
                  </p:cond>
                </p:stCondLst>
                <p:endSync evt="end" delay="0">
                  <p:rtn val="all"/>
                </p:endSync>
                <p:childTnLst>
                  <p:par>
                    <p:cTn id="3960" fill="hold">
                      <p:stCondLst>
                        <p:cond delay="0"/>
                      </p:stCondLst>
                      <p:childTnLst>
                        <p:par>
                          <p:cTn id="3961" fill="hold">
                            <p:stCondLst>
                              <p:cond delay="0"/>
                            </p:stCondLst>
                            <p:childTnLst>
                              <p:par>
                                <p:cTn id="3962" presetID="1" presetClass="exit" presetSubtype="0" fill="hold" grpId="0" nodeType="clickEffect">
                                  <p:stCondLst>
                                    <p:cond delay="0"/>
                                  </p:stCondLst>
                                  <p:childTnLst>
                                    <p:set>
                                      <p:cBhvr>
                                        <p:cTn id="3963" dur="1" fill="hold">
                                          <p:stCondLst>
                                            <p:cond delay="0"/>
                                          </p:stCondLst>
                                        </p:cTn>
                                        <p:tgtEl>
                                          <p:spTgt spid="2285"/>
                                        </p:tgtEl>
                                        <p:attrNameLst>
                                          <p:attrName>style.visibility</p:attrName>
                                        </p:attrNameLst>
                                      </p:cBhvr>
                                      <p:to>
                                        <p:strVal val="hidden"/>
                                      </p:to>
                                    </p:set>
                                  </p:childTnLst>
                                </p:cTn>
                              </p:par>
                            </p:childTnLst>
                          </p:cTn>
                        </p:par>
                      </p:childTnLst>
                    </p:cTn>
                  </p:par>
                </p:childTnLst>
              </p:cTn>
              <p:nextCondLst>
                <p:cond evt="onClick" delay="0">
                  <p:tgtEl>
                    <p:spTgt spid="2285"/>
                  </p:tgtEl>
                </p:cond>
              </p:nextCondLst>
            </p:seq>
            <p:seq concurrent="1" nextAc="seek">
              <p:cTn id="3964" restart="whenNotActive" fill="hold" evtFilter="cancelBubble" nodeType="interactiveSeq">
                <p:stCondLst>
                  <p:cond evt="onClick" delay="0">
                    <p:tgtEl>
                      <p:spTgt spid="2286"/>
                    </p:tgtEl>
                  </p:cond>
                </p:stCondLst>
                <p:endSync evt="end" delay="0">
                  <p:rtn val="all"/>
                </p:endSync>
                <p:childTnLst>
                  <p:par>
                    <p:cTn id="3965" fill="hold">
                      <p:stCondLst>
                        <p:cond delay="0"/>
                      </p:stCondLst>
                      <p:childTnLst>
                        <p:par>
                          <p:cTn id="3966" fill="hold">
                            <p:stCondLst>
                              <p:cond delay="0"/>
                            </p:stCondLst>
                            <p:childTnLst>
                              <p:par>
                                <p:cTn id="3967" presetID="1" presetClass="exit" presetSubtype="0" fill="hold" grpId="0" nodeType="clickEffect">
                                  <p:stCondLst>
                                    <p:cond delay="0"/>
                                  </p:stCondLst>
                                  <p:childTnLst>
                                    <p:set>
                                      <p:cBhvr>
                                        <p:cTn id="3968" dur="1" fill="hold">
                                          <p:stCondLst>
                                            <p:cond delay="0"/>
                                          </p:stCondLst>
                                        </p:cTn>
                                        <p:tgtEl>
                                          <p:spTgt spid="2286"/>
                                        </p:tgtEl>
                                        <p:attrNameLst>
                                          <p:attrName>style.visibility</p:attrName>
                                        </p:attrNameLst>
                                      </p:cBhvr>
                                      <p:to>
                                        <p:strVal val="hidden"/>
                                      </p:to>
                                    </p:set>
                                  </p:childTnLst>
                                </p:cTn>
                              </p:par>
                            </p:childTnLst>
                          </p:cTn>
                        </p:par>
                      </p:childTnLst>
                    </p:cTn>
                  </p:par>
                </p:childTnLst>
              </p:cTn>
              <p:nextCondLst>
                <p:cond evt="onClick" delay="0">
                  <p:tgtEl>
                    <p:spTgt spid="2286"/>
                  </p:tgtEl>
                </p:cond>
              </p:nextCondLst>
            </p:seq>
            <p:seq concurrent="1" nextAc="seek">
              <p:cTn id="3969" restart="whenNotActive" fill="hold" evtFilter="cancelBubble" nodeType="interactiveSeq">
                <p:stCondLst>
                  <p:cond evt="onClick" delay="0">
                    <p:tgtEl>
                      <p:spTgt spid="2287"/>
                    </p:tgtEl>
                  </p:cond>
                </p:stCondLst>
                <p:endSync evt="end" delay="0">
                  <p:rtn val="all"/>
                </p:endSync>
                <p:childTnLst>
                  <p:par>
                    <p:cTn id="3970" fill="hold">
                      <p:stCondLst>
                        <p:cond delay="0"/>
                      </p:stCondLst>
                      <p:childTnLst>
                        <p:par>
                          <p:cTn id="3971" fill="hold">
                            <p:stCondLst>
                              <p:cond delay="0"/>
                            </p:stCondLst>
                            <p:childTnLst>
                              <p:par>
                                <p:cTn id="3972" presetID="1" presetClass="exit" presetSubtype="0" fill="hold" grpId="0" nodeType="clickEffect">
                                  <p:stCondLst>
                                    <p:cond delay="0"/>
                                  </p:stCondLst>
                                  <p:childTnLst>
                                    <p:set>
                                      <p:cBhvr>
                                        <p:cTn id="3973" dur="1" fill="hold">
                                          <p:stCondLst>
                                            <p:cond delay="0"/>
                                          </p:stCondLst>
                                        </p:cTn>
                                        <p:tgtEl>
                                          <p:spTgt spid="2287"/>
                                        </p:tgtEl>
                                        <p:attrNameLst>
                                          <p:attrName>style.visibility</p:attrName>
                                        </p:attrNameLst>
                                      </p:cBhvr>
                                      <p:to>
                                        <p:strVal val="hidden"/>
                                      </p:to>
                                    </p:set>
                                  </p:childTnLst>
                                </p:cTn>
                              </p:par>
                            </p:childTnLst>
                          </p:cTn>
                        </p:par>
                      </p:childTnLst>
                    </p:cTn>
                  </p:par>
                </p:childTnLst>
              </p:cTn>
              <p:nextCondLst>
                <p:cond evt="onClick" delay="0">
                  <p:tgtEl>
                    <p:spTgt spid="2287"/>
                  </p:tgtEl>
                </p:cond>
              </p:nextCondLst>
            </p:seq>
            <p:seq concurrent="1" nextAc="seek">
              <p:cTn id="3974" restart="whenNotActive" fill="hold" evtFilter="cancelBubble" nodeType="interactiveSeq">
                <p:stCondLst>
                  <p:cond evt="onClick" delay="0">
                    <p:tgtEl>
                      <p:spTgt spid="2288"/>
                    </p:tgtEl>
                  </p:cond>
                </p:stCondLst>
                <p:endSync evt="end" delay="0">
                  <p:rtn val="all"/>
                </p:endSync>
                <p:childTnLst>
                  <p:par>
                    <p:cTn id="3975" fill="hold">
                      <p:stCondLst>
                        <p:cond delay="0"/>
                      </p:stCondLst>
                      <p:childTnLst>
                        <p:par>
                          <p:cTn id="3976" fill="hold">
                            <p:stCondLst>
                              <p:cond delay="0"/>
                            </p:stCondLst>
                            <p:childTnLst>
                              <p:par>
                                <p:cTn id="3977" presetID="1" presetClass="exit" presetSubtype="0" fill="hold" grpId="0" nodeType="clickEffect">
                                  <p:stCondLst>
                                    <p:cond delay="0"/>
                                  </p:stCondLst>
                                  <p:childTnLst>
                                    <p:set>
                                      <p:cBhvr>
                                        <p:cTn id="3978" dur="1" fill="hold">
                                          <p:stCondLst>
                                            <p:cond delay="0"/>
                                          </p:stCondLst>
                                        </p:cTn>
                                        <p:tgtEl>
                                          <p:spTgt spid="2288"/>
                                        </p:tgtEl>
                                        <p:attrNameLst>
                                          <p:attrName>style.visibility</p:attrName>
                                        </p:attrNameLst>
                                      </p:cBhvr>
                                      <p:to>
                                        <p:strVal val="hidden"/>
                                      </p:to>
                                    </p:set>
                                  </p:childTnLst>
                                </p:cTn>
                              </p:par>
                            </p:childTnLst>
                          </p:cTn>
                        </p:par>
                      </p:childTnLst>
                    </p:cTn>
                  </p:par>
                </p:childTnLst>
              </p:cTn>
              <p:nextCondLst>
                <p:cond evt="onClick" delay="0">
                  <p:tgtEl>
                    <p:spTgt spid="2288"/>
                  </p:tgtEl>
                </p:cond>
              </p:nextCondLst>
            </p:seq>
            <p:seq concurrent="1" nextAc="seek">
              <p:cTn id="3979" restart="whenNotActive" fill="hold" evtFilter="cancelBubble" nodeType="interactiveSeq">
                <p:stCondLst>
                  <p:cond evt="onClick" delay="0">
                    <p:tgtEl>
                      <p:spTgt spid="2289"/>
                    </p:tgtEl>
                  </p:cond>
                </p:stCondLst>
                <p:endSync evt="end" delay="0">
                  <p:rtn val="all"/>
                </p:endSync>
                <p:childTnLst>
                  <p:par>
                    <p:cTn id="3980" fill="hold">
                      <p:stCondLst>
                        <p:cond delay="0"/>
                      </p:stCondLst>
                      <p:childTnLst>
                        <p:par>
                          <p:cTn id="3981" fill="hold">
                            <p:stCondLst>
                              <p:cond delay="0"/>
                            </p:stCondLst>
                            <p:childTnLst>
                              <p:par>
                                <p:cTn id="3982" presetID="1" presetClass="exit" presetSubtype="0" fill="hold" grpId="0" nodeType="clickEffect">
                                  <p:stCondLst>
                                    <p:cond delay="0"/>
                                  </p:stCondLst>
                                  <p:childTnLst>
                                    <p:set>
                                      <p:cBhvr>
                                        <p:cTn id="3983" dur="1" fill="hold">
                                          <p:stCondLst>
                                            <p:cond delay="0"/>
                                          </p:stCondLst>
                                        </p:cTn>
                                        <p:tgtEl>
                                          <p:spTgt spid="2289"/>
                                        </p:tgtEl>
                                        <p:attrNameLst>
                                          <p:attrName>style.visibility</p:attrName>
                                        </p:attrNameLst>
                                      </p:cBhvr>
                                      <p:to>
                                        <p:strVal val="hidden"/>
                                      </p:to>
                                    </p:set>
                                  </p:childTnLst>
                                </p:cTn>
                              </p:par>
                            </p:childTnLst>
                          </p:cTn>
                        </p:par>
                      </p:childTnLst>
                    </p:cTn>
                  </p:par>
                </p:childTnLst>
              </p:cTn>
              <p:nextCondLst>
                <p:cond evt="onClick" delay="0">
                  <p:tgtEl>
                    <p:spTgt spid="2289"/>
                  </p:tgtEl>
                </p:cond>
              </p:nextCondLst>
            </p:seq>
            <p:seq concurrent="1" nextAc="seek">
              <p:cTn id="3984" restart="whenNotActive" fill="hold" evtFilter="cancelBubble" nodeType="interactiveSeq">
                <p:stCondLst>
                  <p:cond evt="onClick" delay="0">
                    <p:tgtEl>
                      <p:spTgt spid="2290"/>
                    </p:tgtEl>
                  </p:cond>
                </p:stCondLst>
                <p:endSync evt="end" delay="0">
                  <p:rtn val="all"/>
                </p:endSync>
                <p:childTnLst>
                  <p:par>
                    <p:cTn id="3985" fill="hold">
                      <p:stCondLst>
                        <p:cond delay="0"/>
                      </p:stCondLst>
                      <p:childTnLst>
                        <p:par>
                          <p:cTn id="3986" fill="hold">
                            <p:stCondLst>
                              <p:cond delay="0"/>
                            </p:stCondLst>
                            <p:childTnLst>
                              <p:par>
                                <p:cTn id="3987" presetID="1" presetClass="exit" presetSubtype="0" fill="hold" grpId="0" nodeType="clickEffect">
                                  <p:stCondLst>
                                    <p:cond delay="0"/>
                                  </p:stCondLst>
                                  <p:childTnLst>
                                    <p:set>
                                      <p:cBhvr>
                                        <p:cTn id="3988" dur="1" fill="hold">
                                          <p:stCondLst>
                                            <p:cond delay="0"/>
                                          </p:stCondLst>
                                        </p:cTn>
                                        <p:tgtEl>
                                          <p:spTgt spid="2290"/>
                                        </p:tgtEl>
                                        <p:attrNameLst>
                                          <p:attrName>style.visibility</p:attrName>
                                        </p:attrNameLst>
                                      </p:cBhvr>
                                      <p:to>
                                        <p:strVal val="hidden"/>
                                      </p:to>
                                    </p:set>
                                  </p:childTnLst>
                                </p:cTn>
                              </p:par>
                            </p:childTnLst>
                          </p:cTn>
                        </p:par>
                      </p:childTnLst>
                    </p:cTn>
                  </p:par>
                </p:childTnLst>
              </p:cTn>
              <p:nextCondLst>
                <p:cond evt="onClick" delay="0">
                  <p:tgtEl>
                    <p:spTgt spid="2290"/>
                  </p:tgtEl>
                </p:cond>
              </p:nextCondLst>
            </p:seq>
            <p:seq concurrent="1" nextAc="seek">
              <p:cTn id="3989" restart="whenNotActive" fill="hold" evtFilter="cancelBubble" nodeType="interactiveSeq">
                <p:stCondLst>
                  <p:cond evt="onClick" delay="0">
                    <p:tgtEl>
                      <p:spTgt spid="2291"/>
                    </p:tgtEl>
                  </p:cond>
                </p:stCondLst>
                <p:endSync evt="end" delay="0">
                  <p:rtn val="all"/>
                </p:endSync>
                <p:childTnLst>
                  <p:par>
                    <p:cTn id="3990" fill="hold">
                      <p:stCondLst>
                        <p:cond delay="0"/>
                      </p:stCondLst>
                      <p:childTnLst>
                        <p:par>
                          <p:cTn id="3991" fill="hold">
                            <p:stCondLst>
                              <p:cond delay="0"/>
                            </p:stCondLst>
                            <p:childTnLst>
                              <p:par>
                                <p:cTn id="3992" presetID="1" presetClass="exit" presetSubtype="0" fill="hold" grpId="0" nodeType="clickEffect">
                                  <p:stCondLst>
                                    <p:cond delay="0"/>
                                  </p:stCondLst>
                                  <p:childTnLst>
                                    <p:set>
                                      <p:cBhvr>
                                        <p:cTn id="3993" dur="1" fill="hold">
                                          <p:stCondLst>
                                            <p:cond delay="0"/>
                                          </p:stCondLst>
                                        </p:cTn>
                                        <p:tgtEl>
                                          <p:spTgt spid="2291"/>
                                        </p:tgtEl>
                                        <p:attrNameLst>
                                          <p:attrName>style.visibility</p:attrName>
                                        </p:attrNameLst>
                                      </p:cBhvr>
                                      <p:to>
                                        <p:strVal val="hidden"/>
                                      </p:to>
                                    </p:set>
                                  </p:childTnLst>
                                </p:cTn>
                              </p:par>
                            </p:childTnLst>
                          </p:cTn>
                        </p:par>
                      </p:childTnLst>
                    </p:cTn>
                  </p:par>
                </p:childTnLst>
              </p:cTn>
              <p:nextCondLst>
                <p:cond evt="onClick" delay="0">
                  <p:tgtEl>
                    <p:spTgt spid="2291"/>
                  </p:tgtEl>
                </p:cond>
              </p:nextCondLst>
            </p:seq>
            <p:seq concurrent="1" nextAc="seek">
              <p:cTn id="3994" restart="whenNotActive" fill="hold" evtFilter="cancelBubble" nodeType="interactiveSeq">
                <p:stCondLst>
                  <p:cond evt="onClick" delay="0">
                    <p:tgtEl>
                      <p:spTgt spid="2292"/>
                    </p:tgtEl>
                  </p:cond>
                </p:stCondLst>
                <p:endSync evt="end" delay="0">
                  <p:rtn val="all"/>
                </p:endSync>
                <p:childTnLst>
                  <p:par>
                    <p:cTn id="3995" fill="hold">
                      <p:stCondLst>
                        <p:cond delay="0"/>
                      </p:stCondLst>
                      <p:childTnLst>
                        <p:par>
                          <p:cTn id="3996" fill="hold">
                            <p:stCondLst>
                              <p:cond delay="0"/>
                            </p:stCondLst>
                            <p:childTnLst>
                              <p:par>
                                <p:cTn id="3997" presetID="1" presetClass="exit" presetSubtype="0" fill="hold" grpId="0" nodeType="clickEffect">
                                  <p:stCondLst>
                                    <p:cond delay="0"/>
                                  </p:stCondLst>
                                  <p:childTnLst>
                                    <p:set>
                                      <p:cBhvr>
                                        <p:cTn id="3998" dur="1" fill="hold">
                                          <p:stCondLst>
                                            <p:cond delay="0"/>
                                          </p:stCondLst>
                                        </p:cTn>
                                        <p:tgtEl>
                                          <p:spTgt spid="2292"/>
                                        </p:tgtEl>
                                        <p:attrNameLst>
                                          <p:attrName>style.visibility</p:attrName>
                                        </p:attrNameLst>
                                      </p:cBhvr>
                                      <p:to>
                                        <p:strVal val="hidden"/>
                                      </p:to>
                                    </p:set>
                                  </p:childTnLst>
                                </p:cTn>
                              </p:par>
                            </p:childTnLst>
                          </p:cTn>
                        </p:par>
                      </p:childTnLst>
                    </p:cTn>
                  </p:par>
                </p:childTnLst>
              </p:cTn>
              <p:nextCondLst>
                <p:cond evt="onClick" delay="0">
                  <p:tgtEl>
                    <p:spTgt spid="2292"/>
                  </p:tgtEl>
                </p:cond>
              </p:nextCondLst>
            </p:seq>
            <p:seq concurrent="1" nextAc="seek">
              <p:cTn id="3999" restart="whenNotActive" fill="hold" evtFilter="cancelBubble" nodeType="interactiveSeq">
                <p:stCondLst>
                  <p:cond evt="onClick" delay="0">
                    <p:tgtEl>
                      <p:spTgt spid="2293"/>
                    </p:tgtEl>
                  </p:cond>
                </p:stCondLst>
                <p:endSync evt="end" delay="0">
                  <p:rtn val="all"/>
                </p:endSync>
                <p:childTnLst>
                  <p:par>
                    <p:cTn id="4000" fill="hold">
                      <p:stCondLst>
                        <p:cond delay="0"/>
                      </p:stCondLst>
                      <p:childTnLst>
                        <p:par>
                          <p:cTn id="4001" fill="hold">
                            <p:stCondLst>
                              <p:cond delay="0"/>
                            </p:stCondLst>
                            <p:childTnLst>
                              <p:par>
                                <p:cTn id="4002" presetID="1" presetClass="exit" presetSubtype="0" fill="hold" grpId="0" nodeType="clickEffect">
                                  <p:stCondLst>
                                    <p:cond delay="0"/>
                                  </p:stCondLst>
                                  <p:childTnLst>
                                    <p:set>
                                      <p:cBhvr>
                                        <p:cTn id="4003" dur="1" fill="hold">
                                          <p:stCondLst>
                                            <p:cond delay="0"/>
                                          </p:stCondLst>
                                        </p:cTn>
                                        <p:tgtEl>
                                          <p:spTgt spid="2293"/>
                                        </p:tgtEl>
                                        <p:attrNameLst>
                                          <p:attrName>style.visibility</p:attrName>
                                        </p:attrNameLst>
                                      </p:cBhvr>
                                      <p:to>
                                        <p:strVal val="hidden"/>
                                      </p:to>
                                    </p:set>
                                  </p:childTnLst>
                                </p:cTn>
                              </p:par>
                            </p:childTnLst>
                          </p:cTn>
                        </p:par>
                      </p:childTnLst>
                    </p:cTn>
                  </p:par>
                </p:childTnLst>
              </p:cTn>
              <p:nextCondLst>
                <p:cond evt="onClick" delay="0">
                  <p:tgtEl>
                    <p:spTgt spid="2293"/>
                  </p:tgtEl>
                </p:cond>
              </p:nextCondLst>
            </p:seq>
            <p:seq concurrent="1" nextAc="seek">
              <p:cTn id="4004" restart="whenNotActive" fill="hold" evtFilter="cancelBubble" nodeType="interactiveSeq">
                <p:stCondLst>
                  <p:cond evt="onClick" delay="0">
                    <p:tgtEl>
                      <p:spTgt spid="2294"/>
                    </p:tgtEl>
                  </p:cond>
                </p:stCondLst>
                <p:endSync evt="end" delay="0">
                  <p:rtn val="all"/>
                </p:endSync>
                <p:childTnLst>
                  <p:par>
                    <p:cTn id="4005" fill="hold">
                      <p:stCondLst>
                        <p:cond delay="0"/>
                      </p:stCondLst>
                      <p:childTnLst>
                        <p:par>
                          <p:cTn id="4006" fill="hold">
                            <p:stCondLst>
                              <p:cond delay="0"/>
                            </p:stCondLst>
                            <p:childTnLst>
                              <p:par>
                                <p:cTn id="4007" presetID="1" presetClass="exit" presetSubtype="0" fill="hold" grpId="0" nodeType="clickEffect">
                                  <p:stCondLst>
                                    <p:cond delay="0"/>
                                  </p:stCondLst>
                                  <p:childTnLst>
                                    <p:set>
                                      <p:cBhvr>
                                        <p:cTn id="4008" dur="1" fill="hold">
                                          <p:stCondLst>
                                            <p:cond delay="0"/>
                                          </p:stCondLst>
                                        </p:cTn>
                                        <p:tgtEl>
                                          <p:spTgt spid="2294"/>
                                        </p:tgtEl>
                                        <p:attrNameLst>
                                          <p:attrName>style.visibility</p:attrName>
                                        </p:attrNameLst>
                                      </p:cBhvr>
                                      <p:to>
                                        <p:strVal val="hidden"/>
                                      </p:to>
                                    </p:set>
                                  </p:childTnLst>
                                </p:cTn>
                              </p:par>
                            </p:childTnLst>
                          </p:cTn>
                        </p:par>
                      </p:childTnLst>
                    </p:cTn>
                  </p:par>
                </p:childTnLst>
              </p:cTn>
              <p:nextCondLst>
                <p:cond evt="onClick" delay="0">
                  <p:tgtEl>
                    <p:spTgt spid="2294"/>
                  </p:tgtEl>
                </p:cond>
              </p:nextCondLst>
            </p:seq>
            <p:seq concurrent="1" nextAc="seek">
              <p:cTn id="4009" restart="whenNotActive" fill="hold" evtFilter="cancelBubble" nodeType="interactiveSeq">
                <p:stCondLst>
                  <p:cond evt="onClick" delay="0">
                    <p:tgtEl>
                      <p:spTgt spid="2295"/>
                    </p:tgtEl>
                  </p:cond>
                </p:stCondLst>
                <p:endSync evt="end" delay="0">
                  <p:rtn val="all"/>
                </p:endSync>
                <p:childTnLst>
                  <p:par>
                    <p:cTn id="4010" fill="hold">
                      <p:stCondLst>
                        <p:cond delay="0"/>
                      </p:stCondLst>
                      <p:childTnLst>
                        <p:par>
                          <p:cTn id="4011" fill="hold">
                            <p:stCondLst>
                              <p:cond delay="0"/>
                            </p:stCondLst>
                            <p:childTnLst>
                              <p:par>
                                <p:cTn id="4012" presetID="1" presetClass="exit" presetSubtype="0" fill="hold" grpId="0" nodeType="clickEffect">
                                  <p:stCondLst>
                                    <p:cond delay="0"/>
                                  </p:stCondLst>
                                  <p:childTnLst>
                                    <p:set>
                                      <p:cBhvr>
                                        <p:cTn id="4013" dur="1" fill="hold">
                                          <p:stCondLst>
                                            <p:cond delay="0"/>
                                          </p:stCondLst>
                                        </p:cTn>
                                        <p:tgtEl>
                                          <p:spTgt spid="2295"/>
                                        </p:tgtEl>
                                        <p:attrNameLst>
                                          <p:attrName>style.visibility</p:attrName>
                                        </p:attrNameLst>
                                      </p:cBhvr>
                                      <p:to>
                                        <p:strVal val="hidden"/>
                                      </p:to>
                                    </p:set>
                                  </p:childTnLst>
                                </p:cTn>
                              </p:par>
                            </p:childTnLst>
                          </p:cTn>
                        </p:par>
                      </p:childTnLst>
                    </p:cTn>
                  </p:par>
                </p:childTnLst>
              </p:cTn>
              <p:nextCondLst>
                <p:cond evt="onClick" delay="0">
                  <p:tgtEl>
                    <p:spTgt spid="2295"/>
                  </p:tgtEl>
                </p:cond>
              </p:nextCondLst>
            </p:seq>
            <p:seq concurrent="1" nextAc="seek">
              <p:cTn id="4014" restart="whenNotActive" fill="hold" evtFilter="cancelBubble" nodeType="interactiveSeq">
                <p:stCondLst>
                  <p:cond evt="onClick" delay="0">
                    <p:tgtEl>
                      <p:spTgt spid="2296"/>
                    </p:tgtEl>
                  </p:cond>
                </p:stCondLst>
                <p:endSync evt="end" delay="0">
                  <p:rtn val="all"/>
                </p:endSync>
                <p:childTnLst>
                  <p:par>
                    <p:cTn id="4015" fill="hold">
                      <p:stCondLst>
                        <p:cond delay="0"/>
                      </p:stCondLst>
                      <p:childTnLst>
                        <p:par>
                          <p:cTn id="4016" fill="hold">
                            <p:stCondLst>
                              <p:cond delay="0"/>
                            </p:stCondLst>
                            <p:childTnLst>
                              <p:par>
                                <p:cTn id="4017" presetID="1" presetClass="exit" presetSubtype="0" fill="hold" grpId="0" nodeType="clickEffect">
                                  <p:stCondLst>
                                    <p:cond delay="0"/>
                                  </p:stCondLst>
                                  <p:childTnLst>
                                    <p:set>
                                      <p:cBhvr>
                                        <p:cTn id="4018" dur="1" fill="hold">
                                          <p:stCondLst>
                                            <p:cond delay="0"/>
                                          </p:stCondLst>
                                        </p:cTn>
                                        <p:tgtEl>
                                          <p:spTgt spid="2296"/>
                                        </p:tgtEl>
                                        <p:attrNameLst>
                                          <p:attrName>style.visibility</p:attrName>
                                        </p:attrNameLst>
                                      </p:cBhvr>
                                      <p:to>
                                        <p:strVal val="hidden"/>
                                      </p:to>
                                    </p:set>
                                  </p:childTnLst>
                                </p:cTn>
                              </p:par>
                            </p:childTnLst>
                          </p:cTn>
                        </p:par>
                      </p:childTnLst>
                    </p:cTn>
                  </p:par>
                </p:childTnLst>
              </p:cTn>
              <p:nextCondLst>
                <p:cond evt="onClick" delay="0">
                  <p:tgtEl>
                    <p:spTgt spid="2296"/>
                  </p:tgtEl>
                </p:cond>
              </p:nextCondLst>
            </p:seq>
            <p:seq concurrent="1" nextAc="seek">
              <p:cTn id="4019" restart="whenNotActive" fill="hold" evtFilter="cancelBubble" nodeType="interactiveSeq">
                <p:stCondLst>
                  <p:cond evt="onClick" delay="0">
                    <p:tgtEl>
                      <p:spTgt spid="2297"/>
                    </p:tgtEl>
                  </p:cond>
                </p:stCondLst>
                <p:endSync evt="end" delay="0">
                  <p:rtn val="all"/>
                </p:endSync>
                <p:childTnLst>
                  <p:par>
                    <p:cTn id="4020" fill="hold">
                      <p:stCondLst>
                        <p:cond delay="0"/>
                      </p:stCondLst>
                      <p:childTnLst>
                        <p:par>
                          <p:cTn id="4021" fill="hold">
                            <p:stCondLst>
                              <p:cond delay="0"/>
                            </p:stCondLst>
                            <p:childTnLst>
                              <p:par>
                                <p:cTn id="4022" presetID="1" presetClass="exit" presetSubtype="0" fill="hold" grpId="0" nodeType="clickEffect">
                                  <p:stCondLst>
                                    <p:cond delay="0"/>
                                  </p:stCondLst>
                                  <p:childTnLst>
                                    <p:set>
                                      <p:cBhvr>
                                        <p:cTn id="4023" dur="1" fill="hold">
                                          <p:stCondLst>
                                            <p:cond delay="0"/>
                                          </p:stCondLst>
                                        </p:cTn>
                                        <p:tgtEl>
                                          <p:spTgt spid="2297"/>
                                        </p:tgtEl>
                                        <p:attrNameLst>
                                          <p:attrName>style.visibility</p:attrName>
                                        </p:attrNameLst>
                                      </p:cBhvr>
                                      <p:to>
                                        <p:strVal val="hidden"/>
                                      </p:to>
                                    </p:set>
                                  </p:childTnLst>
                                </p:cTn>
                              </p:par>
                            </p:childTnLst>
                          </p:cTn>
                        </p:par>
                      </p:childTnLst>
                    </p:cTn>
                  </p:par>
                </p:childTnLst>
              </p:cTn>
              <p:nextCondLst>
                <p:cond evt="onClick" delay="0">
                  <p:tgtEl>
                    <p:spTgt spid="2297"/>
                  </p:tgtEl>
                </p:cond>
              </p:nextCondLst>
            </p:seq>
            <p:seq concurrent="1" nextAc="seek">
              <p:cTn id="4024" restart="whenNotActive" fill="hold" evtFilter="cancelBubble" nodeType="interactiveSeq">
                <p:stCondLst>
                  <p:cond evt="onClick" delay="0">
                    <p:tgtEl>
                      <p:spTgt spid="2298"/>
                    </p:tgtEl>
                  </p:cond>
                </p:stCondLst>
                <p:endSync evt="end" delay="0">
                  <p:rtn val="all"/>
                </p:endSync>
                <p:childTnLst>
                  <p:par>
                    <p:cTn id="4025" fill="hold">
                      <p:stCondLst>
                        <p:cond delay="0"/>
                      </p:stCondLst>
                      <p:childTnLst>
                        <p:par>
                          <p:cTn id="4026" fill="hold">
                            <p:stCondLst>
                              <p:cond delay="0"/>
                            </p:stCondLst>
                            <p:childTnLst>
                              <p:par>
                                <p:cTn id="4027" presetID="1" presetClass="exit" presetSubtype="0" fill="hold" grpId="0" nodeType="clickEffect">
                                  <p:stCondLst>
                                    <p:cond delay="0"/>
                                  </p:stCondLst>
                                  <p:childTnLst>
                                    <p:set>
                                      <p:cBhvr>
                                        <p:cTn id="4028" dur="1" fill="hold">
                                          <p:stCondLst>
                                            <p:cond delay="0"/>
                                          </p:stCondLst>
                                        </p:cTn>
                                        <p:tgtEl>
                                          <p:spTgt spid="2298"/>
                                        </p:tgtEl>
                                        <p:attrNameLst>
                                          <p:attrName>style.visibility</p:attrName>
                                        </p:attrNameLst>
                                      </p:cBhvr>
                                      <p:to>
                                        <p:strVal val="hidden"/>
                                      </p:to>
                                    </p:set>
                                  </p:childTnLst>
                                </p:cTn>
                              </p:par>
                            </p:childTnLst>
                          </p:cTn>
                        </p:par>
                      </p:childTnLst>
                    </p:cTn>
                  </p:par>
                </p:childTnLst>
              </p:cTn>
              <p:nextCondLst>
                <p:cond evt="onClick" delay="0">
                  <p:tgtEl>
                    <p:spTgt spid="2298"/>
                  </p:tgtEl>
                </p:cond>
              </p:nextCondLst>
            </p:seq>
            <p:seq concurrent="1" nextAc="seek">
              <p:cTn id="4029" restart="whenNotActive" fill="hold" evtFilter="cancelBubble" nodeType="interactiveSeq">
                <p:stCondLst>
                  <p:cond evt="onClick" delay="0">
                    <p:tgtEl>
                      <p:spTgt spid="2299"/>
                    </p:tgtEl>
                  </p:cond>
                </p:stCondLst>
                <p:endSync evt="end" delay="0">
                  <p:rtn val="all"/>
                </p:endSync>
                <p:childTnLst>
                  <p:par>
                    <p:cTn id="4030" fill="hold">
                      <p:stCondLst>
                        <p:cond delay="0"/>
                      </p:stCondLst>
                      <p:childTnLst>
                        <p:par>
                          <p:cTn id="4031" fill="hold">
                            <p:stCondLst>
                              <p:cond delay="0"/>
                            </p:stCondLst>
                            <p:childTnLst>
                              <p:par>
                                <p:cTn id="4032" presetID="1" presetClass="exit" presetSubtype="0" fill="hold" grpId="0" nodeType="clickEffect">
                                  <p:stCondLst>
                                    <p:cond delay="0"/>
                                  </p:stCondLst>
                                  <p:childTnLst>
                                    <p:set>
                                      <p:cBhvr>
                                        <p:cTn id="4033" dur="1" fill="hold">
                                          <p:stCondLst>
                                            <p:cond delay="0"/>
                                          </p:stCondLst>
                                        </p:cTn>
                                        <p:tgtEl>
                                          <p:spTgt spid="2299"/>
                                        </p:tgtEl>
                                        <p:attrNameLst>
                                          <p:attrName>style.visibility</p:attrName>
                                        </p:attrNameLst>
                                      </p:cBhvr>
                                      <p:to>
                                        <p:strVal val="hidden"/>
                                      </p:to>
                                    </p:set>
                                  </p:childTnLst>
                                </p:cTn>
                              </p:par>
                            </p:childTnLst>
                          </p:cTn>
                        </p:par>
                      </p:childTnLst>
                    </p:cTn>
                  </p:par>
                </p:childTnLst>
              </p:cTn>
              <p:nextCondLst>
                <p:cond evt="onClick" delay="0">
                  <p:tgtEl>
                    <p:spTgt spid="2299"/>
                  </p:tgtEl>
                </p:cond>
              </p:nextCondLst>
            </p:seq>
            <p:seq concurrent="1" nextAc="seek">
              <p:cTn id="4034" restart="whenNotActive" fill="hold" evtFilter="cancelBubble" nodeType="interactiveSeq">
                <p:stCondLst>
                  <p:cond evt="onClick" delay="0">
                    <p:tgtEl>
                      <p:spTgt spid="2300"/>
                    </p:tgtEl>
                  </p:cond>
                </p:stCondLst>
                <p:endSync evt="end" delay="0">
                  <p:rtn val="all"/>
                </p:endSync>
                <p:childTnLst>
                  <p:par>
                    <p:cTn id="4035" fill="hold">
                      <p:stCondLst>
                        <p:cond delay="0"/>
                      </p:stCondLst>
                      <p:childTnLst>
                        <p:par>
                          <p:cTn id="4036" fill="hold">
                            <p:stCondLst>
                              <p:cond delay="0"/>
                            </p:stCondLst>
                            <p:childTnLst>
                              <p:par>
                                <p:cTn id="4037" presetID="1" presetClass="exit" presetSubtype="0" fill="hold" grpId="0" nodeType="clickEffect">
                                  <p:stCondLst>
                                    <p:cond delay="0"/>
                                  </p:stCondLst>
                                  <p:childTnLst>
                                    <p:set>
                                      <p:cBhvr>
                                        <p:cTn id="4038" dur="1" fill="hold">
                                          <p:stCondLst>
                                            <p:cond delay="0"/>
                                          </p:stCondLst>
                                        </p:cTn>
                                        <p:tgtEl>
                                          <p:spTgt spid="2300"/>
                                        </p:tgtEl>
                                        <p:attrNameLst>
                                          <p:attrName>style.visibility</p:attrName>
                                        </p:attrNameLst>
                                      </p:cBhvr>
                                      <p:to>
                                        <p:strVal val="hidden"/>
                                      </p:to>
                                    </p:set>
                                  </p:childTnLst>
                                </p:cTn>
                              </p:par>
                            </p:childTnLst>
                          </p:cTn>
                        </p:par>
                      </p:childTnLst>
                    </p:cTn>
                  </p:par>
                </p:childTnLst>
              </p:cTn>
              <p:nextCondLst>
                <p:cond evt="onClick" delay="0">
                  <p:tgtEl>
                    <p:spTgt spid="2300"/>
                  </p:tgtEl>
                </p:cond>
              </p:nextCondLst>
            </p:seq>
            <p:seq concurrent="1" nextAc="seek">
              <p:cTn id="4039" restart="whenNotActive" fill="hold" evtFilter="cancelBubble" nodeType="interactiveSeq">
                <p:stCondLst>
                  <p:cond evt="onClick" delay="0">
                    <p:tgtEl>
                      <p:spTgt spid="2301"/>
                    </p:tgtEl>
                  </p:cond>
                </p:stCondLst>
                <p:endSync evt="end" delay="0">
                  <p:rtn val="all"/>
                </p:endSync>
                <p:childTnLst>
                  <p:par>
                    <p:cTn id="4040" fill="hold">
                      <p:stCondLst>
                        <p:cond delay="0"/>
                      </p:stCondLst>
                      <p:childTnLst>
                        <p:par>
                          <p:cTn id="4041" fill="hold">
                            <p:stCondLst>
                              <p:cond delay="0"/>
                            </p:stCondLst>
                            <p:childTnLst>
                              <p:par>
                                <p:cTn id="4042" presetID="1" presetClass="exit" presetSubtype="0" fill="hold" grpId="0" nodeType="clickEffect">
                                  <p:stCondLst>
                                    <p:cond delay="0"/>
                                  </p:stCondLst>
                                  <p:childTnLst>
                                    <p:set>
                                      <p:cBhvr>
                                        <p:cTn id="4043" dur="1" fill="hold">
                                          <p:stCondLst>
                                            <p:cond delay="0"/>
                                          </p:stCondLst>
                                        </p:cTn>
                                        <p:tgtEl>
                                          <p:spTgt spid="2301"/>
                                        </p:tgtEl>
                                        <p:attrNameLst>
                                          <p:attrName>style.visibility</p:attrName>
                                        </p:attrNameLst>
                                      </p:cBhvr>
                                      <p:to>
                                        <p:strVal val="hidden"/>
                                      </p:to>
                                    </p:set>
                                  </p:childTnLst>
                                </p:cTn>
                              </p:par>
                            </p:childTnLst>
                          </p:cTn>
                        </p:par>
                      </p:childTnLst>
                    </p:cTn>
                  </p:par>
                </p:childTnLst>
              </p:cTn>
              <p:nextCondLst>
                <p:cond evt="onClick" delay="0">
                  <p:tgtEl>
                    <p:spTgt spid="2301"/>
                  </p:tgtEl>
                </p:cond>
              </p:nextCondLst>
            </p:seq>
            <p:seq concurrent="1" nextAc="seek">
              <p:cTn id="4044" restart="whenNotActive" fill="hold" evtFilter="cancelBubble" nodeType="interactiveSeq">
                <p:stCondLst>
                  <p:cond evt="onClick" delay="0">
                    <p:tgtEl>
                      <p:spTgt spid="2302"/>
                    </p:tgtEl>
                  </p:cond>
                </p:stCondLst>
                <p:endSync evt="end" delay="0">
                  <p:rtn val="all"/>
                </p:endSync>
                <p:childTnLst>
                  <p:par>
                    <p:cTn id="4045" fill="hold">
                      <p:stCondLst>
                        <p:cond delay="0"/>
                      </p:stCondLst>
                      <p:childTnLst>
                        <p:par>
                          <p:cTn id="4046" fill="hold">
                            <p:stCondLst>
                              <p:cond delay="0"/>
                            </p:stCondLst>
                            <p:childTnLst>
                              <p:par>
                                <p:cTn id="4047" presetID="1" presetClass="exit" presetSubtype="0" fill="hold" grpId="0" nodeType="clickEffect">
                                  <p:stCondLst>
                                    <p:cond delay="0"/>
                                  </p:stCondLst>
                                  <p:childTnLst>
                                    <p:set>
                                      <p:cBhvr>
                                        <p:cTn id="4048" dur="1" fill="hold">
                                          <p:stCondLst>
                                            <p:cond delay="0"/>
                                          </p:stCondLst>
                                        </p:cTn>
                                        <p:tgtEl>
                                          <p:spTgt spid="2302"/>
                                        </p:tgtEl>
                                        <p:attrNameLst>
                                          <p:attrName>style.visibility</p:attrName>
                                        </p:attrNameLst>
                                      </p:cBhvr>
                                      <p:to>
                                        <p:strVal val="hidden"/>
                                      </p:to>
                                    </p:set>
                                  </p:childTnLst>
                                </p:cTn>
                              </p:par>
                            </p:childTnLst>
                          </p:cTn>
                        </p:par>
                      </p:childTnLst>
                    </p:cTn>
                  </p:par>
                </p:childTnLst>
              </p:cTn>
              <p:nextCondLst>
                <p:cond evt="onClick" delay="0">
                  <p:tgtEl>
                    <p:spTgt spid="2302"/>
                  </p:tgtEl>
                </p:cond>
              </p:nextCondLst>
            </p:seq>
            <p:seq concurrent="1" nextAc="seek">
              <p:cTn id="4049" restart="whenNotActive" fill="hold" evtFilter="cancelBubble" nodeType="interactiveSeq">
                <p:stCondLst>
                  <p:cond evt="onClick" delay="0">
                    <p:tgtEl>
                      <p:spTgt spid="2303"/>
                    </p:tgtEl>
                  </p:cond>
                </p:stCondLst>
                <p:endSync evt="end" delay="0">
                  <p:rtn val="all"/>
                </p:endSync>
                <p:childTnLst>
                  <p:par>
                    <p:cTn id="4050" fill="hold">
                      <p:stCondLst>
                        <p:cond delay="0"/>
                      </p:stCondLst>
                      <p:childTnLst>
                        <p:par>
                          <p:cTn id="4051" fill="hold">
                            <p:stCondLst>
                              <p:cond delay="0"/>
                            </p:stCondLst>
                            <p:childTnLst>
                              <p:par>
                                <p:cTn id="4052" presetID="1" presetClass="exit" presetSubtype="0" fill="hold" grpId="0" nodeType="clickEffect">
                                  <p:stCondLst>
                                    <p:cond delay="0"/>
                                  </p:stCondLst>
                                  <p:childTnLst>
                                    <p:set>
                                      <p:cBhvr>
                                        <p:cTn id="4053" dur="1" fill="hold">
                                          <p:stCondLst>
                                            <p:cond delay="0"/>
                                          </p:stCondLst>
                                        </p:cTn>
                                        <p:tgtEl>
                                          <p:spTgt spid="2303"/>
                                        </p:tgtEl>
                                        <p:attrNameLst>
                                          <p:attrName>style.visibility</p:attrName>
                                        </p:attrNameLst>
                                      </p:cBhvr>
                                      <p:to>
                                        <p:strVal val="hidden"/>
                                      </p:to>
                                    </p:set>
                                  </p:childTnLst>
                                </p:cTn>
                              </p:par>
                            </p:childTnLst>
                          </p:cTn>
                        </p:par>
                      </p:childTnLst>
                    </p:cTn>
                  </p:par>
                </p:childTnLst>
              </p:cTn>
              <p:nextCondLst>
                <p:cond evt="onClick" delay="0">
                  <p:tgtEl>
                    <p:spTgt spid="2303"/>
                  </p:tgtEl>
                </p:cond>
              </p:nextCondLst>
            </p:seq>
            <p:seq concurrent="1" nextAc="seek">
              <p:cTn id="4054" restart="whenNotActive" fill="hold" evtFilter="cancelBubble" nodeType="interactiveSeq">
                <p:stCondLst>
                  <p:cond evt="onClick" delay="0">
                    <p:tgtEl>
                      <p:spTgt spid="2304"/>
                    </p:tgtEl>
                  </p:cond>
                </p:stCondLst>
                <p:endSync evt="end" delay="0">
                  <p:rtn val="all"/>
                </p:endSync>
                <p:childTnLst>
                  <p:par>
                    <p:cTn id="4055" fill="hold">
                      <p:stCondLst>
                        <p:cond delay="0"/>
                      </p:stCondLst>
                      <p:childTnLst>
                        <p:par>
                          <p:cTn id="4056" fill="hold">
                            <p:stCondLst>
                              <p:cond delay="0"/>
                            </p:stCondLst>
                            <p:childTnLst>
                              <p:par>
                                <p:cTn id="4057" presetID="1" presetClass="exit" presetSubtype="0" fill="hold" grpId="0" nodeType="clickEffect">
                                  <p:stCondLst>
                                    <p:cond delay="0"/>
                                  </p:stCondLst>
                                  <p:childTnLst>
                                    <p:set>
                                      <p:cBhvr>
                                        <p:cTn id="4058" dur="1" fill="hold">
                                          <p:stCondLst>
                                            <p:cond delay="0"/>
                                          </p:stCondLst>
                                        </p:cTn>
                                        <p:tgtEl>
                                          <p:spTgt spid="2304"/>
                                        </p:tgtEl>
                                        <p:attrNameLst>
                                          <p:attrName>style.visibility</p:attrName>
                                        </p:attrNameLst>
                                      </p:cBhvr>
                                      <p:to>
                                        <p:strVal val="hidden"/>
                                      </p:to>
                                    </p:set>
                                  </p:childTnLst>
                                </p:cTn>
                              </p:par>
                            </p:childTnLst>
                          </p:cTn>
                        </p:par>
                      </p:childTnLst>
                    </p:cTn>
                  </p:par>
                </p:childTnLst>
              </p:cTn>
              <p:nextCondLst>
                <p:cond evt="onClick" delay="0">
                  <p:tgtEl>
                    <p:spTgt spid="2304"/>
                  </p:tgtEl>
                </p:cond>
              </p:nextCondLst>
            </p:seq>
            <p:seq concurrent="1" nextAc="seek">
              <p:cTn id="4059" restart="whenNotActive" fill="hold" evtFilter="cancelBubble" nodeType="interactiveSeq">
                <p:stCondLst>
                  <p:cond evt="onClick" delay="0">
                    <p:tgtEl>
                      <p:spTgt spid="2305"/>
                    </p:tgtEl>
                  </p:cond>
                </p:stCondLst>
                <p:endSync evt="end" delay="0">
                  <p:rtn val="all"/>
                </p:endSync>
                <p:childTnLst>
                  <p:par>
                    <p:cTn id="4060" fill="hold">
                      <p:stCondLst>
                        <p:cond delay="0"/>
                      </p:stCondLst>
                      <p:childTnLst>
                        <p:par>
                          <p:cTn id="4061" fill="hold">
                            <p:stCondLst>
                              <p:cond delay="0"/>
                            </p:stCondLst>
                            <p:childTnLst>
                              <p:par>
                                <p:cTn id="4062" presetID="1" presetClass="exit" presetSubtype="0" fill="hold" grpId="0" nodeType="clickEffect">
                                  <p:stCondLst>
                                    <p:cond delay="0"/>
                                  </p:stCondLst>
                                  <p:childTnLst>
                                    <p:set>
                                      <p:cBhvr>
                                        <p:cTn id="4063" dur="1" fill="hold">
                                          <p:stCondLst>
                                            <p:cond delay="0"/>
                                          </p:stCondLst>
                                        </p:cTn>
                                        <p:tgtEl>
                                          <p:spTgt spid="2305"/>
                                        </p:tgtEl>
                                        <p:attrNameLst>
                                          <p:attrName>style.visibility</p:attrName>
                                        </p:attrNameLst>
                                      </p:cBhvr>
                                      <p:to>
                                        <p:strVal val="hidden"/>
                                      </p:to>
                                    </p:set>
                                  </p:childTnLst>
                                </p:cTn>
                              </p:par>
                            </p:childTnLst>
                          </p:cTn>
                        </p:par>
                      </p:childTnLst>
                    </p:cTn>
                  </p:par>
                </p:childTnLst>
              </p:cTn>
              <p:nextCondLst>
                <p:cond evt="onClick" delay="0">
                  <p:tgtEl>
                    <p:spTgt spid="2305"/>
                  </p:tgtEl>
                </p:cond>
              </p:nextCondLst>
            </p:seq>
            <p:seq concurrent="1" nextAc="seek">
              <p:cTn id="4064" restart="whenNotActive" fill="hold" evtFilter="cancelBubble" nodeType="interactiveSeq">
                <p:stCondLst>
                  <p:cond evt="onClick" delay="0">
                    <p:tgtEl>
                      <p:spTgt spid="2306"/>
                    </p:tgtEl>
                  </p:cond>
                </p:stCondLst>
                <p:endSync evt="end" delay="0">
                  <p:rtn val="all"/>
                </p:endSync>
                <p:childTnLst>
                  <p:par>
                    <p:cTn id="4065" fill="hold">
                      <p:stCondLst>
                        <p:cond delay="0"/>
                      </p:stCondLst>
                      <p:childTnLst>
                        <p:par>
                          <p:cTn id="4066" fill="hold">
                            <p:stCondLst>
                              <p:cond delay="0"/>
                            </p:stCondLst>
                            <p:childTnLst>
                              <p:par>
                                <p:cTn id="4067" presetID="1" presetClass="exit" presetSubtype="0" fill="hold" grpId="0" nodeType="clickEffect">
                                  <p:stCondLst>
                                    <p:cond delay="0"/>
                                  </p:stCondLst>
                                  <p:childTnLst>
                                    <p:set>
                                      <p:cBhvr>
                                        <p:cTn id="4068" dur="1" fill="hold">
                                          <p:stCondLst>
                                            <p:cond delay="0"/>
                                          </p:stCondLst>
                                        </p:cTn>
                                        <p:tgtEl>
                                          <p:spTgt spid="2306"/>
                                        </p:tgtEl>
                                        <p:attrNameLst>
                                          <p:attrName>style.visibility</p:attrName>
                                        </p:attrNameLst>
                                      </p:cBhvr>
                                      <p:to>
                                        <p:strVal val="hidden"/>
                                      </p:to>
                                    </p:set>
                                  </p:childTnLst>
                                </p:cTn>
                              </p:par>
                            </p:childTnLst>
                          </p:cTn>
                        </p:par>
                      </p:childTnLst>
                    </p:cTn>
                  </p:par>
                </p:childTnLst>
              </p:cTn>
              <p:nextCondLst>
                <p:cond evt="onClick" delay="0">
                  <p:tgtEl>
                    <p:spTgt spid="2306"/>
                  </p:tgtEl>
                </p:cond>
              </p:nextCondLst>
            </p:seq>
            <p:seq concurrent="1" nextAc="seek">
              <p:cTn id="4069" restart="whenNotActive" fill="hold" evtFilter="cancelBubble" nodeType="interactiveSeq">
                <p:stCondLst>
                  <p:cond evt="onClick" delay="0">
                    <p:tgtEl>
                      <p:spTgt spid="2307"/>
                    </p:tgtEl>
                  </p:cond>
                </p:stCondLst>
                <p:endSync evt="end" delay="0">
                  <p:rtn val="all"/>
                </p:endSync>
                <p:childTnLst>
                  <p:par>
                    <p:cTn id="4070" fill="hold">
                      <p:stCondLst>
                        <p:cond delay="0"/>
                      </p:stCondLst>
                      <p:childTnLst>
                        <p:par>
                          <p:cTn id="4071" fill="hold">
                            <p:stCondLst>
                              <p:cond delay="0"/>
                            </p:stCondLst>
                            <p:childTnLst>
                              <p:par>
                                <p:cTn id="4072" presetID="1" presetClass="exit" presetSubtype="0" fill="hold" grpId="0" nodeType="clickEffect">
                                  <p:stCondLst>
                                    <p:cond delay="0"/>
                                  </p:stCondLst>
                                  <p:childTnLst>
                                    <p:set>
                                      <p:cBhvr>
                                        <p:cTn id="4073" dur="1" fill="hold">
                                          <p:stCondLst>
                                            <p:cond delay="0"/>
                                          </p:stCondLst>
                                        </p:cTn>
                                        <p:tgtEl>
                                          <p:spTgt spid="2307"/>
                                        </p:tgtEl>
                                        <p:attrNameLst>
                                          <p:attrName>style.visibility</p:attrName>
                                        </p:attrNameLst>
                                      </p:cBhvr>
                                      <p:to>
                                        <p:strVal val="hidden"/>
                                      </p:to>
                                    </p:set>
                                  </p:childTnLst>
                                </p:cTn>
                              </p:par>
                            </p:childTnLst>
                          </p:cTn>
                        </p:par>
                      </p:childTnLst>
                    </p:cTn>
                  </p:par>
                </p:childTnLst>
              </p:cTn>
              <p:nextCondLst>
                <p:cond evt="onClick" delay="0">
                  <p:tgtEl>
                    <p:spTgt spid="2307"/>
                  </p:tgtEl>
                </p:cond>
              </p:nextCondLst>
            </p:seq>
            <p:seq concurrent="1" nextAc="seek">
              <p:cTn id="4074" restart="whenNotActive" fill="hold" evtFilter="cancelBubble" nodeType="interactiveSeq">
                <p:stCondLst>
                  <p:cond evt="onClick" delay="0">
                    <p:tgtEl>
                      <p:spTgt spid="2308"/>
                    </p:tgtEl>
                  </p:cond>
                </p:stCondLst>
                <p:endSync evt="end" delay="0">
                  <p:rtn val="all"/>
                </p:endSync>
                <p:childTnLst>
                  <p:par>
                    <p:cTn id="4075" fill="hold">
                      <p:stCondLst>
                        <p:cond delay="0"/>
                      </p:stCondLst>
                      <p:childTnLst>
                        <p:par>
                          <p:cTn id="4076" fill="hold">
                            <p:stCondLst>
                              <p:cond delay="0"/>
                            </p:stCondLst>
                            <p:childTnLst>
                              <p:par>
                                <p:cTn id="4077" presetID="1" presetClass="exit" presetSubtype="0" fill="hold" grpId="0" nodeType="clickEffect">
                                  <p:stCondLst>
                                    <p:cond delay="0"/>
                                  </p:stCondLst>
                                  <p:childTnLst>
                                    <p:set>
                                      <p:cBhvr>
                                        <p:cTn id="4078" dur="1" fill="hold">
                                          <p:stCondLst>
                                            <p:cond delay="0"/>
                                          </p:stCondLst>
                                        </p:cTn>
                                        <p:tgtEl>
                                          <p:spTgt spid="2308"/>
                                        </p:tgtEl>
                                        <p:attrNameLst>
                                          <p:attrName>style.visibility</p:attrName>
                                        </p:attrNameLst>
                                      </p:cBhvr>
                                      <p:to>
                                        <p:strVal val="hidden"/>
                                      </p:to>
                                    </p:set>
                                  </p:childTnLst>
                                </p:cTn>
                              </p:par>
                            </p:childTnLst>
                          </p:cTn>
                        </p:par>
                      </p:childTnLst>
                    </p:cTn>
                  </p:par>
                </p:childTnLst>
              </p:cTn>
              <p:nextCondLst>
                <p:cond evt="onClick" delay="0">
                  <p:tgtEl>
                    <p:spTgt spid="2308"/>
                  </p:tgtEl>
                </p:cond>
              </p:nextCondLst>
            </p:seq>
            <p:seq concurrent="1" nextAc="seek">
              <p:cTn id="4079" restart="whenNotActive" fill="hold" evtFilter="cancelBubble" nodeType="interactiveSeq">
                <p:stCondLst>
                  <p:cond evt="onClick" delay="0">
                    <p:tgtEl>
                      <p:spTgt spid="2309"/>
                    </p:tgtEl>
                  </p:cond>
                </p:stCondLst>
                <p:endSync evt="end" delay="0">
                  <p:rtn val="all"/>
                </p:endSync>
                <p:childTnLst>
                  <p:par>
                    <p:cTn id="4080" fill="hold">
                      <p:stCondLst>
                        <p:cond delay="0"/>
                      </p:stCondLst>
                      <p:childTnLst>
                        <p:par>
                          <p:cTn id="4081" fill="hold">
                            <p:stCondLst>
                              <p:cond delay="0"/>
                            </p:stCondLst>
                            <p:childTnLst>
                              <p:par>
                                <p:cTn id="4082" presetID="1" presetClass="exit" presetSubtype="0" fill="hold" grpId="0" nodeType="clickEffect">
                                  <p:stCondLst>
                                    <p:cond delay="0"/>
                                  </p:stCondLst>
                                  <p:childTnLst>
                                    <p:set>
                                      <p:cBhvr>
                                        <p:cTn id="4083" dur="1" fill="hold">
                                          <p:stCondLst>
                                            <p:cond delay="0"/>
                                          </p:stCondLst>
                                        </p:cTn>
                                        <p:tgtEl>
                                          <p:spTgt spid="2309"/>
                                        </p:tgtEl>
                                        <p:attrNameLst>
                                          <p:attrName>style.visibility</p:attrName>
                                        </p:attrNameLst>
                                      </p:cBhvr>
                                      <p:to>
                                        <p:strVal val="hidden"/>
                                      </p:to>
                                    </p:set>
                                  </p:childTnLst>
                                </p:cTn>
                              </p:par>
                            </p:childTnLst>
                          </p:cTn>
                        </p:par>
                      </p:childTnLst>
                    </p:cTn>
                  </p:par>
                </p:childTnLst>
              </p:cTn>
              <p:nextCondLst>
                <p:cond evt="onClick" delay="0">
                  <p:tgtEl>
                    <p:spTgt spid="2309"/>
                  </p:tgtEl>
                </p:cond>
              </p:nextCondLst>
            </p:seq>
            <p:seq concurrent="1" nextAc="seek">
              <p:cTn id="4084" restart="whenNotActive" fill="hold" evtFilter="cancelBubble" nodeType="interactiveSeq">
                <p:stCondLst>
                  <p:cond evt="onClick" delay="0">
                    <p:tgtEl>
                      <p:spTgt spid="2310"/>
                    </p:tgtEl>
                  </p:cond>
                </p:stCondLst>
                <p:endSync evt="end" delay="0">
                  <p:rtn val="all"/>
                </p:endSync>
                <p:childTnLst>
                  <p:par>
                    <p:cTn id="4085" fill="hold">
                      <p:stCondLst>
                        <p:cond delay="0"/>
                      </p:stCondLst>
                      <p:childTnLst>
                        <p:par>
                          <p:cTn id="4086" fill="hold">
                            <p:stCondLst>
                              <p:cond delay="0"/>
                            </p:stCondLst>
                            <p:childTnLst>
                              <p:par>
                                <p:cTn id="4087" presetID="1" presetClass="exit" presetSubtype="0" fill="hold" grpId="0" nodeType="clickEffect">
                                  <p:stCondLst>
                                    <p:cond delay="0"/>
                                  </p:stCondLst>
                                  <p:childTnLst>
                                    <p:set>
                                      <p:cBhvr>
                                        <p:cTn id="4088" dur="1" fill="hold">
                                          <p:stCondLst>
                                            <p:cond delay="0"/>
                                          </p:stCondLst>
                                        </p:cTn>
                                        <p:tgtEl>
                                          <p:spTgt spid="2310"/>
                                        </p:tgtEl>
                                        <p:attrNameLst>
                                          <p:attrName>style.visibility</p:attrName>
                                        </p:attrNameLst>
                                      </p:cBhvr>
                                      <p:to>
                                        <p:strVal val="hidden"/>
                                      </p:to>
                                    </p:set>
                                  </p:childTnLst>
                                </p:cTn>
                              </p:par>
                            </p:childTnLst>
                          </p:cTn>
                        </p:par>
                      </p:childTnLst>
                    </p:cTn>
                  </p:par>
                </p:childTnLst>
              </p:cTn>
              <p:nextCondLst>
                <p:cond evt="onClick" delay="0">
                  <p:tgtEl>
                    <p:spTgt spid="2310"/>
                  </p:tgtEl>
                </p:cond>
              </p:nextCondLst>
            </p:seq>
            <p:seq concurrent="1" nextAc="seek">
              <p:cTn id="4089" restart="whenNotActive" fill="hold" evtFilter="cancelBubble" nodeType="interactiveSeq">
                <p:stCondLst>
                  <p:cond evt="onClick" delay="0">
                    <p:tgtEl>
                      <p:spTgt spid="2311"/>
                    </p:tgtEl>
                  </p:cond>
                </p:stCondLst>
                <p:endSync evt="end" delay="0">
                  <p:rtn val="all"/>
                </p:endSync>
                <p:childTnLst>
                  <p:par>
                    <p:cTn id="4090" fill="hold">
                      <p:stCondLst>
                        <p:cond delay="0"/>
                      </p:stCondLst>
                      <p:childTnLst>
                        <p:par>
                          <p:cTn id="4091" fill="hold">
                            <p:stCondLst>
                              <p:cond delay="0"/>
                            </p:stCondLst>
                            <p:childTnLst>
                              <p:par>
                                <p:cTn id="4092" presetID="1" presetClass="exit" presetSubtype="0" fill="hold" grpId="0" nodeType="clickEffect">
                                  <p:stCondLst>
                                    <p:cond delay="0"/>
                                  </p:stCondLst>
                                  <p:childTnLst>
                                    <p:set>
                                      <p:cBhvr>
                                        <p:cTn id="4093" dur="1" fill="hold">
                                          <p:stCondLst>
                                            <p:cond delay="0"/>
                                          </p:stCondLst>
                                        </p:cTn>
                                        <p:tgtEl>
                                          <p:spTgt spid="2311"/>
                                        </p:tgtEl>
                                        <p:attrNameLst>
                                          <p:attrName>style.visibility</p:attrName>
                                        </p:attrNameLst>
                                      </p:cBhvr>
                                      <p:to>
                                        <p:strVal val="hidden"/>
                                      </p:to>
                                    </p:set>
                                  </p:childTnLst>
                                </p:cTn>
                              </p:par>
                            </p:childTnLst>
                          </p:cTn>
                        </p:par>
                      </p:childTnLst>
                    </p:cTn>
                  </p:par>
                </p:childTnLst>
              </p:cTn>
              <p:nextCondLst>
                <p:cond evt="onClick" delay="0">
                  <p:tgtEl>
                    <p:spTgt spid="2311"/>
                  </p:tgtEl>
                </p:cond>
              </p:nextCondLst>
            </p:seq>
            <p:seq concurrent="1" nextAc="seek">
              <p:cTn id="4094" restart="whenNotActive" fill="hold" evtFilter="cancelBubble" nodeType="interactiveSeq">
                <p:stCondLst>
                  <p:cond evt="onClick" delay="0">
                    <p:tgtEl>
                      <p:spTgt spid="2312"/>
                    </p:tgtEl>
                  </p:cond>
                </p:stCondLst>
                <p:endSync evt="end" delay="0">
                  <p:rtn val="all"/>
                </p:endSync>
                <p:childTnLst>
                  <p:par>
                    <p:cTn id="4095" fill="hold">
                      <p:stCondLst>
                        <p:cond delay="0"/>
                      </p:stCondLst>
                      <p:childTnLst>
                        <p:par>
                          <p:cTn id="4096" fill="hold">
                            <p:stCondLst>
                              <p:cond delay="0"/>
                            </p:stCondLst>
                            <p:childTnLst>
                              <p:par>
                                <p:cTn id="4097" presetID="1" presetClass="exit" presetSubtype="0" fill="hold" grpId="0" nodeType="clickEffect">
                                  <p:stCondLst>
                                    <p:cond delay="0"/>
                                  </p:stCondLst>
                                  <p:childTnLst>
                                    <p:set>
                                      <p:cBhvr>
                                        <p:cTn id="4098" dur="1" fill="hold">
                                          <p:stCondLst>
                                            <p:cond delay="0"/>
                                          </p:stCondLst>
                                        </p:cTn>
                                        <p:tgtEl>
                                          <p:spTgt spid="2312"/>
                                        </p:tgtEl>
                                        <p:attrNameLst>
                                          <p:attrName>style.visibility</p:attrName>
                                        </p:attrNameLst>
                                      </p:cBhvr>
                                      <p:to>
                                        <p:strVal val="hidden"/>
                                      </p:to>
                                    </p:set>
                                  </p:childTnLst>
                                </p:cTn>
                              </p:par>
                            </p:childTnLst>
                          </p:cTn>
                        </p:par>
                      </p:childTnLst>
                    </p:cTn>
                  </p:par>
                </p:childTnLst>
              </p:cTn>
              <p:nextCondLst>
                <p:cond evt="onClick" delay="0">
                  <p:tgtEl>
                    <p:spTgt spid="2312"/>
                  </p:tgtEl>
                </p:cond>
              </p:nextCondLst>
            </p:seq>
            <p:seq concurrent="1" nextAc="seek">
              <p:cTn id="4099" restart="whenNotActive" fill="hold" evtFilter="cancelBubble" nodeType="interactiveSeq">
                <p:stCondLst>
                  <p:cond evt="onClick" delay="0">
                    <p:tgtEl>
                      <p:spTgt spid="2313"/>
                    </p:tgtEl>
                  </p:cond>
                </p:stCondLst>
                <p:endSync evt="end" delay="0">
                  <p:rtn val="all"/>
                </p:endSync>
                <p:childTnLst>
                  <p:par>
                    <p:cTn id="4100" fill="hold">
                      <p:stCondLst>
                        <p:cond delay="0"/>
                      </p:stCondLst>
                      <p:childTnLst>
                        <p:par>
                          <p:cTn id="4101" fill="hold">
                            <p:stCondLst>
                              <p:cond delay="0"/>
                            </p:stCondLst>
                            <p:childTnLst>
                              <p:par>
                                <p:cTn id="4102" presetID="1" presetClass="exit" presetSubtype="0" fill="hold" grpId="0" nodeType="clickEffect">
                                  <p:stCondLst>
                                    <p:cond delay="0"/>
                                  </p:stCondLst>
                                  <p:childTnLst>
                                    <p:set>
                                      <p:cBhvr>
                                        <p:cTn id="4103" dur="1" fill="hold">
                                          <p:stCondLst>
                                            <p:cond delay="0"/>
                                          </p:stCondLst>
                                        </p:cTn>
                                        <p:tgtEl>
                                          <p:spTgt spid="2313"/>
                                        </p:tgtEl>
                                        <p:attrNameLst>
                                          <p:attrName>style.visibility</p:attrName>
                                        </p:attrNameLst>
                                      </p:cBhvr>
                                      <p:to>
                                        <p:strVal val="hidden"/>
                                      </p:to>
                                    </p:set>
                                  </p:childTnLst>
                                </p:cTn>
                              </p:par>
                            </p:childTnLst>
                          </p:cTn>
                        </p:par>
                      </p:childTnLst>
                    </p:cTn>
                  </p:par>
                </p:childTnLst>
              </p:cTn>
              <p:nextCondLst>
                <p:cond evt="onClick" delay="0">
                  <p:tgtEl>
                    <p:spTgt spid="2313"/>
                  </p:tgtEl>
                </p:cond>
              </p:nextCondLst>
            </p:seq>
            <p:seq concurrent="1" nextAc="seek">
              <p:cTn id="4104" restart="whenNotActive" fill="hold" evtFilter="cancelBubble" nodeType="interactiveSeq">
                <p:stCondLst>
                  <p:cond evt="onClick" delay="0">
                    <p:tgtEl>
                      <p:spTgt spid="2314"/>
                    </p:tgtEl>
                  </p:cond>
                </p:stCondLst>
                <p:endSync evt="end" delay="0">
                  <p:rtn val="all"/>
                </p:endSync>
                <p:childTnLst>
                  <p:par>
                    <p:cTn id="4105" fill="hold">
                      <p:stCondLst>
                        <p:cond delay="0"/>
                      </p:stCondLst>
                      <p:childTnLst>
                        <p:par>
                          <p:cTn id="4106" fill="hold">
                            <p:stCondLst>
                              <p:cond delay="0"/>
                            </p:stCondLst>
                            <p:childTnLst>
                              <p:par>
                                <p:cTn id="4107" presetID="1" presetClass="exit" presetSubtype="0" fill="hold" grpId="0" nodeType="clickEffect">
                                  <p:stCondLst>
                                    <p:cond delay="0"/>
                                  </p:stCondLst>
                                  <p:childTnLst>
                                    <p:set>
                                      <p:cBhvr>
                                        <p:cTn id="4108" dur="1" fill="hold">
                                          <p:stCondLst>
                                            <p:cond delay="0"/>
                                          </p:stCondLst>
                                        </p:cTn>
                                        <p:tgtEl>
                                          <p:spTgt spid="2314"/>
                                        </p:tgtEl>
                                        <p:attrNameLst>
                                          <p:attrName>style.visibility</p:attrName>
                                        </p:attrNameLst>
                                      </p:cBhvr>
                                      <p:to>
                                        <p:strVal val="hidden"/>
                                      </p:to>
                                    </p:set>
                                  </p:childTnLst>
                                </p:cTn>
                              </p:par>
                            </p:childTnLst>
                          </p:cTn>
                        </p:par>
                      </p:childTnLst>
                    </p:cTn>
                  </p:par>
                </p:childTnLst>
              </p:cTn>
              <p:nextCondLst>
                <p:cond evt="onClick" delay="0">
                  <p:tgtEl>
                    <p:spTgt spid="2314"/>
                  </p:tgtEl>
                </p:cond>
              </p:nextCondLst>
            </p:seq>
            <p:seq concurrent="1" nextAc="seek">
              <p:cTn id="4109" restart="whenNotActive" fill="hold" evtFilter="cancelBubble" nodeType="interactiveSeq">
                <p:stCondLst>
                  <p:cond evt="onClick" delay="0">
                    <p:tgtEl>
                      <p:spTgt spid="2264"/>
                    </p:tgtEl>
                  </p:cond>
                </p:stCondLst>
                <p:endSync evt="end" delay="0">
                  <p:rtn val="all"/>
                </p:endSync>
                <p:childTnLst>
                  <p:par>
                    <p:cTn id="4110" fill="hold">
                      <p:stCondLst>
                        <p:cond delay="0"/>
                      </p:stCondLst>
                      <p:childTnLst>
                        <p:par>
                          <p:cTn id="4111" fill="hold">
                            <p:stCondLst>
                              <p:cond delay="0"/>
                            </p:stCondLst>
                            <p:childTnLst>
                              <p:par>
                                <p:cTn id="4112" presetID="1" presetClass="exit" presetSubtype="0" fill="hold" grpId="0" nodeType="clickEffect">
                                  <p:stCondLst>
                                    <p:cond delay="0"/>
                                  </p:stCondLst>
                                  <p:childTnLst>
                                    <p:set>
                                      <p:cBhvr>
                                        <p:cTn id="4113" dur="1" fill="hold">
                                          <p:stCondLst>
                                            <p:cond delay="0"/>
                                          </p:stCondLst>
                                        </p:cTn>
                                        <p:tgtEl>
                                          <p:spTgt spid="2264"/>
                                        </p:tgtEl>
                                        <p:attrNameLst>
                                          <p:attrName>style.visibility</p:attrName>
                                        </p:attrNameLst>
                                      </p:cBhvr>
                                      <p:to>
                                        <p:strVal val="hidden"/>
                                      </p:to>
                                    </p:set>
                                  </p:childTnLst>
                                </p:cTn>
                              </p:par>
                            </p:childTnLst>
                          </p:cTn>
                        </p:par>
                      </p:childTnLst>
                    </p:cTn>
                  </p:par>
                </p:childTnLst>
              </p:cTn>
              <p:nextCondLst>
                <p:cond evt="onClick" delay="0">
                  <p:tgtEl>
                    <p:spTgt spid="2264"/>
                  </p:tgtEl>
                </p:cond>
              </p:nextCondLst>
            </p:seq>
            <p:seq concurrent="1" nextAc="seek">
              <p:cTn id="4114" restart="whenNotActive" fill="hold" evtFilter="cancelBubble" nodeType="interactiveSeq">
                <p:stCondLst>
                  <p:cond evt="onClick" delay="0">
                    <p:tgtEl>
                      <p:spTgt spid="2315"/>
                    </p:tgtEl>
                  </p:cond>
                </p:stCondLst>
                <p:endSync evt="end" delay="0">
                  <p:rtn val="all"/>
                </p:endSync>
                <p:childTnLst>
                  <p:par>
                    <p:cTn id="4115" fill="hold">
                      <p:stCondLst>
                        <p:cond delay="0"/>
                      </p:stCondLst>
                      <p:childTnLst>
                        <p:par>
                          <p:cTn id="4116" fill="hold">
                            <p:stCondLst>
                              <p:cond delay="0"/>
                            </p:stCondLst>
                            <p:childTnLst>
                              <p:par>
                                <p:cTn id="4117" presetID="1" presetClass="exit" presetSubtype="0" fill="hold" grpId="0" nodeType="clickEffect">
                                  <p:stCondLst>
                                    <p:cond delay="0"/>
                                  </p:stCondLst>
                                  <p:childTnLst>
                                    <p:set>
                                      <p:cBhvr>
                                        <p:cTn id="4118" dur="1" fill="hold">
                                          <p:stCondLst>
                                            <p:cond delay="0"/>
                                          </p:stCondLst>
                                        </p:cTn>
                                        <p:tgtEl>
                                          <p:spTgt spid="2315"/>
                                        </p:tgtEl>
                                        <p:attrNameLst>
                                          <p:attrName>style.visibility</p:attrName>
                                        </p:attrNameLst>
                                      </p:cBhvr>
                                      <p:to>
                                        <p:strVal val="hidden"/>
                                      </p:to>
                                    </p:set>
                                  </p:childTnLst>
                                </p:cTn>
                              </p:par>
                            </p:childTnLst>
                          </p:cTn>
                        </p:par>
                      </p:childTnLst>
                    </p:cTn>
                  </p:par>
                </p:childTnLst>
              </p:cTn>
              <p:nextCondLst>
                <p:cond evt="onClick" delay="0">
                  <p:tgtEl>
                    <p:spTgt spid="2315"/>
                  </p:tgtEl>
                </p:cond>
              </p:nextCondLst>
            </p:seq>
            <p:seq concurrent="1" nextAc="seek">
              <p:cTn id="4119" restart="whenNotActive" fill="hold" evtFilter="cancelBubble" nodeType="interactiveSeq">
                <p:stCondLst>
                  <p:cond evt="onClick" delay="0">
                    <p:tgtEl>
                      <p:spTgt spid="2316"/>
                    </p:tgtEl>
                  </p:cond>
                </p:stCondLst>
                <p:endSync evt="end" delay="0">
                  <p:rtn val="all"/>
                </p:endSync>
                <p:childTnLst>
                  <p:par>
                    <p:cTn id="4120" fill="hold">
                      <p:stCondLst>
                        <p:cond delay="0"/>
                      </p:stCondLst>
                      <p:childTnLst>
                        <p:par>
                          <p:cTn id="4121" fill="hold">
                            <p:stCondLst>
                              <p:cond delay="0"/>
                            </p:stCondLst>
                            <p:childTnLst>
                              <p:par>
                                <p:cTn id="4122" presetID="1" presetClass="exit" presetSubtype="0" fill="hold" grpId="0" nodeType="clickEffect">
                                  <p:stCondLst>
                                    <p:cond delay="0"/>
                                  </p:stCondLst>
                                  <p:childTnLst>
                                    <p:set>
                                      <p:cBhvr>
                                        <p:cTn id="4123" dur="1" fill="hold">
                                          <p:stCondLst>
                                            <p:cond delay="0"/>
                                          </p:stCondLst>
                                        </p:cTn>
                                        <p:tgtEl>
                                          <p:spTgt spid="2316"/>
                                        </p:tgtEl>
                                        <p:attrNameLst>
                                          <p:attrName>style.visibility</p:attrName>
                                        </p:attrNameLst>
                                      </p:cBhvr>
                                      <p:to>
                                        <p:strVal val="hidden"/>
                                      </p:to>
                                    </p:set>
                                  </p:childTnLst>
                                </p:cTn>
                              </p:par>
                            </p:childTnLst>
                          </p:cTn>
                        </p:par>
                      </p:childTnLst>
                    </p:cTn>
                  </p:par>
                </p:childTnLst>
              </p:cTn>
              <p:nextCondLst>
                <p:cond evt="onClick" delay="0">
                  <p:tgtEl>
                    <p:spTgt spid="2316"/>
                  </p:tgtEl>
                </p:cond>
              </p:nextCondLst>
            </p:seq>
            <p:seq concurrent="1" nextAc="seek">
              <p:cTn id="4124" restart="whenNotActive" fill="hold" evtFilter="cancelBubble" nodeType="interactiveSeq">
                <p:stCondLst>
                  <p:cond evt="onClick" delay="0">
                    <p:tgtEl>
                      <p:spTgt spid="2317"/>
                    </p:tgtEl>
                  </p:cond>
                </p:stCondLst>
                <p:endSync evt="end" delay="0">
                  <p:rtn val="all"/>
                </p:endSync>
                <p:childTnLst>
                  <p:par>
                    <p:cTn id="4125" fill="hold">
                      <p:stCondLst>
                        <p:cond delay="0"/>
                      </p:stCondLst>
                      <p:childTnLst>
                        <p:par>
                          <p:cTn id="4126" fill="hold">
                            <p:stCondLst>
                              <p:cond delay="0"/>
                            </p:stCondLst>
                            <p:childTnLst>
                              <p:par>
                                <p:cTn id="4127" presetID="1" presetClass="exit" presetSubtype="0" fill="hold" grpId="0" nodeType="clickEffect">
                                  <p:stCondLst>
                                    <p:cond delay="0"/>
                                  </p:stCondLst>
                                  <p:childTnLst>
                                    <p:set>
                                      <p:cBhvr>
                                        <p:cTn id="4128" dur="1" fill="hold">
                                          <p:stCondLst>
                                            <p:cond delay="0"/>
                                          </p:stCondLst>
                                        </p:cTn>
                                        <p:tgtEl>
                                          <p:spTgt spid="2317"/>
                                        </p:tgtEl>
                                        <p:attrNameLst>
                                          <p:attrName>style.visibility</p:attrName>
                                        </p:attrNameLst>
                                      </p:cBhvr>
                                      <p:to>
                                        <p:strVal val="hidden"/>
                                      </p:to>
                                    </p:set>
                                  </p:childTnLst>
                                </p:cTn>
                              </p:par>
                            </p:childTnLst>
                          </p:cTn>
                        </p:par>
                      </p:childTnLst>
                    </p:cTn>
                  </p:par>
                </p:childTnLst>
              </p:cTn>
              <p:nextCondLst>
                <p:cond evt="onClick" delay="0">
                  <p:tgtEl>
                    <p:spTgt spid="2317"/>
                  </p:tgtEl>
                </p:cond>
              </p:nextCondLst>
            </p:seq>
            <p:seq concurrent="1" nextAc="seek">
              <p:cTn id="4129" restart="whenNotActive" fill="hold" evtFilter="cancelBubble" nodeType="interactiveSeq">
                <p:stCondLst>
                  <p:cond evt="onClick" delay="0">
                    <p:tgtEl>
                      <p:spTgt spid="2318"/>
                    </p:tgtEl>
                  </p:cond>
                </p:stCondLst>
                <p:endSync evt="end" delay="0">
                  <p:rtn val="all"/>
                </p:endSync>
                <p:childTnLst>
                  <p:par>
                    <p:cTn id="4130" fill="hold">
                      <p:stCondLst>
                        <p:cond delay="0"/>
                      </p:stCondLst>
                      <p:childTnLst>
                        <p:par>
                          <p:cTn id="4131" fill="hold">
                            <p:stCondLst>
                              <p:cond delay="0"/>
                            </p:stCondLst>
                            <p:childTnLst>
                              <p:par>
                                <p:cTn id="4132" presetID="1" presetClass="exit" presetSubtype="0" fill="hold" grpId="0" nodeType="clickEffect">
                                  <p:stCondLst>
                                    <p:cond delay="0"/>
                                  </p:stCondLst>
                                  <p:childTnLst>
                                    <p:set>
                                      <p:cBhvr>
                                        <p:cTn id="4133" dur="1" fill="hold">
                                          <p:stCondLst>
                                            <p:cond delay="0"/>
                                          </p:stCondLst>
                                        </p:cTn>
                                        <p:tgtEl>
                                          <p:spTgt spid="2318"/>
                                        </p:tgtEl>
                                        <p:attrNameLst>
                                          <p:attrName>style.visibility</p:attrName>
                                        </p:attrNameLst>
                                      </p:cBhvr>
                                      <p:to>
                                        <p:strVal val="hidden"/>
                                      </p:to>
                                    </p:set>
                                  </p:childTnLst>
                                </p:cTn>
                              </p:par>
                            </p:childTnLst>
                          </p:cTn>
                        </p:par>
                      </p:childTnLst>
                    </p:cTn>
                  </p:par>
                </p:childTnLst>
              </p:cTn>
              <p:nextCondLst>
                <p:cond evt="onClick" delay="0">
                  <p:tgtEl>
                    <p:spTgt spid="2318"/>
                  </p:tgtEl>
                </p:cond>
              </p:nextCondLst>
            </p:seq>
            <p:seq concurrent="1" nextAc="seek">
              <p:cTn id="4134" restart="whenNotActive" fill="hold" evtFilter="cancelBubble" nodeType="interactiveSeq">
                <p:stCondLst>
                  <p:cond evt="onClick" delay="0">
                    <p:tgtEl>
                      <p:spTgt spid="2319"/>
                    </p:tgtEl>
                  </p:cond>
                </p:stCondLst>
                <p:endSync evt="end" delay="0">
                  <p:rtn val="all"/>
                </p:endSync>
                <p:childTnLst>
                  <p:par>
                    <p:cTn id="4135" fill="hold">
                      <p:stCondLst>
                        <p:cond delay="0"/>
                      </p:stCondLst>
                      <p:childTnLst>
                        <p:par>
                          <p:cTn id="4136" fill="hold">
                            <p:stCondLst>
                              <p:cond delay="0"/>
                            </p:stCondLst>
                            <p:childTnLst>
                              <p:par>
                                <p:cTn id="4137" presetID="1" presetClass="exit" presetSubtype="0" fill="hold" grpId="0" nodeType="clickEffect">
                                  <p:stCondLst>
                                    <p:cond delay="0"/>
                                  </p:stCondLst>
                                  <p:childTnLst>
                                    <p:set>
                                      <p:cBhvr>
                                        <p:cTn id="4138" dur="1" fill="hold">
                                          <p:stCondLst>
                                            <p:cond delay="0"/>
                                          </p:stCondLst>
                                        </p:cTn>
                                        <p:tgtEl>
                                          <p:spTgt spid="2319"/>
                                        </p:tgtEl>
                                        <p:attrNameLst>
                                          <p:attrName>style.visibility</p:attrName>
                                        </p:attrNameLst>
                                      </p:cBhvr>
                                      <p:to>
                                        <p:strVal val="hidden"/>
                                      </p:to>
                                    </p:set>
                                  </p:childTnLst>
                                </p:cTn>
                              </p:par>
                            </p:childTnLst>
                          </p:cTn>
                        </p:par>
                      </p:childTnLst>
                    </p:cTn>
                  </p:par>
                </p:childTnLst>
              </p:cTn>
              <p:nextCondLst>
                <p:cond evt="onClick" delay="0">
                  <p:tgtEl>
                    <p:spTgt spid="2319"/>
                  </p:tgtEl>
                </p:cond>
              </p:nextCondLst>
            </p:seq>
            <p:seq concurrent="1" nextAc="seek">
              <p:cTn id="4139" restart="whenNotActive" fill="hold" evtFilter="cancelBubble" nodeType="interactiveSeq">
                <p:stCondLst>
                  <p:cond evt="onClick" delay="0">
                    <p:tgtEl>
                      <p:spTgt spid="2320"/>
                    </p:tgtEl>
                  </p:cond>
                </p:stCondLst>
                <p:endSync evt="end" delay="0">
                  <p:rtn val="all"/>
                </p:endSync>
                <p:childTnLst>
                  <p:par>
                    <p:cTn id="4140" fill="hold">
                      <p:stCondLst>
                        <p:cond delay="0"/>
                      </p:stCondLst>
                      <p:childTnLst>
                        <p:par>
                          <p:cTn id="4141" fill="hold">
                            <p:stCondLst>
                              <p:cond delay="0"/>
                            </p:stCondLst>
                            <p:childTnLst>
                              <p:par>
                                <p:cTn id="4142" presetID="1" presetClass="exit" presetSubtype="0" fill="hold" grpId="0" nodeType="clickEffect">
                                  <p:stCondLst>
                                    <p:cond delay="0"/>
                                  </p:stCondLst>
                                  <p:childTnLst>
                                    <p:set>
                                      <p:cBhvr>
                                        <p:cTn id="4143" dur="1" fill="hold">
                                          <p:stCondLst>
                                            <p:cond delay="0"/>
                                          </p:stCondLst>
                                        </p:cTn>
                                        <p:tgtEl>
                                          <p:spTgt spid="2320"/>
                                        </p:tgtEl>
                                        <p:attrNameLst>
                                          <p:attrName>style.visibility</p:attrName>
                                        </p:attrNameLst>
                                      </p:cBhvr>
                                      <p:to>
                                        <p:strVal val="hidden"/>
                                      </p:to>
                                    </p:set>
                                  </p:childTnLst>
                                </p:cTn>
                              </p:par>
                            </p:childTnLst>
                          </p:cTn>
                        </p:par>
                      </p:childTnLst>
                    </p:cTn>
                  </p:par>
                </p:childTnLst>
              </p:cTn>
              <p:nextCondLst>
                <p:cond evt="onClick" delay="0">
                  <p:tgtEl>
                    <p:spTgt spid="2320"/>
                  </p:tgtEl>
                </p:cond>
              </p:nextCondLst>
            </p:seq>
            <p:seq concurrent="1" nextAc="seek">
              <p:cTn id="4144" restart="whenNotActive" fill="hold" evtFilter="cancelBubble" nodeType="interactiveSeq">
                <p:stCondLst>
                  <p:cond evt="onClick" delay="0">
                    <p:tgtEl>
                      <p:spTgt spid="2321"/>
                    </p:tgtEl>
                  </p:cond>
                </p:stCondLst>
                <p:endSync evt="end" delay="0">
                  <p:rtn val="all"/>
                </p:endSync>
                <p:childTnLst>
                  <p:par>
                    <p:cTn id="4145" fill="hold">
                      <p:stCondLst>
                        <p:cond delay="0"/>
                      </p:stCondLst>
                      <p:childTnLst>
                        <p:par>
                          <p:cTn id="4146" fill="hold">
                            <p:stCondLst>
                              <p:cond delay="0"/>
                            </p:stCondLst>
                            <p:childTnLst>
                              <p:par>
                                <p:cTn id="4147" presetID="1" presetClass="exit" presetSubtype="0" fill="hold" grpId="0" nodeType="clickEffect">
                                  <p:stCondLst>
                                    <p:cond delay="0"/>
                                  </p:stCondLst>
                                  <p:childTnLst>
                                    <p:set>
                                      <p:cBhvr>
                                        <p:cTn id="4148" dur="1" fill="hold">
                                          <p:stCondLst>
                                            <p:cond delay="0"/>
                                          </p:stCondLst>
                                        </p:cTn>
                                        <p:tgtEl>
                                          <p:spTgt spid="2321"/>
                                        </p:tgtEl>
                                        <p:attrNameLst>
                                          <p:attrName>style.visibility</p:attrName>
                                        </p:attrNameLst>
                                      </p:cBhvr>
                                      <p:to>
                                        <p:strVal val="hidden"/>
                                      </p:to>
                                    </p:set>
                                  </p:childTnLst>
                                </p:cTn>
                              </p:par>
                            </p:childTnLst>
                          </p:cTn>
                        </p:par>
                      </p:childTnLst>
                    </p:cTn>
                  </p:par>
                </p:childTnLst>
              </p:cTn>
              <p:nextCondLst>
                <p:cond evt="onClick" delay="0">
                  <p:tgtEl>
                    <p:spTgt spid="2321"/>
                  </p:tgtEl>
                </p:cond>
              </p:nextCondLst>
            </p:seq>
            <p:seq concurrent="1" nextAc="seek">
              <p:cTn id="4149" restart="whenNotActive" fill="hold" evtFilter="cancelBubble" nodeType="interactiveSeq">
                <p:stCondLst>
                  <p:cond evt="onClick" delay="0">
                    <p:tgtEl>
                      <p:spTgt spid="2322"/>
                    </p:tgtEl>
                  </p:cond>
                </p:stCondLst>
                <p:endSync evt="end" delay="0">
                  <p:rtn val="all"/>
                </p:endSync>
                <p:childTnLst>
                  <p:par>
                    <p:cTn id="4150" fill="hold">
                      <p:stCondLst>
                        <p:cond delay="0"/>
                      </p:stCondLst>
                      <p:childTnLst>
                        <p:par>
                          <p:cTn id="4151" fill="hold">
                            <p:stCondLst>
                              <p:cond delay="0"/>
                            </p:stCondLst>
                            <p:childTnLst>
                              <p:par>
                                <p:cTn id="4152" presetID="1" presetClass="exit" presetSubtype="0" fill="hold" grpId="0" nodeType="clickEffect">
                                  <p:stCondLst>
                                    <p:cond delay="0"/>
                                  </p:stCondLst>
                                  <p:childTnLst>
                                    <p:set>
                                      <p:cBhvr>
                                        <p:cTn id="4153" dur="1" fill="hold">
                                          <p:stCondLst>
                                            <p:cond delay="0"/>
                                          </p:stCondLst>
                                        </p:cTn>
                                        <p:tgtEl>
                                          <p:spTgt spid="2322"/>
                                        </p:tgtEl>
                                        <p:attrNameLst>
                                          <p:attrName>style.visibility</p:attrName>
                                        </p:attrNameLst>
                                      </p:cBhvr>
                                      <p:to>
                                        <p:strVal val="hidden"/>
                                      </p:to>
                                    </p:set>
                                  </p:childTnLst>
                                </p:cTn>
                              </p:par>
                            </p:childTnLst>
                          </p:cTn>
                        </p:par>
                      </p:childTnLst>
                    </p:cTn>
                  </p:par>
                </p:childTnLst>
              </p:cTn>
              <p:nextCondLst>
                <p:cond evt="onClick" delay="0">
                  <p:tgtEl>
                    <p:spTgt spid="2322"/>
                  </p:tgtEl>
                </p:cond>
              </p:nextCondLst>
            </p:seq>
            <p:seq concurrent="1" nextAc="seek">
              <p:cTn id="4154" restart="whenNotActive" fill="hold" evtFilter="cancelBubble" nodeType="interactiveSeq">
                <p:stCondLst>
                  <p:cond evt="onClick" delay="0">
                    <p:tgtEl>
                      <p:spTgt spid="2323"/>
                    </p:tgtEl>
                  </p:cond>
                </p:stCondLst>
                <p:endSync evt="end" delay="0">
                  <p:rtn val="all"/>
                </p:endSync>
                <p:childTnLst>
                  <p:par>
                    <p:cTn id="4155" fill="hold">
                      <p:stCondLst>
                        <p:cond delay="0"/>
                      </p:stCondLst>
                      <p:childTnLst>
                        <p:par>
                          <p:cTn id="4156" fill="hold">
                            <p:stCondLst>
                              <p:cond delay="0"/>
                            </p:stCondLst>
                            <p:childTnLst>
                              <p:par>
                                <p:cTn id="4157" presetID="1" presetClass="exit" presetSubtype="0" fill="hold" grpId="0" nodeType="clickEffect">
                                  <p:stCondLst>
                                    <p:cond delay="0"/>
                                  </p:stCondLst>
                                  <p:childTnLst>
                                    <p:set>
                                      <p:cBhvr>
                                        <p:cTn id="4158" dur="1" fill="hold">
                                          <p:stCondLst>
                                            <p:cond delay="0"/>
                                          </p:stCondLst>
                                        </p:cTn>
                                        <p:tgtEl>
                                          <p:spTgt spid="2323"/>
                                        </p:tgtEl>
                                        <p:attrNameLst>
                                          <p:attrName>style.visibility</p:attrName>
                                        </p:attrNameLst>
                                      </p:cBhvr>
                                      <p:to>
                                        <p:strVal val="hidden"/>
                                      </p:to>
                                    </p:set>
                                  </p:childTnLst>
                                </p:cTn>
                              </p:par>
                            </p:childTnLst>
                          </p:cTn>
                        </p:par>
                      </p:childTnLst>
                    </p:cTn>
                  </p:par>
                </p:childTnLst>
              </p:cTn>
              <p:nextCondLst>
                <p:cond evt="onClick" delay="0">
                  <p:tgtEl>
                    <p:spTgt spid="2323"/>
                  </p:tgtEl>
                </p:cond>
              </p:nextCondLst>
            </p:seq>
            <p:seq concurrent="1" nextAc="seek">
              <p:cTn id="4159" restart="whenNotActive" fill="hold" evtFilter="cancelBubble" nodeType="interactiveSeq">
                <p:stCondLst>
                  <p:cond evt="onClick" delay="0">
                    <p:tgtEl>
                      <p:spTgt spid="2324"/>
                    </p:tgtEl>
                  </p:cond>
                </p:stCondLst>
                <p:endSync evt="end" delay="0">
                  <p:rtn val="all"/>
                </p:endSync>
                <p:childTnLst>
                  <p:par>
                    <p:cTn id="4160" fill="hold">
                      <p:stCondLst>
                        <p:cond delay="0"/>
                      </p:stCondLst>
                      <p:childTnLst>
                        <p:par>
                          <p:cTn id="4161" fill="hold">
                            <p:stCondLst>
                              <p:cond delay="0"/>
                            </p:stCondLst>
                            <p:childTnLst>
                              <p:par>
                                <p:cTn id="4162" presetID="1" presetClass="exit" presetSubtype="0" fill="hold" grpId="0" nodeType="clickEffect">
                                  <p:stCondLst>
                                    <p:cond delay="0"/>
                                  </p:stCondLst>
                                  <p:childTnLst>
                                    <p:set>
                                      <p:cBhvr>
                                        <p:cTn id="4163" dur="1" fill="hold">
                                          <p:stCondLst>
                                            <p:cond delay="0"/>
                                          </p:stCondLst>
                                        </p:cTn>
                                        <p:tgtEl>
                                          <p:spTgt spid="2324"/>
                                        </p:tgtEl>
                                        <p:attrNameLst>
                                          <p:attrName>style.visibility</p:attrName>
                                        </p:attrNameLst>
                                      </p:cBhvr>
                                      <p:to>
                                        <p:strVal val="hidden"/>
                                      </p:to>
                                    </p:set>
                                  </p:childTnLst>
                                </p:cTn>
                              </p:par>
                            </p:childTnLst>
                          </p:cTn>
                        </p:par>
                      </p:childTnLst>
                    </p:cTn>
                  </p:par>
                </p:childTnLst>
              </p:cTn>
              <p:nextCondLst>
                <p:cond evt="onClick" delay="0">
                  <p:tgtEl>
                    <p:spTgt spid="2324"/>
                  </p:tgtEl>
                </p:cond>
              </p:nextCondLst>
            </p:seq>
            <p:seq concurrent="1" nextAc="seek">
              <p:cTn id="4164" restart="whenNotActive" fill="hold" evtFilter="cancelBubble" nodeType="interactiveSeq">
                <p:stCondLst>
                  <p:cond evt="onClick" delay="0">
                    <p:tgtEl>
                      <p:spTgt spid="2325"/>
                    </p:tgtEl>
                  </p:cond>
                </p:stCondLst>
                <p:endSync evt="end" delay="0">
                  <p:rtn val="all"/>
                </p:endSync>
                <p:childTnLst>
                  <p:par>
                    <p:cTn id="4165" fill="hold">
                      <p:stCondLst>
                        <p:cond delay="0"/>
                      </p:stCondLst>
                      <p:childTnLst>
                        <p:par>
                          <p:cTn id="4166" fill="hold">
                            <p:stCondLst>
                              <p:cond delay="0"/>
                            </p:stCondLst>
                            <p:childTnLst>
                              <p:par>
                                <p:cTn id="4167" presetID="1" presetClass="exit" presetSubtype="0" fill="hold" grpId="0" nodeType="clickEffect">
                                  <p:stCondLst>
                                    <p:cond delay="0"/>
                                  </p:stCondLst>
                                  <p:childTnLst>
                                    <p:set>
                                      <p:cBhvr>
                                        <p:cTn id="4168" dur="1" fill="hold">
                                          <p:stCondLst>
                                            <p:cond delay="0"/>
                                          </p:stCondLst>
                                        </p:cTn>
                                        <p:tgtEl>
                                          <p:spTgt spid="2325"/>
                                        </p:tgtEl>
                                        <p:attrNameLst>
                                          <p:attrName>style.visibility</p:attrName>
                                        </p:attrNameLst>
                                      </p:cBhvr>
                                      <p:to>
                                        <p:strVal val="hidden"/>
                                      </p:to>
                                    </p:set>
                                  </p:childTnLst>
                                </p:cTn>
                              </p:par>
                            </p:childTnLst>
                          </p:cTn>
                        </p:par>
                      </p:childTnLst>
                    </p:cTn>
                  </p:par>
                </p:childTnLst>
              </p:cTn>
              <p:nextCondLst>
                <p:cond evt="onClick" delay="0">
                  <p:tgtEl>
                    <p:spTgt spid="2325"/>
                  </p:tgtEl>
                </p:cond>
              </p:nextCondLst>
            </p:seq>
            <p:seq concurrent="1" nextAc="seek">
              <p:cTn id="4169" restart="whenNotActive" fill="hold" evtFilter="cancelBubble" nodeType="interactiveSeq">
                <p:stCondLst>
                  <p:cond evt="onClick" delay="0">
                    <p:tgtEl>
                      <p:spTgt spid="2326"/>
                    </p:tgtEl>
                  </p:cond>
                </p:stCondLst>
                <p:endSync evt="end" delay="0">
                  <p:rtn val="all"/>
                </p:endSync>
                <p:childTnLst>
                  <p:par>
                    <p:cTn id="4170" fill="hold">
                      <p:stCondLst>
                        <p:cond delay="0"/>
                      </p:stCondLst>
                      <p:childTnLst>
                        <p:par>
                          <p:cTn id="4171" fill="hold">
                            <p:stCondLst>
                              <p:cond delay="0"/>
                            </p:stCondLst>
                            <p:childTnLst>
                              <p:par>
                                <p:cTn id="4172" presetID="1" presetClass="exit" presetSubtype="0" fill="hold" grpId="0" nodeType="clickEffect">
                                  <p:stCondLst>
                                    <p:cond delay="0"/>
                                  </p:stCondLst>
                                  <p:childTnLst>
                                    <p:set>
                                      <p:cBhvr>
                                        <p:cTn id="4173" dur="1" fill="hold">
                                          <p:stCondLst>
                                            <p:cond delay="0"/>
                                          </p:stCondLst>
                                        </p:cTn>
                                        <p:tgtEl>
                                          <p:spTgt spid="2326"/>
                                        </p:tgtEl>
                                        <p:attrNameLst>
                                          <p:attrName>style.visibility</p:attrName>
                                        </p:attrNameLst>
                                      </p:cBhvr>
                                      <p:to>
                                        <p:strVal val="hidden"/>
                                      </p:to>
                                    </p:set>
                                  </p:childTnLst>
                                </p:cTn>
                              </p:par>
                            </p:childTnLst>
                          </p:cTn>
                        </p:par>
                      </p:childTnLst>
                    </p:cTn>
                  </p:par>
                </p:childTnLst>
              </p:cTn>
              <p:nextCondLst>
                <p:cond evt="onClick" delay="0">
                  <p:tgtEl>
                    <p:spTgt spid="2326"/>
                  </p:tgtEl>
                </p:cond>
              </p:nextCondLst>
            </p:seq>
            <p:seq concurrent="1" nextAc="seek">
              <p:cTn id="4174" restart="whenNotActive" fill="hold" evtFilter="cancelBubble" nodeType="interactiveSeq">
                <p:stCondLst>
                  <p:cond evt="onClick" delay="0">
                    <p:tgtEl>
                      <p:spTgt spid="2327"/>
                    </p:tgtEl>
                  </p:cond>
                </p:stCondLst>
                <p:endSync evt="end" delay="0">
                  <p:rtn val="all"/>
                </p:endSync>
                <p:childTnLst>
                  <p:par>
                    <p:cTn id="4175" fill="hold">
                      <p:stCondLst>
                        <p:cond delay="0"/>
                      </p:stCondLst>
                      <p:childTnLst>
                        <p:par>
                          <p:cTn id="4176" fill="hold">
                            <p:stCondLst>
                              <p:cond delay="0"/>
                            </p:stCondLst>
                            <p:childTnLst>
                              <p:par>
                                <p:cTn id="4177" presetID="1" presetClass="exit" presetSubtype="0" fill="hold" grpId="0" nodeType="clickEffect">
                                  <p:stCondLst>
                                    <p:cond delay="0"/>
                                  </p:stCondLst>
                                  <p:childTnLst>
                                    <p:set>
                                      <p:cBhvr>
                                        <p:cTn id="4178" dur="1" fill="hold">
                                          <p:stCondLst>
                                            <p:cond delay="0"/>
                                          </p:stCondLst>
                                        </p:cTn>
                                        <p:tgtEl>
                                          <p:spTgt spid="2327"/>
                                        </p:tgtEl>
                                        <p:attrNameLst>
                                          <p:attrName>style.visibility</p:attrName>
                                        </p:attrNameLst>
                                      </p:cBhvr>
                                      <p:to>
                                        <p:strVal val="hidden"/>
                                      </p:to>
                                    </p:set>
                                  </p:childTnLst>
                                </p:cTn>
                              </p:par>
                            </p:childTnLst>
                          </p:cTn>
                        </p:par>
                      </p:childTnLst>
                    </p:cTn>
                  </p:par>
                </p:childTnLst>
              </p:cTn>
              <p:nextCondLst>
                <p:cond evt="onClick" delay="0">
                  <p:tgtEl>
                    <p:spTgt spid="2327"/>
                  </p:tgtEl>
                </p:cond>
              </p:nextCondLst>
            </p:seq>
            <p:seq concurrent="1" nextAc="seek">
              <p:cTn id="4179" restart="whenNotActive" fill="hold" evtFilter="cancelBubble" nodeType="interactiveSeq">
                <p:stCondLst>
                  <p:cond evt="onClick" delay="0">
                    <p:tgtEl>
                      <p:spTgt spid="2328"/>
                    </p:tgtEl>
                  </p:cond>
                </p:stCondLst>
                <p:endSync evt="end" delay="0">
                  <p:rtn val="all"/>
                </p:endSync>
                <p:childTnLst>
                  <p:par>
                    <p:cTn id="4180" fill="hold">
                      <p:stCondLst>
                        <p:cond delay="0"/>
                      </p:stCondLst>
                      <p:childTnLst>
                        <p:par>
                          <p:cTn id="4181" fill="hold">
                            <p:stCondLst>
                              <p:cond delay="0"/>
                            </p:stCondLst>
                            <p:childTnLst>
                              <p:par>
                                <p:cTn id="4182" presetID="1" presetClass="exit" presetSubtype="0" fill="hold" grpId="0" nodeType="clickEffect">
                                  <p:stCondLst>
                                    <p:cond delay="0"/>
                                  </p:stCondLst>
                                  <p:childTnLst>
                                    <p:set>
                                      <p:cBhvr>
                                        <p:cTn id="4183" dur="1" fill="hold">
                                          <p:stCondLst>
                                            <p:cond delay="0"/>
                                          </p:stCondLst>
                                        </p:cTn>
                                        <p:tgtEl>
                                          <p:spTgt spid="2328"/>
                                        </p:tgtEl>
                                        <p:attrNameLst>
                                          <p:attrName>style.visibility</p:attrName>
                                        </p:attrNameLst>
                                      </p:cBhvr>
                                      <p:to>
                                        <p:strVal val="hidden"/>
                                      </p:to>
                                    </p:set>
                                  </p:childTnLst>
                                </p:cTn>
                              </p:par>
                            </p:childTnLst>
                          </p:cTn>
                        </p:par>
                      </p:childTnLst>
                    </p:cTn>
                  </p:par>
                </p:childTnLst>
              </p:cTn>
              <p:nextCondLst>
                <p:cond evt="onClick" delay="0">
                  <p:tgtEl>
                    <p:spTgt spid="2328"/>
                  </p:tgtEl>
                </p:cond>
              </p:nextCondLst>
            </p:seq>
            <p:seq concurrent="1" nextAc="seek">
              <p:cTn id="4184" restart="whenNotActive" fill="hold" evtFilter="cancelBubble" nodeType="interactiveSeq">
                <p:stCondLst>
                  <p:cond evt="onClick" delay="0">
                    <p:tgtEl>
                      <p:spTgt spid="2329"/>
                    </p:tgtEl>
                  </p:cond>
                </p:stCondLst>
                <p:endSync evt="end" delay="0">
                  <p:rtn val="all"/>
                </p:endSync>
                <p:childTnLst>
                  <p:par>
                    <p:cTn id="4185" fill="hold">
                      <p:stCondLst>
                        <p:cond delay="0"/>
                      </p:stCondLst>
                      <p:childTnLst>
                        <p:par>
                          <p:cTn id="4186" fill="hold">
                            <p:stCondLst>
                              <p:cond delay="0"/>
                            </p:stCondLst>
                            <p:childTnLst>
                              <p:par>
                                <p:cTn id="4187" presetID="1" presetClass="exit" presetSubtype="0" fill="hold" grpId="0" nodeType="clickEffect">
                                  <p:stCondLst>
                                    <p:cond delay="0"/>
                                  </p:stCondLst>
                                  <p:childTnLst>
                                    <p:set>
                                      <p:cBhvr>
                                        <p:cTn id="4188" dur="1" fill="hold">
                                          <p:stCondLst>
                                            <p:cond delay="0"/>
                                          </p:stCondLst>
                                        </p:cTn>
                                        <p:tgtEl>
                                          <p:spTgt spid="2329"/>
                                        </p:tgtEl>
                                        <p:attrNameLst>
                                          <p:attrName>style.visibility</p:attrName>
                                        </p:attrNameLst>
                                      </p:cBhvr>
                                      <p:to>
                                        <p:strVal val="hidden"/>
                                      </p:to>
                                    </p:set>
                                  </p:childTnLst>
                                </p:cTn>
                              </p:par>
                            </p:childTnLst>
                          </p:cTn>
                        </p:par>
                      </p:childTnLst>
                    </p:cTn>
                  </p:par>
                </p:childTnLst>
              </p:cTn>
              <p:nextCondLst>
                <p:cond evt="onClick" delay="0">
                  <p:tgtEl>
                    <p:spTgt spid="2329"/>
                  </p:tgtEl>
                </p:cond>
              </p:nextCondLst>
            </p:seq>
            <p:seq concurrent="1" nextAc="seek">
              <p:cTn id="4189" restart="whenNotActive" fill="hold" evtFilter="cancelBubble" nodeType="interactiveSeq">
                <p:stCondLst>
                  <p:cond evt="onClick" delay="0">
                    <p:tgtEl>
                      <p:spTgt spid="2330"/>
                    </p:tgtEl>
                  </p:cond>
                </p:stCondLst>
                <p:endSync evt="end" delay="0">
                  <p:rtn val="all"/>
                </p:endSync>
                <p:childTnLst>
                  <p:par>
                    <p:cTn id="4190" fill="hold">
                      <p:stCondLst>
                        <p:cond delay="0"/>
                      </p:stCondLst>
                      <p:childTnLst>
                        <p:par>
                          <p:cTn id="4191" fill="hold">
                            <p:stCondLst>
                              <p:cond delay="0"/>
                            </p:stCondLst>
                            <p:childTnLst>
                              <p:par>
                                <p:cTn id="4192" presetID="1" presetClass="exit" presetSubtype="0" fill="hold" grpId="0" nodeType="clickEffect">
                                  <p:stCondLst>
                                    <p:cond delay="0"/>
                                  </p:stCondLst>
                                  <p:childTnLst>
                                    <p:set>
                                      <p:cBhvr>
                                        <p:cTn id="4193" dur="1" fill="hold">
                                          <p:stCondLst>
                                            <p:cond delay="0"/>
                                          </p:stCondLst>
                                        </p:cTn>
                                        <p:tgtEl>
                                          <p:spTgt spid="2330"/>
                                        </p:tgtEl>
                                        <p:attrNameLst>
                                          <p:attrName>style.visibility</p:attrName>
                                        </p:attrNameLst>
                                      </p:cBhvr>
                                      <p:to>
                                        <p:strVal val="hidden"/>
                                      </p:to>
                                    </p:set>
                                  </p:childTnLst>
                                </p:cTn>
                              </p:par>
                            </p:childTnLst>
                          </p:cTn>
                        </p:par>
                      </p:childTnLst>
                    </p:cTn>
                  </p:par>
                </p:childTnLst>
              </p:cTn>
              <p:nextCondLst>
                <p:cond evt="onClick" delay="0">
                  <p:tgtEl>
                    <p:spTgt spid="2330"/>
                  </p:tgtEl>
                </p:cond>
              </p:nextCondLst>
            </p:seq>
            <p:seq concurrent="1" nextAc="seek">
              <p:cTn id="4194" restart="whenNotActive" fill="hold" evtFilter="cancelBubble" nodeType="interactiveSeq">
                <p:stCondLst>
                  <p:cond evt="onClick" delay="0">
                    <p:tgtEl>
                      <p:spTgt spid="2331"/>
                    </p:tgtEl>
                  </p:cond>
                </p:stCondLst>
                <p:endSync evt="end" delay="0">
                  <p:rtn val="all"/>
                </p:endSync>
                <p:childTnLst>
                  <p:par>
                    <p:cTn id="4195" fill="hold">
                      <p:stCondLst>
                        <p:cond delay="0"/>
                      </p:stCondLst>
                      <p:childTnLst>
                        <p:par>
                          <p:cTn id="4196" fill="hold">
                            <p:stCondLst>
                              <p:cond delay="0"/>
                            </p:stCondLst>
                            <p:childTnLst>
                              <p:par>
                                <p:cTn id="4197" presetID="1" presetClass="exit" presetSubtype="0" fill="hold" grpId="0" nodeType="clickEffect">
                                  <p:stCondLst>
                                    <p:cond delay="0"/>
                                  </p:stCondLst>
                                  <p:childTnLst>
                                    <p:set>
                                      <p:cBhvr>
                                        <p:cTn id="4198" dur="1" fill="hold">
                                          <p:stCondLst>
                                            <p:cond delay="0"/>
                                          </p:stCondLst>
                                        </p:cTn>
                                        <p:tgtEl>
                                          <p:spTgt spid="2331"/>
                                        </p:tgtEl>
                                        <p:attrNameLst>
                                          <p:attrName>style.visibility</p:attrName>
                                        </p:attrNameLst>
                                      </p:cBhvr>
                                      <p:to>
                                        <p:strVal val="hidden"/>
                                      </p:to>
                                    </p:set>
                                  </p:childTnLst>
                                </p:cTn>
                              </p:par>
                            </p:childTnLst>
                          </p:cTn>
                        </p:par>
                      </p:childTnLst>
                    </p:cTn>
                  </p:par>
                </p:childTnLst>
              </p:cTn>
              <p:nextCondLst>
                <p:cond evt="onClick" delay="0">
                  <p:tgtEl>
                    <p:spTgt spid="2331"/>
                  </p:tgtEl>
                </p:cond>
              </p:nextCondLst>
            </p:seq>
            <p:seq concurrent="1" nextAc="seek">
              <p:cTn id="4199" restart="whenNotActive" fill="hold" evtFilter="cancelBubble" nodeType="interactiveSeq">
                <p:stCondLst>
                  <p:cond evt="onClick" delay="0">
                    <p:tgtEl>
                      <p:spTgt spid="2332"/>
                    </p:tgtEl>
                  </p:cond>
                </p:stCondLst>
                <p:endSync evt="end" delay="0">
                  <p:rtn val="all"/>
                </p:endSync>
                <p:childTnLst>
                  <p:par>
                    <p:cTn id="4200" fill="hold">
                      <p:stCondLst>
                        <p:cond delay="0"/>
                      </p:stCondLst>
                      <p:childTnLst>
                        <p:par>
                          <p:cTn id="4201" fill="hold">
                            <p:stCondLst>
                              <p:cond delay="0"/>
                            </p:stCondLst>
                            <p:childTnLst>
                              <p:par>
                                <p:cTn id="4202" presetID="1" presetClass="exit" presetSubtype="0" fill="hold" grpId="0" nodeType="clickEffect">
                                  <p:stCondLst>
                                    <p:cond delay="0"/>
                                  </p:stCondLst>
                                  <p:childTnLst>
                                    <p:set>
                                      <p:cBhvr>
                                        <p:cTn id="4203" dur="1" fill="hold">
                                          <p:stCondLst>
                                            <p:cond delay="0"/>
                                          </p:stCondLst>
                                        </p:cTn>
                                        <p:tgtEl>
                                          <p:spTgt spid="2332"/>
                                        </p:tgtEl>
                                        <p:attrNameLst>
                                          <p:attrName>style.visibility</p:attrName>
                                        </p:attrNameLst>
                                      </p:cBhvr>
                                      <p:to>
                                        <p:strVal val="hidden"/>
                                      </p:to>
                                    </p:set>
                                  </p:childTnLst>
                                </p:cTn>
                              </p:par>
                            </p:childTnLst>
                          </p:cTn>
                        </p:par>
                      </p:childTnLst>
                    </p:cTn>
                  </p:par>
                </p:childTnLst>
              </p:cTn>
              <p:nextCondLst>
                <p:cond evt="onClick" delay="0">
                  <p:tgtEl>
                    <p:spTgt spid="2332"/>
                  </p:tgtEl>
                </p:cond>
              </p:nextCondLst>
            </p:seq>
            <p:seq concurrent="1" nextAc="seek">
              <p:cTn id="4204" restart="whenNotActive" fill="hold" evtFilter="cancelBubble" nodeType="interactiveSeq">
                <p:stCondLst>
                  <p:cond evt="onClick" delay="0">
                    <p:tgtEl>
                      <p:spTgt spid="2333"/>
                    </p:tgtEl>
                  </p:cond>
                </p:stCondLst>
                <p:endSync evt="end" delay="0">
                  <p:rtn val="all"/>
                </p:endSync>
                <p:childTnLst>
                  <p:par>
                    <p:cTn id="4205" fill="hold">
                      <p:stCondLst>
                        <p:cond delay="0"/>
                      </p:stCondLst>
                      <p:childTnLst>
                        <p:par>
                          <p:cTn id="4206" fill="hold">
                            <p:stCondLst>
                              <p:cond delay="0"/>
                            </p:stCondLst>
                            <p:childTnLst>
                              <p:par>
                                <p:cTn id="4207" presetID="1" presetClass="exit" presetSubtype="0" fill="hold" grpId="0" nodeType="clickEffect">
                                  <p:stCondLst>
                                    <p:cond delay="0"/>
                                  </p:stCondLst>
                                  <p:childTnLst>
                                    <p:set>
                                      <p:cBhvr>
                                        <p:cTn id="4208" dur="1" fill="hold">
                                          <p:stCondLst>
                                            <p:cond delay="0"/>
                                          </p:stCondLst>
                                        </p:cTn>
                                        <p:tgtEl>
                                          <p:spTgt spid="2333"/>
                                        </p:tgtEl>
                                        <p:attrNameLst>
                                          <p:attrName>style.visibility</p:attrName>
                                        </p:attrNameLst>
                                      </p:cBhvr>
                                      <p:to>
                                        <p:strVal val="hidden"/>
                                      </p:to>
                                    </p:set>
                                  </p:childTnLst>
                                </p:cTn>
                              </p:par>
                            </p:childTnLst>
                          </p:cTn>
                        </p:par>
                      </p:childTnLst>
                    </p:cTn>
                  </p:par>
                </p:childTnLst>
              </p:cTn>
              <p:nextCondLst>
                <p:cond evt="onClick" delay="0">
                  <p:tgtEl>
                    <p:spTgt spid="2333"/>
                  </p:tgtEl>
                </p:cond>
              </p:nextCondLst>
            </p:seq>
            <p:seq concurrent="1" nextAc="seek">
              <p:cTn id="4209" restart="whenNotActive" fill="hold" evtFilter="cancelBubble" nodeType="interactiveSeq">
                <p:stCondLst>
                  <p:cond evt="onClick" delay="0">
                    <p:tgtEl>
                      <p:spTgt spid="2334"/>
                    </p:tgtEl>
                  </p:cond>
                </p:stCondLst>
                <p:endSync evt="end" delay="0">
                  <p:rtn val="all"/>
                </p:endSync>
                <p:childTnLst>
                  <p:par>
                    <p:cTn id="4210" fill="hold">
                      <p:stCondLst>
                        <p:cond delay="0"/>
                      </p:stCondLst>
                      <p:childTnLst>
                        <p:par>
                          <p:cTn id="4211" fill="hold">
                            <p:stCondLst>
                              <p:cond delay="0"/>
                            </p:stCondLst>
                            <p:childTnLst>
                              <p:par>
                                <p:cTn id="4212" presetID="1" presetClass="exit" presetSubtype="0" fill="hold" grpId="0" nodeType="clickEffect">
                                  <p:stCondLst>
                                    <p:cond delay="0"/>
                                  </p:stCondLst>
                                  <p:childTnLst>
                                    <p:set>
                                      <p:cBhvr>
                                        <p:cTn id="4213" dur="1" fill="hold">
                                          <p:stCondLst>
                                            <p:cond delay="0"/>
                                          </p:stCondLst>
                                        </p:cTn>
                                        <p:tgtEl>
                                          <p:spTgt spid="2334"/>
                                        </p:tgtEl>
                                        <p:attrNameLst>
                                          <p:attrName>style.visibility</p:attrName>
                                        </p:attrNameLst>
                                      </p:cBhvr>
                                      <p:to>
                                        <p:strVal val="hidden"/>
                                      </p:to>
                                    </p:set>
                                  </p:childTnLst>
                                </p:cTn>
                              </p:par>
                            </p:childTnLst>
                          </p:cTn>
                        </p:par>
                      </p:childTnLst>
                    </p:cTn>
                  </p:par>
                </p:childTnLst>
              </p:cTn>
              <p:nextCondLst>
                <p:cond evt="onClick" delay="0">
                  <p:tgtEl>
                    <p:spTgt spid="2334"/>
                  </p:tgtEl>
                </p:cond>
              </p:nextCondLst>
            </p:seq>
            <p:seq concurrent="1" nextAc="seek">
              <p:cTn id="4214" restart="whenNotActive" fill="hold" evtFilter="cancelBubble" nodeType="interactiveSeq">
                <p:stCondLst>
                  <p:cond evt="onClick" delay="0">
                    <p:tgtEl>
                      <p:spTgt spid="2335"/>
                    </p:tgtEl>
                  </p:cond>
                </p:stCondLst>
                <p:endSync evt="end" delay="0">
                  <p:rtn val="all"/>
                </p:endSync>
                <p:childTnLst>
                  <p:par>
                    <p:cTn id="4215" fill="hold">
                      <p:stCondLst>
                        <p:cond delay="0"/>
                      </p:stCondLst>
                      <p:childTnLst>
                        <p:par>
                          <p:cTn id="4216" fill="hold">
                            <p:stCondLst>
                              <p:cond delay="0"/>
                            </p:stCondLst>
                            <p:childTnLst>
                              <p:par>
                                <p:cTn id="4217" presetID="1" presetClass="exit" presetSubtype="0" fill="hold" grpId="0" nodeType="clickEffect">
                                  <p:stCondLst>
                                    <p:cond delay="0"/>
                                  </p:stCondLst>
                                  <p:childTnLst>
                                    <p:set>
                                      <p:cBhvr>
                                        <p:cTn id="4218" dur="1" fill="hold">
                                          <p:stCondLst>
                                            <p:cond delay="0"/>
                                          </p:stCondLst>
                                        </p:cTn>
                                        <p:tgtEl>
                                          <p:spTgt spid="2335"/>
                                        </p:tgtEl>
                                        <p:attrNameLst>
                                          <p:attrName>style.visibility</p:attrName>
                                        </p:attrNameLst>
                                      </p:cBhvr>
                                      <p:to>
                                        <p:strVal val="hidden"/>
                                      </p:to>
                                    </p:set>
                                  </p:childTnLst>
                                </p:cTn>
                              </p:par>
                            </p:childTnLst>
                          </p:cTn>
                        </p:par>
                      </p:childTnLst>
                    </p:cTn>
                  </p:par>
                </p:childTnLst>
              </p:cTn>
              <p:nextCondLst>
                <p:cond evt="onClick" delay="0">
                  <p:tgtEl>
                    <p:spTgt spid="2335"/>
                  </p:tgtEl>
                </p:cond>
              </p:nextCondLst>
            </p:seq>
            <p:seq concurrent="1" nextAc="seek">
              <p:cTn id="4219" restart="whenNotActive" fill="hold" evtFilter="cancelBubble" nodeType="interactiveSeq">
                <p:stCondLst>
                  <p:cond evt="onClick" delay="0">
                    <p:tgtEl>
                      <p:spTgt spid="2336"/>
                    </p:tgtEl>
                  </p:cond>
                </p:stCondLst>
                <p:endSync evt="end" delay="0">
                  <p:rtn val="all"/>
                </p:endSync>
                <p:childTnLst>
                  <p:par>
                    <p:cTn id="4220" fill="hold">
                      <p:stCondLst>
                        <p:cond delay="0"/>
                      </p:stCondLst>
                      <p:childTnLst>
                        <p:par>
                          <p:cTn id="4221" fill="hold">
                            <p:stCondLst>
                              <p:cond delay="0"/>
                            </p:stCondLst>
                            <p:childTnLst>
                              <p:par>
                                <p:cTn id="4222" presetID="1" presetClass="exit" presetSubtype="0" fill="hold" grpId="0" nodeType="clickEffect">
                                  <p:stCondLst>
                                    <p:cond delay="0"/>
                                  </p:stCondLst>
                                  <p:childTnLst>
                                    <p:set>
                                      <p:cBhvr>
                                        <p:cTn id="4223" dur="1" fill="hold">
                                          <p:stCondLst>
                                            <p:cond delay="0"/>
                                          </p:stCondLst>
                                        </p:cTn>
                                        <p:tgtEl>
                                          <p:spTgt spid="2336"/>
                                        </p:tgtEl>
                                        <p:attrNameLst>
                                          <p:attrName>style.visibility</p:attrName>
                                        </p:attrNameLst>
                                      </p:cBhvr>
                                      <p:to>
                                        <p:strVal val="hidden"/>
                                      </p:to>
                                    </p:set>
                                  </p:childTnLst>
                                </p:cTn>
                              </p:par>
                            </p:childTnLst>
                          </p:cTn>
                        </p:par>
                      </p:childTnLst>
                    </p:cTn>
                  </p:par>
                </p:childTnLst>
              </p:cTn>
              <p:nextCondLst>
                <p:cond evt="onClick" delay="0">
                  <p:tgtEl>
                    <p:spTgt spid="2336"/>
                  </p:tgtEl>
                </p:cond>
              </p:nextCondLst>
            </p:seq>
            <p:seq concurrent="1" nextAc="seek">
              <p:cTn id="4224" restart="whenNotActive" fill="hold" evtFilter="cancelBubble" nodeType="interactiveSeq">
                <p:stCondLst>
                  <p:cond evt="onClick" delay="0">
                    <p:tgtEl>
                      <p:spTgt spid="2337"/>
                    </p:tgtEl>
                  </p:cond>
                </p:stCondLst>
                <p:endSync evt="end" delay="0">
                  <p:rtn val="all"/>
                </p:endSync>
                <p:childTnLst>
                  <p:par>
                    <p:cTn id="4225" fill="hold">
                      <p:stCondLst>
                        <p:cond delay="0"/>
                      </p:stCondLst>
                      <p:childTnLst>
                        <p:par>
                          <p:cTn id="4226" fill="hold">
                            <p:stCondLst>
                              <p:cond delay="0"/>
                            </p:stCondLst>
                            <p:childTnLst>
                              <p:par>
                                <p:cTn id="4227" presetID="1" presetClass="exit" presetSubtype="0" fill="hold" grpId="0" nodeType="clickEffect">
                                  <p:stCondLst>
                                    <p:cond delay="0"/>
                                  </p:stCondLst>
                                  <p:childTnLst>
                                    <p:set>
                                      <p:cBhvr>
                                        <p:cTn id="4228" dur="1" fill="hold">
                                          <p:stCondLst>
                                            <p:cond delay="0"/>
                                          </p:stCondLst>
                                        </p:cTn>
                                        <p:tgtEl>
                                          <p:spTgt spid="2337"/>
                                        </p:tgtEl>
                                        <p:attrNameLst>
                                          <p:attrName>style.visibility</p:attrName>
                                        </p:attrNameLst>
                                      </p:cBhvr>
                                      <p:to>
                                        <p:strVal val="hidden"/>
                                      </p:to>
                                    </p:set>
                                  </p:childTnLst>
                                </p:cTn>
                              </p:par>
                            </p:childTnLst>
                          </p:cTn>
                        </p:par>
                      </p:childTnLst>
                    </p:cTn>
                  </p:par>
                </p:childTnLst>
              </p:cTn>
              <p:nextCondLst>
                <p:cond evt="onClick" delay="0">
                  <p:tgtEl>
                    <p:spTgt spid="2337"/>
                  </p:tgtEl>
                </p:cond>
              </p:nextCondLst>
            </p:seq>
            <p:seq concurrent="1" nextAc="seek">
              <p:cTn id="4229" restart="whenNotActive" fill="hold" evtFilter="cancelBubble" nodeType="interactiveSeq">
                <p:stCondLst>
                  <p:cond evt="onClick" delay="0">
                    <p:tgtEl>
                      <p:spTgt spid="2338"/>
                    </p:tgtEl>
                  </p:cond>
                </p:stCondLst>
                <p:endSync evt="end" delay="0">
                  <p:rtn val="all"/>
                </p:endSync>
                <p:childTnLst>
                  <p:par>
                    <p:cTn id="4230" fill="hold">
                      <p:stCondLst>
                        <p:cond delay="0"/>
                      </p:stCondLst>
                      <p:childTnLst>
                        <p:par>
                          <p:cTn id="4231" fill="hold">
                            <p:stCondLst>
                              <p:cond delay="0"/>
                            </p:stCondLst>
                            <p:childTnLst>
                              <p:par>
                                <p:cTn id="4232" presetID="1" presetClass="exit" presetSubtype="0" fill="hold" grpId="0" nodeType="clickEffect">
                                  <p:stCondLst>
                                    <p:cond delay="0"/>
                                  </p:stCondLst>
                                  <p:childTnLst>
                                    <p:set>
                                      <p:cBhvr>
                                        <p:cTn id="4233" dur="1" fill="hold">
                                          <p:stCondLst>
                                            <p:cond delay="0"/>
                                          </p:stCondLst>
                                        </p:cTn>
                                        <p:tgtEl>
                                          <p:spTgt spid="2338"/>
                                        </p:tgtEl>
                                        <p:attrNameLst>
                                          <p:attrName>style.visibility</p:attrName>
                                        </p:attrNameLst>
                                      </p:cBhvr>
                                      <p:to>
                                        <p:strVal val="hidden"/>
                                      </p:to>
                                    </p:set>
                                  </p:childTnLst>
                                </p:cTn>
                              </p:par>
                            </p:childTnLst>
                          </p:cTn>
                        </p:par>
                      </p:childTnLst>
                    </p:cTn>
                  </p:par>
                </p:childTnLst>
              </p:cTn>
              <p:nextCondLst>
                <p:cond evt="onClick" delay="0">
                  <p:tgtEl>
                    <p:spTgt spid="2338"/>
                  </p:tgtEl>
                </p:cond>
              </p:nextCondLst>
            </p:seq>
            <p:seq concurrent="1" nextAc="seek">
              <p:cTn id="4234" restart="whenNotActive" fill="hold" evtFilter="cancelBubble" nodeType="interactiveSeq">
                <p:stCondLst>
                  <p:cond evt="onClick" delay="0">
                    <p:tgtEl>
                      <p:spTgt spid="2339"/>
                    </p:tgtEl>
                  </p:cond>
                </p:stCondLst>
                <p:endSync evt="end" delay="0">
                  <p:rtn val="all"/>
                </p:endSync>
                <p:childTnLst>
                  <p:par>
                    <p:cTn id="4235" fill="hold">
                      <p:stCondLst>
                        <p:cond delay="0"/>
                      </p:stCondLst>
                      <p:childTnLst>
                        <p:par>
                          <p:cTn id="4236" fill="hold">
                            <p:stCondLst>
                              <p:cond delay="0"/>
                            </p:stCondLst>
                            <p:childTnLst>
                              <p:par>
                                <p:cTn id="4237" presetID="1" presetClass="exit" presetSubtype="0" fill="hold" grpId="0" nodeType="clickEffect">
                                  <p:stCondLst>
                                    <p:cond delay="0"/>
                                  </p:stCondLst>
                                  <p:childTnLst>
                                    <p:set>
                                      <p:cBhvr>
                                        <p:cTn id="4238" dur="1" fill="hold">
                                          <p:stCondLst>
                                            <p:cond delay="0"/>
                                          </p:stCondLst>
                                        </p:cTn>
                                        <p:tgtEl>
                                          <p:spTgt spid="2339"/>
                                        </p:tgtEl>
                                        <p:attrNameLst>
                                          <p:attrName>style.visibility</p:attrName>
                                        </p:attrNameLst>
                                      </p:cBhvr>
                                      <p:to>
                                        <p:strVal val="hidden"/>
                                      </p:to>
                                    </p:set>
                                  </p:childTnLst>
                                </p:cTn>
                              </p:par>
                            </p:childTnLst>
                          </p:cTn>
                        </p:par>
                      </p:childTnLst>
                    </p:cTn>
                  </p:par>
                </p:childTnLst>
              </p:cTn>
              <p:nextCondLst>
                <p:cond evt="onClick" delay="0">
                  <p:tgtEl>
                    <p:spTgt spid="2339"/>
                  </p:tgtEl>
                </p:cond>
              </p:nextCondLst>
            </p:seq>
            <p:seq concurrent="1" nextAc="seek">
              <p:cTn id="4239" restart="whenNotActive" fill="hold" evtFilter="cancelBubble" nodeType="interactiveSeq">
                <p:stCondLst>
                  <p:cond evt="onClick" delay="0">
                    <p:tgtEl>
                      <p:spTgt spid="2340"/>
                    </p:tgtEl>
                  </p:cond>
                </p:stCondLst>
                <p:endSync evt="end" delay="0">
                  <p:rtn val="all"/>
                </p:endSync>
                <p:childTnLst>
                  <p:par>
                    <p:cTn id="4240" fill="hold">
                      <p:stCondLst>
                        <p:cond delay="0"/>
                      </p:stCondLst>
                      <p:childTnLst>
                        <p:par>
                          <p:cTn id="4241" fill="hold">
                            <p:stCondLst>
                              <p:cond delay="0"/>
                            </p:stCondLst>
                            <p:childTnLst>
                              <p:par>
                                <p:cTn id="4242" presetID="1" presetClass="exit" presetSubtype="0" fill="hold" grpId="0" nodeType="clickEffect">
                                  <p:stCondLst>
                                    <p:cond delay="0"/>
                                  </p:stCondLst>
                                  <p:childTnLst>
                                    <p:set>
                                      <p:cBhvr>
                                        <p:cTn id="4243" dur="1" fill="hold">
                                          <p:stCondLst>
                                            <p:cond delay="0"/>
                                          </p:stCondLst>
                                        </p:cTn>
                                        <p:tgtEl>
                                          <p:spTgt spid="2340"/>
                                        </p:tgtEl>
                                        <p:attrNameLst>
                                          <p:attrName>style.visibility</p:attrName>
                                        </p:attrNameLst>
                                      </p:cBhvr>
                                      <p:to>
                                        <p:strVal val="hidden"/>
                                      </p:to>
                                    </p:set>
                                  </p:childTnLst>
                                </p:cTn>
                              </p:par>
                            </p:childTnLst>
                          </p:cTn>
                        </p:par>
                      </p:childTnLst>
                    </p:cTn>
                  </p:par>
                </p:childTnLst>
              </p:cTn>
              <p:nextCondLst>
                <p:cond evt="onClick" delay="0">
                  <p:tgtEl>
                    <p:spTgt spid="2340"/>
                  </p:tgtEl>
                </p:cond>
              </p:nextCondLst>
            </p:seq>
            <p:seq concurrent="1" nextAc="seek">
              <p:cTn id="4244" restart="whenNotActive" fill="hold" evtFilter="cancelBubble" nodeType="interactiveSeq">
                <p:stCondLst>
                  <p:cond evt="onClick" delay="0">
                    <p:tgtEl>
                      <p:spTgt spid="2341"/>
                    </p:tgtEl>
                  </p:cond>
                </p:stCondLst>
                <p:endSync evt="end" delay="0">
                  <p:rtn val="all"/>
                </p:endSync>
                <p:childTnLst>
                  <p:par>
                    <p:cTn id="4245" fill="hold">
                      <p:stCondLst>
                        <p:cond delay="0"/>
                      </p:stCondLst>
                      <p:childTnLst>
                        <p:par>
                          <p:cTn id="4246" fill="hold">
                            <p:stCondLst>
                              <p:cond delay="0"/>
                            </p:stCondLst>
                            <p:childTnLst>
                              <p:par>
                                <p:cTn id="4247" presetID="1" presetClass="exit" presetSubtype="0" fill="hold" grpId="0" nodeType="clickEffect">
                                  <p:stCondLst>
                                    <p:cond delay="0"/>
                                  </p:stCondLst>
                                  <p:childTnLst>
                                    <p:set>
                                      <p:cBhvr>
                                        <p:cTn id="4248" dur="1" fill="hold">
                                          <p:stCondLst>
                                            <p:cond delay="0"/>
                                          </p:stCondLst>
                                        </p:cTn>
                                        <p:tgtEl>
                                          <p:spTgt spid="2341"/>
                                        </p:tgtEl>
                                        <p:attrNameLst>
                                          <p:attrName>style.visibility</p:attrName>
                                        </p:attrNameLst>
                                      </p:cBhvr>
                                      <p:to>
                                        <p:strVal val="hidden"/>
                                      </p:to>
                                    </p:set>
                                  </p:childTnLst>
                                </p:cTn>
                              </p:par>
                            </p:childTnLst>
                          </p:cTn>
                        </p:par>
                      </p:childTnLst>
                    </p:cTn>
                  </p:par>
                </p:childTnLst>
              </p:cTn>
              <p:nextCondLst>
                <p:cond evt="onClick" delay="0">
                  <p:tgtEl>
                    <p:spTgt spid="2341"/>
                  </p:tgtEl>
                </p:cond>
              </p:nextCondLst>
            </p:seq>
            <p:seq concurrent="1" nextAc="seek">
              <p:cTn id="4249" restart="whenNotActive" fill="hold" evtFilter="cancelBubble" nodeType="interactiveSeq">
                <p:stCondLst>
                  <p:cond evt="onClick" delay="0">
                    <p:tgtEl>
                      <p:spTgt spid="2342"/>
                    </p:tgtEl>
                  </p:cond>
                </p:stCondLst>
                <p:endSync evt="end" delay="0">
                  <p:rtn val="all"/>
                </p:endSync>
                <p:childTnLst>
                  <p:par>
                    <p:cTn id="4250" fill="hold">
                      <p:stCondLst>
                        <p:cond delay="0"/>
                      </p:stCondLst>
                      <p:childTnLst>
                        <p:par>
                          <p:cTn id="4251" fill="hold">
                            <p:stCondLst>
                              <p:cond delay="0"/>
                            </p:stCondLst>
                            <p:childTnLst>
                              <p:par>
                                <p:cTn id="4252" presetID="1" presetClass="exit" presetSubtype="0" fill="hold" grpId="0" nodeType="clickEffect">
                                  <p:stCondLst>
                                    <p:cond delay="0"/>
                                  </p:stCondLst>
                                  <p:childTnLst>
                                    <p:set>
                                      <p:cBhvr>
                                        <p:cTn id="4253" dur="1" fill="hold">
                                          <p:stCondLst>
                                            <p:cond delay="0"/>
                                          </p:stCondLst>
                                        </p:cTn>
                                        <p:tgtEl>
                                          <p:spTgt spid="2342"/>
                                        </p:tgtEl>
                                        <p:attrNameLst>
                                          <p:attrName>style.visibility</p:attrName>
                                        </p:attrNameLst>
                                      </p:cBhvr>
                                      <p:to>
                                        <p:strVal val="hidden"/>
                                      </p:to>
                                    </p:set>
                                  </p:childTnLst>
                                </p:cTn>
                              </p:par>
                            </p:childTnLst>
                          </p:cTn>
                        </p:par>
                      </p:childTnLst>
                    </p:cTn>
                  </p:par>
                </p:childTnLst>
              </p:cTn>
              <p:nextCondLst>
                <p:cond evt="onClick" delay="0">
                  <p:tgtEl>
                    <p:spTgt spid="2342"/>
                  </p:tgtEl>
                </p:cond>
              </p:nextCondLst>
            </p:seq>
            <p:seq concurrent="1" nextAc="seek">
              <p:cTn id="4254" restart="whenNotActive" fill="hold" evtFilter="cancelBubble" nodeType="interactiveSeq">
                <p:stCondLst>
                  <p:cond evt="onClick" delay="0">
                    <p:tgtEl>
                      <p:spTgt spid="2343"/>
                    </p:tgtEl>
                  </p:cond>
                </p:stCondLst>
                <p:endSync evt="end" delay="0">
                  <p:rtn val="all"/>
                </p:endSync>
                <p:childTnLst>
                  <p:par>
                    <p:cTn id="4255" fill="hold">
                      <p:stCondLst>
                        <p:cond delay="0"/>
                      </p:stCondLst>
                      <p:childTnLst>
                        <p:par>
                          <p:cTn id="4256" fill="hold">
                            <p:stCondLst>
                              <p:cond delay="0"/>
                            </p:stCondLst>
                            <p:childTnLst>
                              <p:par>
                                <p:cTn id="4257" presetID="1" presetClass="exit" presetSubtype="0" fill="hold" grpId="0" nodeType="clickEffect">
                                  <p:stCondLst>
                                    <p:cond delay="0"/>
                                  </p:stCondLst>
                                  <p:childTnLst>
                                    <p:set>
                                      <p:cBhvr>
                                        <p:cTn id="4258" dur="1" fill="hold">
                                          <p:stCondLst>
                                            <p:cond delay="0"/>
                                          </p:stCondLst>
                                        </p:cTn>
                                        <p:tgtEl>
                                          <p:spTgt spid="2343"/>
                                        </p:tgtEl>
                                        <p:attrNameLst>
                                          <p:attrName>style.visibility</p:attrName>
                                        </p:attrNameLst>
                                      </p:cBhvr>
                                      <p:to>
                                        <p:strVal val="hidden"/>
                                      </p:to>
                                    </p:set>
                                  </p:childTnLst>
                                </p:cTn>
                              </p:par>
                            </p:childTnLst>
                          </p:cTn>
                        </p:par>
                      </p:childTnLst>
                    </p:cTn>
                  </p:par>
                </p:childTnLst>
              </p:cTn>
              <p:nextCondLst>
                <p:cond evt="onClick" delay="0">
                  <p:tgtEl>
                    <p:spTgt spid="2343"/>
                  </p:tgtEl>
                </p:cond>
              </p:nextCondLst>
            </p:seq>
            <p:seq concurrent="1" nextAc="seek">
              <p:cTn id="4259" restart="whenNotActive" fill="hold" evtFilter="cancelBubble" nodeType="interactiveSeq">
                <p:stCondLst>
                  <p:cond evt="onClick" delay="0">
                    <p:tgtEl>
                      <p:spTgt spid="2344"/>
                    </p:tgtEl>
                  </p:cond>
                </p:stCondLst>
                <p:endSync evt="end" delay="0">
                  <p:rtn val="all"/>
                </p:endSync>
                <p:childTnLst>
                  <p:par>
                    <p:cTn id="4260" fill="hold">
                      <p:stCondLst>
                        <p:cond delay="0"/>
                      </p:stCondLst>
                      <p:childTnLst>
                        <p:par>
                          <p:cTn id="4261" fill="hold">
                            <p:stCondLst>
                              <p:cond delay="0"/>
                            </p:stCondLst>
                            <p:childTnLst>
                              <p:par>
                                <p:cTn id="4262" presetID="1" presetClass="exit" presetSubtype="0" fill="hold" grpId="0" nodeType="clickEffect">
                                  <p:stCondLst>
                                    <p:cond delay="0"/>
                                  </p:stCondLst>
                                  <p:childTnLst>
                                    <p:set>
                                      <p:cBhvr>
                                        <p:cTn id="4263" dur="1" fill="hold">
                                          <p:stCondLst>
                                            <p:cond delay="0"/>
                                          </p:stCondLst>
                                        </p:cTn>
                                        <p:tgtEl>
                                          <p:spTgt spid="2344"/>
                                        </p:tgtEl>
                                        <p:attrNameLst>
                                          <p:attrName>style.visibility</p:attrName>
                                        </p:attrNameLst>
                                      </p:cBhvr>
                                      <p:to>
                                        <p:strVal val="hidden"/>
                                      </p:to>
                                    </p:set>
                                  </p:childTnLst>
                                </p:cTn>
                              </p:par>
                            </p:childTnLst>
                          </p:cTn>
                        </p:par>
                      </p:childTnLst>
                    </p:cTn>
                  </p:par>
                </p:childTnLst>
              </p:cTn>
              <p:nextCondLst>
                <p:cond evt="onClick" delay="0">
                  <p:tgtEl>
                    <p:spTgt spid="2344"/>
                  </p:tgtEl>
                </p:cond>
              </p:nextCondLst>
            </p:seq>
            <p:seq concurrent="1" nextAc="seek">
              <p:cTn id="4264" restart="whenNotActive" fill="hold" evtFilter="cancelBubble" nodeType="interactiveSeq">
                <p:stCondLst>
                  <p:cond evt="onClick" delay="0">
                    <p:tgtEl>
                      <p:spTgt spid="2345"/>
                    </p:tgtEl>
                  </p:cond>
                </p:stCondLst>
                <p:endSync evt="end" delay="0">
                  <p:rtn val="all"/>
                </p:endSync>
                <p:childTnLst>
                  <p:par>
                    <p:cTn id="4265" fill="hold">
                      <p:stCondLst>
                        <p:cond delay="0"/>
                      </p:stCondLst>
                      <p:childTnLst>
                        <p:par>
                          <p:cTn id="4266" fill="hold">
                            <p:stCondLst>
                              <p:cond delay="0"/>
                            </p:stCondLst>
                            <p:childTnLst>
                              <p:par>
                                <p:cTn id="4267" presetID="1" presetClass="exit" presetSubtype="0" fill="hold" grpId="0" nodeType="clickEffect">
                                  <p:stCondLst>
                                    <p:cond delay="0"/>
                                  </p:stCondLst>
                                  <p:childTnLst>
                                    <p:set>
                                      <p:cBhvr>
                                        <p:cTn id="4268" dur="1" fill="hold">
                                          <p:stCondLst>
                                            <p:cond delay="0"/>
                                          </p:stCondLst>
                                        </p:cTn>
                                        <p:tgtEl>
                                          <p:spTgt spid="2345"/>
                                        </p:tgtEl>
                                        <p:attrNameLst>
                                          <p:attrName>style.visibility</p:attrName>
                                        </p:attrNameLst>
                                      </p:cBhvr>
                                      <p:to>
                                        <p:strVal val="hidden"/>
                                      </p:to>
                                    </p:set>
                                  </p:childTnLst>
                                </p:cTn>
                              </p:par>
                            </p:childTnLst>
                          </p:cTn>
                        </p:par>
                      </p:childTnLst>
                    </p:cTn>
                  </p:par>
                </p:childTnLst>
              </p:cTn>
              <p:nextCondLst>
                <p:cond evt="onClick" delay="0">
                  <p:tgtEl>
                    <p:spTgt spid="2345"/>
                  </p:tgtEl>
                </p:cond>
              </p:nextCondLst>
            </p:seq>
            <p:seq concurrent="1" nextAc="seek">
              <p:cTn id="4269" restart="whenNotActive" fill="hold" evtFilter="cancelBubble" nodeType="interactiveSeq">
                <p:stCondLst>
                  <p:cond evt="onClick" delay="0">
                    <p:tgtEl>
                      <p:spTgt spid="2346"/>
                    </p:tgtEl>
                  </p:cond>
                </p:stCondLst>
                <p:endSync evt="end" delay="0">
                  <p:rtn val="all"/>
                </p:endSync>
                <p:childTnLst>
                  <p:par>
                    <p:cTn id="4270" fill="hold">
                      <p:stCondLst>
                        <p:cond delay="0"/>
                      </p:stCondLst>
                      <p:childTnLst>
                        <p:par>
                          <p:cTn id="4271" fill="hold">
                            <p:stCondLst>
                              <p:cond delay="0"/>
                            </p:stCondLst>
                            <p:childTnLst>
                              <p:par>
                                <p:cTn id="4272" presetID="1" presetClass="exit" presetSubtype="0" fill="hold" grpId="0" nodeType="clickEffect">
                                  <p:stCondLst>
                                    <p:cond delay="0"/>
                                  </p:stCondLst>
                                  <p:childTnLst>
                                    <p:set>
                                      <p:cBhvr>
                                        <p:cTn id="4273" dur="1" fill="hold">
                                          <p:stCondLst>
                                            <p:cond delay="0"/>
                                          </p:stCondLst>
                                        </p:cTn>
                                        <p:tgtEl>
                                          <p:spTgt spid="2346"/>
                                        </p:tgtEl>
                                        <p:attrNameLst>
                                          <p:attrName>style.visibility</p:attrName>
                                        </p:attrNameLst>
                                      </p:cBhvr>
                                      <p:to>
                                        <p:strVal val="hidden"/>
                                      </p:to>
                                    </p:set>
                                  </p:childTnLst>
                                </p:cTn>
                              </p:par>
                            </p:childTnLst>
                          </p:cTn>
                        </p:par>
                      </p:childTnLst>
                    </p:cTn>
                  </p:par>
                </p:childTnLst>
              </p:cTn>
              <p:nextCondLst>
                <p:cond evt="onClick" delay="0">
                  <p:tgtEl>
                    <p:spTgt spid="2346"/>
                  </p:tgtEl>
                </p:cond>
              </p:nextCondLst>
            </p:seq>
            <p:seq concurrent="1" nextAc="seek">
              <p:cTn id="4274" restart="whenNotActive" fill="hold" evtFilter="cancelBubble" nodeType="interactiveSeq">
                <p:stCondLst>
                  <p:cond evt="onClick" delay="0">
                    <p:tgtEl>
                      <p:spTgt spid="2347"/>
                    </p:tgtEl>
                  </p:cond>
                </p:stCondLst>
                <p:endSync evt="end" delay="0">
                  <p:rtn val="all"/>
                </p:endSync>
                <p:childTnLst>
                  <p:par>
                    <p:cTn id="4275" fill="hold">
                      <p:stCondLst>
                        <p:cond delay="0"/>
                      </p:stCondLst>
                      <p:childTnLst>
                        <p:par>
                          <p:cTn id="4276" fill="hold">
                            <p:stCondLst>
                              <p:cond delay="0"/>
                            </p:stCondLst>
                            <p:childTnLst>
                              <p:par>
                                <p:cTn id="4277" presetID="1" presetClass="exit" presetSubtype="0" fill="hold" grpId="0" nodeType="clickEffect">
                                  <p:stCondLst>
                                    <p:cond delay="0"/>
                                  </p:stCondLst>
                                  <p:childTnLst>
                                    <p:set>
                                      <p:cBhvr>
                                        <p:cTn id="4278" dur="1" fill="hold">
                                          <p:stCondLst>
                                            <p:cond delay="0"/>
                                          </p:stCondLst>
                                        </p:cTn>
                                        <p:tgtEl>
                                          <p:spTgt spid="2347"/>
                                        </p:tgtEl>
                                        <p:attrNameLst>
                                          <p:attrName>style.visibility</p:attrName>
                                        </p:attrNameLst>
                                      </p:cBhvr>
                                      <p:to>
                                        <p:strVal val="hidden"/>
                                      </p:to>
                                    </p:set>
                                  </p:childTnLst>
                                </p:cTn>
                              </p:par>
                            </p:childTnLst>
                          </p:cTn>
                        </p:par>
                      </p:childTnLst>
                    </p:cTn>
                  </p:par>
                </p:childTnLst>
              </p:cTn>
              <p:nextCondLst>
                <p:cond evt="onClick" delay="0">
                  <p:tgtEl>
                    <p:spTgt spid="2347"/>
                  </p:tgtEl>
                </p:cond>
              </p:nextCondLst>
            </p:seq>
            <p:seq concurrent="1" nextAc="seek">
              <p:cTn id="4279" restart="whenNotActive" fill="hold" evtFilter="cancelBubble" nodeType="interactiveSeq">
                <p:stCondLst>
                  <p:cond evt="onClick" delay="0">
                    <p:tgtEl>
                      <p:spTgt spid="2348"/>
                    </p:tgtEl>
                  </p:cond>
                </p:stCondLst>
                <p:endSync evt="end" delay="0">
                  <p:rtn val="all"/>
                </p:endSync>
                <p:childTnLst>
                  <p:par>
                    <p:cTn id="4280" fill="hold">
                      <p:stCondLst>
                        <p:cond delay="0"/>
                      </p:stCondLst>
                      <p:childTnLst>
                        <p:par>
                          <p:cTn id="4281" fill="hold">
                            <p:stCondLst>
                              <p:cond delay="0"/>
                            </p:stCondLst>
                            <p:childTnLst>
                              <p:par>
                                <p:cTn id="4282" presetID="1" presetClass="exit" presetSubtype="0" fill="hold" grpId="0" nodeType="clickEffect">
                                  <p:stCondLst>
                                    <p:cond delay="0"/>
                                  </p:stCondLst>
                                  <p:childTnLst>
                                    <p:set>
                                      <p:cBhvr>
                                        <p:cTn id="4283" dur="1" fill="hold">
                                          <p:stCondLst>
                                            <p:cond delay="0"/>
                                          </p:stCondLst>
                                        </p:cTn>
                                        <p:tgtEl>
                                          <p:spTgt spid="2348"/>
                                        </p:tgtEl>
                                        <p:attrNameLst>
                                          <p:attrName>style.visibility</p:attrName>
                                        </p:attrNameLst>
                                      </p:cBhvr>
                                      <p:to>
                                        <p:strVal val="hidden"/>
                                      </p:to>
                                    </p:set>
                                  </p:childTnLst>
                                </p:cTn>
                              </p:par>
                            </p:childTnLst>
                          </p:cTn>
                        </p:par>
                      </p:childTnLst>
                    </p:cTn>
                  </p:par>
                </p:childTnLst>
              </p:cTn>
              <p:nextCondLst>
                <p:cond evt="onClick" delay="0">
                  <p:tgtEl>
                    <p:spTgt spid="2348"/>
                  </p:tgtEl>
                </p:cond>
              </p:nextCondLst>
            </p:seq>
            <p:seq concurrent="1" nextAc="seek">
              <p:cTn id="4284" restart="whenNotActive" fill="hold" evtFilter="cancelBubble" nodeType="interactiveSeq">
                <p:stCondLst>
                  <p:cond evt="onClick" delay="0">
                    <p:tgtEl>
                      <p:spTgt spid="2349"/>
                    </p:tgtEl>
                  </p:cond>
                </p:stCondLst>
                <p:endSync evt="end" delay="0">
                  <p:rtn val="all"/>
                </p:endSync>
                <p:childTnLst>
                  <p:par>
                    <p:cTn id="4285" fill="hold">
                      <p:stCondLst>
                        <p:cond delay="0"/>
                      </p:stCondLst>
                      <p:childTnLst>
                        <p:par>
                          <p:cTn id="4286" fill="hold">
                            <p:stCondLst>
                              <p:cond delay="0"/>
                            </p:stCondLst>
                            <p:childTnLst>
                              <p:par>
                                <p:cTn id="4287" presetID="1" presetClass="exit" presetSubtype="0" fill="hold" grpId="0" nodeType="clickEffect">
                                  <p:stCondLst>
                                    <p:cond delay="0"/>
                                  </p:stCondLst>
                                  <p:childTnLst>
                                    <p:set>
                                      <p:cBhvr>
                                        <p:cTn id="4288" dur="1" fill="hold">
                                          <p:stCondLst>
                                            <p:cond delay="0"/>
                                          </p:stCondLst>
                                        </p:cTn>
                                        <p:tgtEl>
                                          <p:spTgt spid="2349"/>
                                        </p:tgtEl>
                                        <p:attrNameLst>
                                          <p:attrName>style.visibility</p:attrName>
                                        </p:attrNameLst>
                                      </p:cBhvr>
                                      <p:to>
                                        <p:strVal val="hidden"/>
                                      </p:to>
                                    </p:set>
                                  </p:childTnLst>
                                </p:cTn>
                              </p:par>
                            </p:childTnLst>
                          </p:cTn>
                        </p:par>
                      </p:childTnLst>
                    </p:cTn>
                  </p:par>
                </p:childTnLst>
              </p:cTn>
              <p:nextCondLst>
                <p:cond evt="onClick" delay="0">
                  <p:tgtEl>
                    <p:spTgt spid="2349"/>
                  </p:tgtEl>
                </p:cond>
              </p:nextCondLst>
            </p:seq>
            <p:seq concurrent="1" nextAc="seek">
              <p:cTn id="4289" restart="whenNotActive" fill="hold" evtFilter="cancelBubble" nodeType="interactiveSeq">
                <p:stCondLst>
                  <p:cond evt="onClick" delay="0">
                    <p:tgtEl>
                      <p:spTgt spid="2350"/>
                    </p:tgtEl>
                  </p:cond>
                </p:stCondLst>
                <p:endSync evt="end" delay="0">
                  <p:rtn val="all"/>
                </p:endSync>
                <p:childTnLst>
                  <p:par>
                    <p:cTn id="4290" fill="hold">
                      <p:stCondLst>
                        <p:cond delay="0"/>
                      </p:stCondLst>
                      <p:childTnLst>
                        <p:par>
                          <p:cTn id="4291" fill="hold">
                            <p:stCondLst>
                              <p:cond delay="0"/>
                            </p:stCondLst>
                            <p:childTnLst>
                              <p:par>
                                <p:cTn id="4292" presetID="1" presetClass="exit" presetSubtype="0" fill="hold" grpId="0" nodeType="clickEffect">
                                  <p:stCondLst>
                                    <p:cond delay="0"/>
                                  </p:stCondLst>
                                  <p:childTnLst>
                                    <p:set>
                                      <p:cBhvr>
                                        <p:cTn id="4293" dur="1" fill="hold">
                                          <p:stCondLst>
                                            <p:cond delay="0"/>
                                          </p:stCondLst>
                                        </p:cTn>
                                        <p:tgtEl>
                                          <p:spTgt spid="2350"/>
                                        </p:tgtEl>
                                        <p:attrNameLst>
                                          <p:attrName>style.visibility</p:attrName>
                                        </p:attrNameLst>
                                      </p:cBhvr>
                                      <p:to>
                                        <p:strVal val="hidden"/>
                                      </p:to>
                                    </p:set>
                                  </p:childTnLst>
                                </p:cTn>
                              </p:par>
                            </p:childTnLst>
                          </p:cTn>
                        </p:par>
                      </p:childTnLst>
                    </p:cTn>
                  </p:par>
                </p:childTnLst>
              </p:cTn>
              <p:nextCondLst>
                <p:cond evt="onClick" delay="0">
                  <p:tgtEl>
                    <p:spTgt spid="2350"/>
                  </p:tgtEl>
                </p:cond>
              </p:nextCondLst>
            </p:seq>
            <p:seq concurrent="1" nextAc="seek">
              <p:cTn id="4294" restart="whenNotActive" fill="hold" evtFilter="cancelBubble" nodeType="interactiveSeq">
                <p:stCondLst>
                  <p:cond evt="onClick" delay="0">
                    <p:tgtEl>
                      <p:spTgt spid="2351"/>
                    </p:tgtEl>
                  </p:cond>
                </p:stCondLst>
                <p:endSync evt="end" delay="0">
                  <p:rtn val="all"/>
                </p:endSync>
                <p:childTnLst>
                  <p:par>
                    <p:cTn id="4295" fill="hold">
                      <p:stCondLst>
                        <p:cond delay="0"/>
                      </p:stCondLst>
                      <p:childTnLst>
                        <p:par>
                          <p:cTn id="4296" fill="hold">
                            <p:stCondLst>
                              <p:cond delay="0"/>
                            </p:stCondLst>
                            <p:childTnLst>
                              <p:par>
                                <p:cTn id="4297" presetID="1" presetClass="exit" presetSubtype="0" fill="hold" grpId="0" nodeType="clickEffect">
                                  <p:stCondLst>
                                    <p:cond delay="0"/>
                                  </p:stCondLst>
                                  <p:childTnLst>
                                    <p:set>
                                      <p:cBhvr>
                                        <p:cTn id="4298" dur="1" fill="hold">
                                          <p:stCondLst>
                                            <p:cond delay="0"/>
                                          </p:stCondLst>
                                        </p:cTn>
                                        <p:tgtEl>
                                          <p:spTgt spid="2351"/>
                                        </p:tgtEl>
                                        <p:attrNameLst>
                                          <p:attrName>style.visibility</p:attrName>
                                        </p:attrNameLst>
                                      </p:cBhvr>
                                      <p:to>
                                        <p:strVal val="hidden"/>
                                      </p:to>
                                    </p:set>
                                  </p:childTnLst>
                                </p:cTn>
                              </p:par>
                            </p:childTnLst>
                          </p:cTn>
                        </p:par>
                      </p:childTnLst>
                    </p:cTn>
                  </p:par>
                </p:childTnLst>
              </p:cTn>
              <p:nextCondLst>
                <p:cond evt="onClick" delay="0">
                  <p:tgtEl>
                    <p:spTgt spid="2351"/>
                  </p:tgtEl>
                </p:cond>
              </p:nextCondLst>
            </p:seq>
            <p:seq concurrent="1" nextAc="seek">
              <p:cTn id="4299" restart="whenNotActive" fill="hold" evtFilter="cancelBubble" nodeType="interactiveSeq">
                <p:stCondLst>
                  <p:cond evt="onClick" delay="0">
                    <p:tgtEl>
                      <p:spTgt spid="2352"/>
                    </p:tgtEl>
                  </p:cond>
                </p:stCondLst>
                <p:endSync evt="end" delay="0">
                  <p:rtn val="all"/>
                </p:endSync>
                <p:childTnLst>
                  <p:par>
                    <p:cTn id="4300" fill="hold">
                      <p:stCondLst>
                        <p:cond delay="0"/>
                      </p:stCondLst>
                      <p:childTnLst>
                        <p:par>
                          <p:cTn id="4301" fill="hold">
                            <p:stCondLst>
                              <p:cond delay="0"/>
                            </p:stCondLst>
                            <p:childTnLst>
                              <p:par>
                                <p:cTn id="4302" presetID="1" presetClass="exit" presetSubtype="0" fill="hold" grpId="0" nodeType="clickEffect">
                                  <p:stCondLst>
                                    <p:cond delay="0"/>
                                  </p:stCondLst>
                                  <p:childTnLst>
                                    <p:set>
                                      <p:cBhvr>
                                        <p:cTn id="4303" dur="1" fill="hold">
                                          <p:stCondLst>
                                            <p:cond delay="0"/>
                                          </p:stCondLst>
                                        </p:cTn>
                                        <p:tgtEl>
                                          <p:spTgt spid="2352"/>
                                        </p:tgtEl>
                                        <p:attrNameLst>
                                          <p:attrName>style.visibility</p:attrName>
                                        </p:attrNameLst>
                                      </p:cBhvr>
                                      <p:to>
                                        <p:strVal val="hidden"/>
                                      </p:to>
                                    </p:set>
                                  </p:childTnLst>
                                </p:cTn>
                              </p:par>
                            </p:childTnLst>
                          </p:cTn>
                        </p:par>
                      </p:childTnLst>
                    </p:cTn>
                  </p:par>
                </p:childTnLst>
              </p:cTn>
              <p:nextCondLst>
                <p:cond evt="onClick" delay="0">
                  <p:tgtEl>
                    <p:spTgt spid="2352"/>
                  </p:tgtEl>
                </p:cond>
              </p:nextCondLst>
            </p:seq>
            <p:seq concurrent="1" nextAc="seek">
              <p:cTn id="4304" restart="whenNotActive" fill="hold" evtFilter="cancelBubble" nodeType="interactiveSeq">
                <p:stCondLst>
                  <p:cond evt="onClick" delay="0">
                    <p:tgtEl>
                      <p:spTgt spid="2353"/>
                    </p:tgtEl>
                  </p:cond>
                </p:stCondLst>
                <p:endSync evt="end" delay="0">
                  <p:rtn val="all"/>
                </p:endSync>
                <p:childTnLst>
                  <p:par>
                    <p:cTn id="4305" fill="hold">
                      <p:stCondLst>
                        <p:cond delay="0"/>
                      </p:stCondLst>
                      <p:childTnLst>
                        <p:par>
                          <p:cTn id="4306" fill="hold">
                            <p:stCondLst>
                              <p:cond delay="0"/>
                            </p:stCondLst>
                            <p:childTnLst>
                              <p:par>
                                <p:cTn id="4307" presetID="1" presetClass="exit" presetSubtype="0" fill="hold" grpId="0" nodeType="clickEffect">
                                  <p:stCondLst>
                                    <p:cond delay="0"/>
                                  </p:stCondLst>
                                  <p:childTnLst>
                                    <p:set>
                                      <p:cBhvr>
                                        <p:cTn id="4308" dur="1" fill="hold">
                                          <p:stCondLst>
                                            <p:cond delay="0"/>
                                          </p:stCondLst>
                                        </p:cTn>
                                        <p:tgtEl>
                                          <p:spTgt spid="2353"/>
                                        </p:tgtEl>
                                        <p:attrNameLst>
                                          <p:attrName>style.visibility</p:attrName>
                                        </p:attrNameLst>
                                      </p:cBhvr>
                                      <p:to>
                                        <p:strVal val="hidden"/>
                                      </p:to>
                                    </p:set>
                                  </p:childTnLst>
                                </p:cTn>
                              </p:par>
                            </p:childTnLst>
                          </p:cTn>
                        </p:par>
                      </p:childTnLst>
                    </p:cTn>
                  </p:par>
                </p:childTnLst>
              </p:cTn>
              <p:nextCondLst>
                <p:cond evt="onClick" delay="0">
                  <p:tgtEl>
                    <p:spTgt spid="2353"/>
                  </p:tgtEl>
                </p:cond>
              </p:nextCondLst>
            </p:seq>
            <p:seq concurrent="1" nextAc="seek">
              <p:cTn id="4309" restart="whenNotActive" fill="hold" evtFilter="cancelBubble" nodeType="interactiveSeq">
                <p:stCondLst>
                  <p:cond evt="onClick" delay="0">
                    <p:tgtEl>
                      <p:spTgt spid="2354"/>
                    </p:tgtEl>
                  </p:cond>
                </p:stCondLst>
                <p:endSync evt="end" delay="0">
                  <p:rtn val="all"/>
                </p:endSync>
                <p:childTnLst>
                  <p:par>
                    <p:cTn id="4310" fill="hold">
                      <p:stCondLst>
                        <p:cond delay="0"/>
                      </p:stCondLst>
                      <p:childTnLst>
                        <p:par>
                          <p:cTn id="4311" fill="hold">
                            <p:stCondLst>
                              <p:cond delay="0"/>
                            </p:stCondLst>
                            <p:childTnLst>
                              <p:par>
                                <p:cTn id="4312" presetID="1" presetClass="exit" presetSubtype="0" fill="hold" grpId="0" nodeType="clickEffect">
                                  <p:stCondLst>
                                    <p:cond delay="0"/>
                                  </p:stCondLst>
                                  <p:childTnLst>
                                    <p:set>
                                      <p:cBhvr>
                                        <p:cTn id="4313" dur="1" fill="hold">
                                          <p:stCondLst>
                                            <p:cond delay="0"/>
                                          </p:stCondLst>
                                        </p:cTn>
                                        <p:tgtEl>
                                          <p:spTgt spid="2354"/>
                                        </p:tgtEl>
                                        <p:attrNameLst>
                                          <p:attrName>style.visibility</p:attrName>
                                        </p:attrNameLst>
                                      </p:cBhvr>
                                      <p:to>
                                        <p:strVal val="hidden"/>
                                      </p:to>
                                    </p:set>
                                  </p:childTnLst>
                                </p:cTn>
                              </p:par>
                            </p:childTnLst>
                          </p:cTn>
                        </p:par>
                      </p:childTnLst>
                    </p:cTn>
                  </p:par>
                </p:childTnLst>
              </p:cTn>
              <p:nextCondLst>
                <p:cond evt="onClick" delay="0">
                  <p:tgtEl>
                    <p:spTgt spid="2354"/>
                  </p:tgtEl>
                </p:cond>
              </p:nextCondLst>
            </p:seq>
            <p:seq concurrent="1" nextAc="seek">
              <p:cTn id="4314" restart="whenNotActive" fill="hold" evtFilter="cancelBubble" nodeType="interactiveSeq">
                <p:stCondLst>
                  <p:cond evt="onClick" delay="0">
                    <p:tgtEl>
                      <p:spTgt spid="2355"/>
                    </p:tgtEl>
                  </p:cond>
                </p:stCondLst>
                <p:endSync evt="end" delay="0">
                  <p:rtn val="all"/>
                </p:endSync>
                <p:childTnLst>
                  <p:par>
                    <p:cTn id="4315" fill="hold">
                      <p:stCondLst>
                        <p:cond delay="0"/>
                      </p:stCondLst>
                      <p:childTnLst>
                        <p:par>
                          <p:cTn id="4316" fill="hold">
                            <p:stCondLst>
                              <p:cond delay="0"/>
                            </p:stCondLst>
                            <p:childTnLst>
                              <p:par>
                                <p:cTn id="4317" presetID="1" presetClass="exit" presetSubtype="0" fill="hold" grpId="0" nodeType="clickEffect">
                                  <p:stCondLst>
                                    <p:cond delay="0"/>
                                  </p:stCondLst>
                                  <p:childTnLst>
                                    <p:set>
                                      <p:cBhvr>
                                        <p:cTn id="4318" dur="1" fill="hold">
                                          <p:stCondLst>
                                            <p:cond delay="0"/>
                                          </p:stCondLst>
                                        </p:cTn>
                                        <p:tgtEl>
                                          <p:spTgt spid="2355"/>
                                        </p:tgtEl>
                                        <p:attrNameLst>
                                          <p:attrName>style.visibility</p:attrName>
                                        </p:attrNameLst>
                                      </p:cBhvr>
                                      <p:to>
                                        <p:strVal val="hidden"/>
                                      </p:to>
                                    </p:set>
                                  </p:childTnLst>
                                </p:cTn>
                              </p:par>
                            </p:childTnLst>
                          </p:cTn>
                        </p:par>
                      </p:childTnLst>
                    </p:cTn>
                  </p:par>
                </p:childTnLst>
              </p:cTn>
              <p:nextCondLst>
                <p:cond evt="onClick" delay="0">
                  <p:tgtEl>
                    <p:spTgt spid="2355"/>
                  </p:tgtEl>
                </p:cond>
              </p:nextCondLst>
            </p:seq>
            <p:seq concurrent="1" nextAc="seek">
              <p:cTn id="4319" restart="whenNotActive" fill="hold" evtFilter="cancelBubble" nodeType="interactiveSeq">
                <p:stCondLst>
                  <p:cond evt="onClick" delay="0">
                    <p:tgtEl>
                      <p:spTgt spid="2356"/>
                    </p:tgtEl>
                  </p:cond>
                </p:stCondLst>
                <p:endSync evt="end" delay="0">
                  <p:rtn val="all"/>
                </p:endSync>
                <p:childTnLst>
                  <p:par>
                    <p:cTn id="4320" fill="hold">
                      <p:stCondLst>
                        <p:cond delay="0"/>
                      </p:stCondLst>
                      <p:childTnLst>
                        <p:par>
                          <p:cTn id="4321" fill="hold">
                            <p:stCondLst>
                              <p:cond delay="0"/>
                            </p:stCondLst>
                            <p:childTnLst>
                              <p:par>
                                <p:cTn id="4322" presetID="1" presetClass="exit" presetSubtype="0" fill="hold" grpId="0" nodeType="clickEffect">
                                  <p:stCondLst>
                                    <p:cond delay="0"/>
                                  </p:stCondLst>
                                  <p:childTnLst>
                                    <p:set>
                                      <p:cBhvr>
                                        <p:cTn id="4323" dur="1" fill="hold">
                                          <p:stCondLst>
                                            <p:cond delay="0"/>
                                          </p:stCondLst>
                                        </p:cTn>
                                        <p:tgtEl>
                                          <p:spTgt spid="2356"/>
                                        </p:tgtEl>
                                        <p:attrNameLst>
                                          <p:attrName>style.visibility</p:attrName>
                                        </p:attrNameLst>
                                      </p:cBhvr>
                                      <p:to>
                                        <p:strVal val="hidden"/>
                                      </p:to>
                                    </p:set>
                                  </p:childTnLst>
                                </p:cTn>
                              </p:par>
                            </p:childTnLst>
                          </p:cTn>
                        </p:par>
                      </p:childTnLst>
                    </p:cTn>
                  </p:par>
                </p:childTnLst>
              </p:cTn>
              <p:nextCondLst>
                <p:cond evt="onClick" delay="0">
                  <p:tgtEl>
                    <p:spTgt spid="2356"/>
                  </p:tgtEl>
                </p:cond>
              </p:nextCondLst>
            </p:seq>
            <p:seq concurrent="1" nextAc="seek">
              <p:cTn id="4324" restart="whenNotActive" fill="hold" evtFilter="cancelBubble" nodeType="interactiveSeq">
                <p:stCondLst>
                  <p:cond evt="onClick" delay="0">
                    <p:tgtEl>
                      <p:spTgt spid="2357"/>
                    </p:tgtEl>
                  </p:cond>
                </p:stCondLst>
                <p:endSync evt="end" delay="0">
                  <p:rtn val="all"/>
                </p:endSync>
                <p:childTnLst>
                  <p:par>
                    <p:cTn id="4325" fill="hold">
                      <p:stCondLst>
                        <p:cond delay="0"/>
                      </p:stCondLst>
                      <p:childTnLst>
                        <p:par>
                          <p:cTn id="4326" fill="hold">
                            <p:stCondLst>
                              <p:cond delay="0"/>
                            </p:stCondLst>
                            <p:childTnLst>
                              <p:par>
                                <p:cTn id="4327" presetID="1" presetClass="exit" presetSubtype="0" fill="hold" grpId="0" nodeType="clickEffect">
                                  <p:stCondLst>
                                    <p:cond delay="0"/>
                                  </p:stCondLst>
                                  <p:childTnLst>
                                    <p:set>
                                      <p:cBhvr>
                                        <p:cTn id="4328" dur="1" fill="hold">
                                          <p:stCondLst>
                                            <p:cond delay="0"/>
                                          </p:stCondLst>
                                        </p:cTn>
                                        <p:tgtEl>
                                          <p:spTgt spid="2357"/>
                                        </p:tgtEl>
                                        <p:attrNameLst>
                                          <p:attrName>style.visibility</p:attrName>
                                        </p:attrNameLst>
                                      </p:cBhvr>
                                      <p:to>
                                        <p:strVal val="hidden"/>
                                      </p:to>
                                    </p:set>
                                  </p:childTnLst>
                                </p:cTn>
                              </p:par>
                            </p:childTnLst>
                          </p:cTn>
                        </p:par>
                      </p:childTnLst>
                    </p:cTn>
                  </p:par>
                </p:childTnLst>
              </p:cTn>
              <p:nextCondLst>
                <p:cond evt="onClick" delay="0">
                  <p:tgtEl>
                    <p:spTgt spid="2357"/>
                  </p:tgtEl>
                </p:cond>
              </p:nextCondLst>
            </p:seq>
            <p:seq concurrent="1" nextAc="seek">
              <p:cTn id="4329" restart="whenNotActive" fill="hold" evtFilter="cancelBubble" nodeType="interactiveSeq">
                <p:stCondLst>
                  <p:cond evt="onClick" delay="0">
                    <p:tgtEl>
                      <p:spTgt spid="2358"/>
                    </p:tgtEl>
                  </p:cond>
                </p:stCondLst>
                <p:endSync evt="end" delay="0">
                  <p:rtn val="all"/>
                </p:endSync>
                <p:childTnLst>
                  <p:par>
                    <p:cTn id="4330" fill="hold">
                      <p:stCondLst>
                        <p:cond delay="0"/>
                      </p:stCondLst>
                      <p:childTnLst>
                        <p:par>
                          <p:cTn id="4331" fill="hold">
                            <p:stCondLst>
                              <p:cond delay="0"/>
                            </p:stCondLst>
                            <p:childTnLst>
                              <p:par>
                                <p:cTn id="4332" presetID="1" presetClass="exit" presetSubtype="0" fill="hold" grpId="0" nodeType="clickEffect">
                                  <p:stCondLst>
                                    <p:cond delay="0"/>
                                  </p:stCondLst>
                                  <p:childTnLst>
                                    <p:set>
                                      <p:cBhvr>
                                        <p:cTn id="4333" dur="1" fill="hold">
                                          <p:stCondLst>
                                            <p:cond delay="0"/>
                                          </p:stCondLst>
                                        </p:cTn>
                                        <p:tgtEl>
                                          <p:spTgt spid="2358"/>
                                        </p:tgtEl>
                                        <p:attrNameLst>
                                          <p:attrName>style.visibility</p:attrName>
                                        </p:attrNameLst>
                                      </p:cBhvr>
                                      <p:to>
                                        <p:strVal val="hidden"/>
                                      </p:to>
                                    </p:set>
                                  </p:childTnLst>
                                </p:cTn>
                              </p:par>
                            </p:childTnLst>
                          </p:cTn>
                        </p:par>
                      </p:childTnLst>
                    </p:cTn>
                  </p:par>
                </p:childTnLst>
              </p:cTn>
              <p:nextCondLst>
                <p:cond evt="onClick" delay="0">
                  <p:tgtEl>
                    <p:spTgt spid="2358"/>
                  </p:tgtEl>
                </p:cond>
              </p:nextCondLst>
            </p:seq>
            <p:seq concurrent="1" nextAc="seek">
              <p:cTn id="4334" restart="whenNotActive" fill="hold" evtFilter="cancelBubble" nodeType="interactiveSeq">
                <p:stCondLst>
                  <p:cond evt="onClick" delay="0">
                    <p:tgtEl>
                      <p:spTgt spid="2359"/>
                    </p:tgtEl>
                  </p:cond>
                </p:stCondLst>
                <p:endSync evt="end" delay="0">
                  <p:rtn val="all"/>
                </p:endSync>
                <p:childTnLst>
                  <p:par>
                    <p:cTn id="4335" fill="hold">
                      <p:stCondLst>
                        <p:cond delay="0"/>
                      </p:stCondLst>
                      <p:childTnLst>
                        <p:par>
                          <p:cTn id="4336" fill="hold">
                            <p:stCondLst>
                              <p:cond delay="0"/>
                            </p:stCondLst>
                            <p:childTnLst>
                              <p:par>
                                <p:cTn id="4337" presetID="1" presetClass="exit" presetSubtype="0" fill="hold" grpId="0" nodeType="clickEffect">
                                  <p:stCondLst>
                                    <p:cond delay="0"/>
                                  </p:stCondLst>
                                  <p:childTnLst>
                                    <p:set>
                                      <p:cBhvr>
                                        <p:cTn id="4338" dur="1" fill="hold">
                                          <p:stCondLst>
                                            <p:cond delay="0"/>
                                          </p:stCondLst>
                                        </p:cTn>
                                        <p:tgtEl>
                                          <p:spTgt spid="2359"/>
                                        </p:tgtEl>
                                        <p:attrNameLst>
                                          <p:attrName>style.visibility</p:attrName>
                                        </p:attrNameLst>
                                      </p:cBhvr>
                                      <p:to>
                                        <p:strVal val="hidden"/>
                                      </p:to>
                                    </p:set>
                                  </p:childTnLst>
                                </p:cTn>
                              </p:par>
                            </p:childTnLst>
                          </p:cTn>
                        </p:par>
                      </p:childTnLst>
                    </p:cTn>
                  </p:par>
                </p:childTnLst>
              </p:cTn>
              <p:nextCondLst>
                <p:cond evt="onClick" delay="0">
                  <p:tgtEl>
                    <p:spTgt spid="2359"/>
                  </p:tgtEl>
                </p:cond>
              </p:nextCondLst>
            </p:seq>
            <p:seq concurrent="1" nextAc="seek">
              <p:cTn id="4339" restart="whenNotActive" fill="hold" evtFilter="cancelBubble" nodeType="interactiveSeq">
                <p:stCondLst>
                  <p:cond evt="onClick" delay="0">
                    <p:tgtEl>
                      <p:spTgt spid="2360"/>
                    </p:tgtEl>
                  </p:cond>
                </p:stCondLst>
                <p:endSync evt="end" delay="0">
                  <p:rtn val="all"/>
                </p:endSync>
                <p:childTnLst>
                  <p:par>
                    <p:cTn id="4340" fill="hold">
                      <p:stCondLst>
                        <p:cond delay="0"/>
                      </p:stCondLst>
                      <p:childTnLst>
                        <p:par>
                          <p:cTn id="4341" fill="hold">
                            <p:stCondLst>
                              <p:cond delay="0"/>
                            </p:stCondLst>
                            <p:childTnLst>
                              <p:par>
                                <p:cTn id="4342" presetID="1" presetClass="exit" presetSubtype="0" fill="hold" grpId="0" nodeType="clickEffect">
                                  <p:stCondLst>
                                    <p:cond delay="0"/>
                                  </p:stCondLst>
                                  <p:childTnLst>
                                    <p:set>
                                      <p:cBhvr>
                                        <p:cTn id="4343" dur="1" fill="hold">
                                          <p:stCondLst>
                                            <p:cond delay="0"/>
                                          </p:stCondLst>
                                        </p:cTn>
                                        <p:tgtEl>
                                          <p:spTgt spid="2360"/>
                                        </p:tgtEl>
                                        <p:attrNameLst>
                                          <p:attrName>style.visibility</p:attrName>
                                        </p:attrNameLst>
                                      </p:cBhvr>
                                      <p:to>
                                        <p:strVal val="hidden"/>
                                      </p:to>
                                    </p:set>
                                  </p:childTnLst>
                                </p:cTn>
                              </p:par>
                            </p:childTnLst>
                          </p:cTn>
                        </p:par>
                      </p:childTnLst>
                    </p:cTn>
                  </p:par>
                </p:childTnLst>
              </p:cTn>
              <p:nextCondLst>
                <p:cond evt="onClick" delay="0">
                  <p:tgtEl>
                    <p:spTgt spid="2360"/>
                  </p:tgtEl>
                </p:cond>
              </p:nextCondLst>
            </p:seq>
            <p:seq concurrent="1" nextAc="seek">
              <p:cTn id="4344" restart="whenNotActive" fill="hold" evtFilter="cancelBubble" nodeType="interactiveSeq">
                <p:stCondLst>
                  <p:cond evt="onClick" delay="0">
                    <p:tgtEl>
                      <p:spTgt spid="2361"/>
                    </p:tgtEl>
                  </p:cond>
                </p:stCondLst>
                <p:endSync evt="end" delay="0">
                  <p:rtn val="all"/>
                </p:endSync>
                <p:childTnLst>
                  <p:par>
                    <p:cTn id="4345" fill="hold">
                      <p:stCondLst>
                        <p:cond delay="0"/>
                      </p:stCondLst>
                      <p:childTnLst>
                        <p:par>
                          <p:cTn id="4346" fill="hold">
                            <p:stCondLst>
                              <p:cond delay="0"/>
                            </p:stCondLst>
                            <p:childTnLst>
                              <p:par>
                                <p:cTn id="4347" presetID="1" presetClass="exit" presetSubtype="0" fill="hold" grpId="0" nodeType="clickEffect">
                                  <p:stCondLst>
                                    <p:cond delay="0"/>
                                  </p:stCondLst>
                                  <p:childTnLst>
                                    <p:set>
                                      <p:cBhvr>
                                        <p:cTn id="4348" dur="1" fill="hold">
                                          <p:stCondLst>
                                            <p:cond delay="0"/>
                                          </p:stCondLst>
                                        </p:cTn>
                                        <p:tgtEl>
                                          <p:spTgt spid="2361"/>
                                        </p:tgtEl>
                                        <p:attrNameLst>
                                          <p:attrName>style.visibility</p:attrName>
                                        </p:attrNameLst>
                                      </p:cBhvr>
                                      <p:to>
                                        <p:strVal val="hidden"/>
                                      </p:to>
                                    </p:set>
                                  </p:childTnLst>
                                </p:cTn>
                              </p:par>
                            </p:childTnLst>
                          </p:cTn>
                        </p:par>
                      </p:childTnLst>
                    </p:cTn>
                  </p:par>
                </p:childTnLst>
              </p:cTn>
              <p:nextCondLst>
                <p:cond evt="onClick" delay="0">
                  <p:tgtEl>
                    <p:spTgt spid="2361"/>
                  </p:tgtEl>
                </p:cond>
              </p:nextCondLst>
            </p:seq>
            <p:seq concurrent="1" nextAc="seek">
              <p:cTn id="4349" restart="whenNotActive" fill="hold" evtFilter="cancelBubble" nodeType="interactiveSeq">
                <p:stCondLst>
                  <p:cond evt="onClick" delay="0">
                    <p:tgtEl>
                      <p:spTgt spid="2362"/>
                    </p:tgtEl>
                  </p:cond>
                </p:stCondLst>
                <p:endSync evt="end" delay="0">
                  <p:rtn val="all"/>
                </p:endSync>
                <p:childTnLst>
                  <p:par>
                    <p:cTn id="4350" fill="hold">
                      <p:stCondLst>
                        <p:cond delay="0"/>
                      </p:stCondLst>
                      <p:childTnLst>
                        <p:par>
                          <p:cTn id="4351" fill="hold">
                            <p:stCondLst>
                              <p:cond delay="0"/>
                            </p:stCondLst>
                            <p:childTnLst>
                              <p:par>
                                <p:cTn id="4352" presetID="1" presetClass="exit" presetSubtype="0" fill="hold" grpId="0" nodeType="clickEffect">
                                  <p:stCondLst>
                                    <p:cond delay="0"/>
                                  </p:stCondLst>
                                  <p:childTnLst>
                                    <p:set>
                                      <p:cBhvr>
                                        <p:cTn id="4353" dur="1" fill="hold">
                                          <p:stCondLst>
                                            <p:cond delay="0"/>
                                          </p:stCondLst>
                                        </p:cTn>
                                        <p:tgtEl>
                                          <p:spTgt spid="2362"/>
                                        </p:tgtEl>
                                        <p:attrNameLst>
                                          <p:attrName>style.visibility</p:attrName>
                                        </p:attrNameLst>
                                      </p:cBhvr>
                                      <p:to>
                                        <p:strVal val="hidden"/>
                                      </p:to>
                                    </p:set>
                                  </p:childTnLst>
                                </p:cTn>
                              </p:par>
                            </p:childTnLst>
                          </p:cTn>
                        </p:par>
                      </p:childTnLst>
                    </p:cTn>
                  </p:par>
                </p:childTnLst>
              </p:cTn>
              <p:nextCondLst>
                <p:cond evt="onClick" delay="0">
                  <p:tgtEl>
                    <p:spTgt spid="2362"/>
                  </p:tgtEl>
                </p:cond>
              </p:nextCondLst>
            </p:seq>
            <p:seq concurrent="1" nextAc="seek">
              <p:cTn id="4354" restart="whenNotActive" fill="hold" evtFilter="cancelBubble" nodeType="interactiveSeq">
                <p:stCondLst>
                  <p:cond evt="onClick" delay="0">
                    <p:tgtEl>
                      <p:spTgt spid="2363"/>
                    </p:tgtEl>
                  </p:cond>
                </p:stCondLst>
                <p:endSync evt="end" delay="0">
                  <p:rtn val="all"/>
                </p:endSync>
                <p:childTnLst>
                  <p:par>
                    <p:cTn id="4355" fill="hold">
                      <p:stCondLst>
                        <p:cond delay="0"/>
                      </p:stCondLst>
                      <p:childTnLst>
                        <p:par>
                          <p:cTn id="4356" fill="hold">
                            <p:stCondLst>
                              <p:cond delay="0"/>
                            </p:stCondLst>
                            <p:childTnLst>
                              <p:par>
                                <p:cTn id="4357" presetID="1" presetClass="exit" presetSubtype="0" fill="hold" grpId="0" nodeType="clickEffect">
                                  <p:stCondLst>
                                    <p:cond delay="0"/>
                                  </p:stCondLst>
                                  <p:childTnLst>
                                    <p:set>
                                      <p:cBhvr>
                                        <p:cTn id="4358" dur="1" fill="hold">
                                          <p:stCondLst>
                                            <p:cond delay="0"/>
                                          </p:stCondLst>
                                        </p:cTn>
                                        <p:tgtEl>
                                          <p:spTgt spid="2363"/>
                                        </p:tgtEl>
                                        <p:attrNameLst>
                                          <p:attrName>style.visibility</p:attrName>
                                        </p:attrNameLst>
                                      </p:cBhvr>
                                      <p:to>
                                        <p:strVal val="hidden"/>
                                      </p:to>
                                    </p:set>
                                  </p:childTnLst>
                                </p:cTn>
                              </p:par>
                            </p:childTnLst>
                          </p:cTn>
                        </p:par>
                      </p:childTnLst>
                    </p:cTn>
                  </p:par>
                </p:childTnLst>
              </p:cTn>
              <p:nextCondLst>
                <p:cond evt="onClick" delay="0">
                  <p:tgtEl>
                    <p:spTgt spid="2363"/>
                  </p:tgtEl>
                </p:cond>
              </p:nextCondLst>
            </p:seq>
            <p:seq concurrent="1" nextAc="seek">
              <p:cTn id="4359" restart="whenNotActive" fill="hold" evtFilter="cancelBubble" nodeType="interactiveSeq">
                <p:stCondLst>
                  <p:cond evt="onClick" delay="0">
                    <p:tgtEl>
                      <p:spTgt spid="2364"/>
                    </p:tgtEl>
                  </p:cond>
                </p:stCondLst>
                <p:endSync evt="end" delay="0">
                  <p:rtn val="all"/>
                </p:endSync>
                <p:childTnLst>
                  <p:par>
                    <p:cTn id="4360" fill="hold">
                      <p:stCondLst>
                        <p:cond delay="0"/>
                      </p:stCondLst>
                      <p:childTnLst>
                        <p:par>
                          <p:cTn id="4361" fill="hold">
                            <p:stCondLst>
                              <p:cond delay="0"/>
                            </p:stCondLst>
                            <p:childTnLst>
                              <p:par>
                                <p:cTn id="4362" presetID="1" presetClass="exit" presetSubtype="0" fill="hold" grpId="0" nodeType="clickEffect">
                                  <p:stCondLst>
                                    <p:cond delay="0"/>
                                  </p:stCondLst>
                                  <p:childTnLst>
                                    <p:set>
                                      <p:cBhvr>
                                        <p:cTn id="4363" dur="1" fill="hold">
                                          <p:stCondLst>
                                            <p:cond delay="0"/>
                                          </p:stCondLst>
                                        </p:cTn>
                                        <p:tgtEl>
                                          <p:spTgt spid="2364"/>
                                        </p:tgtEl>
                                        <p:attrNameLst>
                                          <p:attrName>style.visibility</p:attrName>
                                        </p:attrNameLst>
                                      </p:cBhvr>
                                      <p:to>
                                        <p:strVal val="hidden"/>
                                      </p:to>
                                    </p:set>
                                  </p:childTnLst>
                                </p:cTn>
                              </p:par>
                            </p:childTnLst>
                          </p:cTn>
                        </p:par>
                      </p:childTnLst>
                    </p:cTn>
                  </p:par>
                </p:childTnLst>
              </p:cTn>
              <p:nextCondLst>
                <p:cond evt="onClick" delay="0">
                  <p:tgtEl>
                    <p:spTgt spid="2364"/>
                  </p:tgtEl>
                </p:cond>
              </p:nextCondLst>
            </p:seq>
            <p:seq concurrent="1" nextAc="seek">
              <p:cTn id="4364" restart="whenNotActive" fill="hold" evtFilter="cancelBubble" nodeType="interactiveSeq">
                <p:stCondLst>
                  <p:cond evt="onClick" delay="0">
                    <p:tgtEl>
                      <p:spTgt spid="2365"/>
                    </p:tgtEl>
                  </p:cond>
                </p:stCondLst>
                <p:endSync evt="end" delay="0">
                  <p:rtn val="all"/>
                </p:endSync>
                <p:childTnLst>
                  <p:par>
                    <p:cTn id="4365" fill="hold">
                      <p:stCondLst>
                        <p:cond delay="0"/>
                      </p:stCondLst>
                      <p:childTnLst>
                        <p:par>
                          <p:cTn id="4366" fill="hold">
                            <p:stCondLst>
                              <p:cond delay="0"/>
                            </p:stCondLst>
                            <p:childTnLst>
                              <p:par>
                                <p:cTn id="4367" presetID="1" presetClass="exit" presetSubtype="0" fill="hold" grpId="0" nodeType="clickEffect">
                                  <p:stCondLst>
                                    <p:cond delay="0"/>
                                  </p:stCondLst>
                                  <p:childTnLst>
                                    <p:set>
                                      <p:cBhvr>
                                        <p:cTn id="4368" dur="1" fill="hold">
                                          <p:stCondLst>
                                            <p:cond delay="0"/>
                                          </p:stCondLst>
                                        </p:cTn>
                                        <p:tgtEl>
                                          <p:spTgt spid="2365"/>
                                        </p:tgtEl>
                                        <p:attrNameLst>
                                          <p:attrName>style.visibility</p:attrName>
                                        </p:attrNameLst>
                                      </p:cBhvr>
                                      <p:to>
                                        <p:strVal val="hidden"/>
                                      </p:to>
                                    </p:set>
                                  </p:childTnLst>
                                </p:cTn>
                              </p:par>
                            </p:childTnLst>
                          </p:cTn>
                        </p:par>
                      </p:childTnLst>
                    </p:cTn>
                  </p:par>
                </p:childTnLst>
              </p:cTn>
              <p:nextCondLst>
                <p:cond evt="onClick" delay="0">
                  <p:tgtEl>
                    <p:spTgt spid="2365"/>
                  </p:tgtEl>
                </p:cond>
              </p:nextCondLst>
            </p:seq>
            <p:seq concurrent="1" nextAc="seek">
              <p:cTn id="4369" restart="whenNotActive" fill="hold" evtFilter="cancelBubble" nodeType="interactiveSeq">
                <p:stCondLst>
                  <p:cond evt="onClick" delay="0">
                    <p:tgtEl>
                      <p:spTgt spid="2367"/>
                    </p:tgtEl>
                  </p:cond>
                </p:stCondLst>
                <p:endSync evt="end" delay="0">
                  <p:rtn val="all"/>
                </p:endSync>
                <p:childTnLst>
                  <p:par>
                    <p:cTn id="4370" fill="hold">
                      <p:stCondLst>
                        <p:cond delay="0"/>
                      </p:stCondLst>
                      <p:childTnLst>
                        <p:par>
                          <p:cTn id="4371" fill="hold">
                            <p:stCondLst>
                              <p:cond delay="0"/>
                            </p:stCondLst>
                            <p:childTnLst>
                              <p:par>
                                <p:cTn id="4372" presetID="1" presetClass="exit" presetSubtype="0" fill="hold" grpId="0" nodeType="clickEffect">
                                  <p:stCondLst>
                                    <p:cond delay="0"/>
                                  </p:stCondLst>
                                  <p:childTnLst>
                                    <p:set>
                                      <p:cBhvr>
                                        <p:cTn id="4373" dur="1" fill="hold">
                                          <p:stCondLst>
                                            <p:cond delay="0"/>
                                          </p:stCondLst>
                                        </p:cTn>
                                        <p:tgtEl>
                                          <p:spTgt spid="2367"/>
                                        </p:tgtEl>
                                        <p:attrNameLst>
                                          <p:attrName>style.visibility</p:attrName>
                                        </p:attrNameLst>
                                      </p:cBhvr>
                                      <p:to>
                                        <p:strVal val="hidden"/>
                                      </p:to>
                                    </p:set>
                                  </p:childTnLst>
                                </p:cTn>
                              </p:par>
                            </p:childTnLst>
                          </p:cTn>
                        </p:par>
                      </p:childTnLst>
                    </p:cTn>
                  </p:par>
                </p:childTnLst>
              </p:cTn>
              <p:nextCondLst>
                <p:cond evt="onClick" delay="0">
                  <p:tgtEl>
                    <p:spTgt spid="2367"/>
                  </p:tgtEl>
                </p:cond>
              </p:nextCondLst>
            </p:seq>
            <p:seq concurrent="1" nextAc="seek">
              <p:cTn id="4374" restart="whenNotActive" fill="hold" evtFilter="cancelBubble" nodeType="interactiveSeq">
                <p:stCondLst>
                  <p:cond evt="onClick" delay="0">
                    <p:tgtEl>
                      <p:spTgt spid="2368"/>
                    </p:tgtEl>
                  </p:cond>
                </p:stCondLst>
                <p:endSync evt="end" delay="0">
                  <p:rtn val="all"/>
                </p:endSync>
                <p:childTnLst>
                  <p:par>
                    <p:cTn id="4375" fill="hold">
                      <p:stCondLst>
                        <p:cond delay="0"/>
                      </p:stCondLst>
                      <p:childTnLst>
                        <p:par>
                          <p:cTn id="4376" fill="hold">
                            <p:stCondLst>
                              <p:cond delay="0"/>
                            </p:stCondLst>
                            <p:childTnLst>
                              <p:par>
                                <p:cTn id="4377" presetID="1" presetClass="exit" presetSubtype="0" fill="hold" grpId="0" nodeType="clickEffect">
                                  <p:stCondLst>
                                    <p:cond delay="0"/>
                                  </p:stCondLst>
                                  <p:childTnLst>
                                    <p:set>
                                      <p:cBhvr>
                                        <p:cTn id="4378" dur="1" fill="hold">
                                          <p:stCondLst>
                                            <p:cond delay="0"/>
                                          </p:stCondLst>
                                        </p:cTn>
                                        <p:tgtEl>
                                          <p:spTgt spid="2368"/>
                                        </p:tgtEl>
                                        <p:attrNameLst>
                                          <p:attrName>style.visibility</p:attrName>
                                        </p:attrNameLst>
                                      </p:cBhvr>
                                      <p:to>
                                        <p:strVal val="hidden"/>
                                      </p:to>
                                    </p:set>
                                  </p:childTnLst>
                                </p:cTn>
                              </p:par>
                            </p:childTnLst>
                          </p:cTn>
                        </p:par>
                      </p:childTnLst>
                    </p:cTn>
                  </p:par>
                </p:childTnLst>
              </p:cTn>
              <p:nextCondLst>
                <p:cond evt="onClick" delay="0">
                  <p:tgtEl>
                    <p:spTgt spid="2368"/>
                  </p:tgtEl>
                </p:cond>
              </p:nextCondLst>
            </p:seq>
            <p:seq concurrent="1" nextAc="seek">
              <p:cTn id="4379" restart="whenNotActive" fill="hold" evtFilter="cancelBubble" nodeType="interactiveSeq">
                <p:stCondLst>
                  <p:cond evt="onClick" delay="0">
                    <p:tgtEl>
                      <p:spTgt spid="2369"/>
                    </p:tgtEl>
                  </p:cond>
                </p:stCondLst>
                <p:endSync evt="end" delay="0">
                  <p:rtn val="all"/>
                </p:endSync>
                <p:childTnLst>
                  <p:par>
                    <p:cTn id="4380" fill="hold">
                      <p:stCondLst>
                        <p:cond delay="0"/>
                      </p:stCondLst>
                      <p:childTnLst>
                        <p:par>
                          <p:cTn id="4381" fill="hold">
                            <p:stCondLst>
                              <p:cond delay="0"/>
                            </p:stCondLst>
                            <p:childTnLst>
                              <p:par>
                                <p:cTn id="4382" presetID="1" presetClass="exit" presetSubtype="0" fill="hold" grpId="0" nodeType="clickEffect">
                                  <p:stCondLst>
                                    <p:cond delay="0"/>
                                  </p:stCondLst>
                                  <p:childTnLst>
                                    <p:set>
                                      <p:cBhvr>
                                        <p:cTn id="4383" dur="1" fill="hold">
                                          <p:stCondLst>
                                            <p:cond delay="0"/>
                                          </p:stCondLst>
                                        </p:cTn>
                                        <p:tgtEl>
                                          <p:spTgt spid="2369"/>
                                        </p:tgtEl>
                                        <p:attrNameLst>
                                          <p:attrName>style.visibility</p:attrName>
                                        </p:attrNameLst>
                                      </p:cBhvr>
                                      <p:to>
                                        <p:strVal val="hidden"/>
                                      </p:to>
                                    </p:set>
                                  </p:childTnLst>
                                </p:cTn>
                              </p:par>
                            </p:childTnLst>
                          </p:cTn>
                        </p:par>
                      </p:childTnLst>
                    </p:cTn>
                  </p:par>
                </p:childTnLst>
              </p:cTn>
              <p:nextCondLst>
                <p:cond evt="onClick" delay="0">
                  <p:tgtEl>
                    <p:spTgt spid="2369"/>
                  </p:tgtEl>
                </p:cond>
              </p:nextCondLst>
            </p:seq>
            <p:seq concurrent="1" nextAc="seek">
              <p:cTn id="4384" restart="whenNotActive" fill="hold" evtFilter="cancelBubble" nodeType="interactiveSeq">
                <p:stCondLst>
                  <p:cond evt="onClick" delay="0">
                    <p:tgtEl>
                      <p:spTgt spid="2370"/>
                    </p:tgtEl>
                  </p:cond>
                </p:stCondLst>
                <p:endSync evt="end" delay="0">
                  <p:rtn val="all"/>
                </p:endSync>
                <p:childTnLst>
                  <p:par>
                    <p:cTn id="4385" fill="hold">
                      <p:stCondLst>
                        <p:cond delay="0"/>
                      </p:stCondLst>
                      <p:childTnLst>
                        <p:par>
                          <p:cTn id="4386" fill="hold">
                            <p:stCondLst>
                              <p:cond delay="0"/>
                            </p:stCondLst>
                            <p:childTnLst>
                              <p:par>
                                <p:cTn id="4387" presetID="1" presetClass="exit" presetSubtype="0" fill="hold" grpId="0" nodeType="clickEffect">
                                  <p:stCondLst>
                                    <p:cond delay="0"/>
                                  </p:stCondLst>
                                  <p:childTnLst>
                                    <p:set>
                                      <p:cBhvr>
                                        <p:cTn id="4388" dur="1" fill="hold">
                                          <p:stCondLst>
                                            <p:cond delay="0"/>
                                          </p:stCondLst>
                                        </p:cTn>
                                        <p:tgtEl>
                                          <p:spTgt spid="2370"/>
                                        </p:tgtEl>
                                        <p:attrNameLst>
                                          <p:attrName>style.visibility</p:attrName>
                                        </p:attrNameLst>
                                      </p:cBhvr>
                                      <p:to>
                                        <p:strVal val="hidden"/>
                                      </p:to>
                                    </p:set>
                                  </p:childTnLst>
                                </p:cTn>
                              </p:par>
                            </p:childTnLst>
                          </p:cTn>
                        </p:par>
                      </p:childTnLst>
                    </p:cTn>
                  </p:par>
                </p:childTnLst>
              </p:cTn>
              <p:nextCondLst>
                <p:cond evt="onClick" delay="0">
                  <p:tgtEl>
                    <p:spTgt spid="2370"/>
                  </p:tgtEl>
                </p:cond>
              </p:nextCondLst>
            </p:seq>
            <p:seq concurrent="1" nextAc="seek">
              <p:cTn id="4389" restart="whenNotActive" fill="hold" evtFilter="cancelBubble" nodeType="interactiveSeq">
                <p:stCondLst>
                  <p:cond evt="onClick" delay="0">
                    <p:tgtEl>
                      <p:spTgt spid="2371"/>
                    </p:tgtEl>
                  </p:cond>
                </p:stCondLst>
                <p:endSync evt="end" delay="0">
                  <p:rtn val="all"/>
                </p:endSync>
                <p:childTnLst>
                  <p:par>
                    <p:cTn id="4390" fill="hold">
                      <p:stCondLst>
                        <p:cond delay="0"/>
                      </p:stCondLst>
                      <p:childTnLst>
                        <p:par>
                          <p:cTn id="4391" fill="hold">
                            <p:stCondLst>
                              <p:cond delay="0"/>
                            </p:stCondLst>
                            <p:childTnLst>
                              <p:par>
                                <p:cTn id="4392" presetID="1" presetClass="exit" presetSubtype="0" fill="hold" grpId="0" nodeType="clickEffect">
                                  <p:stCondLst>
                                    <p:cond delay="0"/>
                                  </p:stCondLst>
                                  <p:childTnLst>
                                    <p:set>
                                      <p:cBhvr>
                                        <p:cTn id="4393" dur="1" fill="hold">
                                          <p:stCondLst>
                                            <p:cond delay="0"/>
                                          </p:stCondLst>
                                        </p:cTn>
                                        <p:tgtEl>
                                          <p:spTgt spid="2371"/>
                                        </p:tgtEl>
                                        <p:attrNameLst>
                                          <p:attrName>style.visibility</p:attrName>
                                        </p:attrNameLst>
                                      </p:cBhvr>
                                      <p:to>
                                        <p:strVal val="hidden"/>
                                      </p:to>
                                    </p:set>
                                  </p:childTnLst>
                                </p:cTn>
                              </p:par>
                            </p:childTnLst>
                          </p:cTn>
                        </p:par>
                      </p:childTnLst>
                    </p:cTn>
                  </p:par>
                </p:childTnLst>
              </p:cTn>
              <p:nextCondLst>
                <p:cond evt="onClick" delay="0">
                  <p:tgtEl>
                    <p:spTgt spid="2371"/>
                  </p:tgtEl>
                </p:cond>
              </p:nextCondLst>
            </p:seq>
            <p:seq concurrent="1" nextAc="seek">
              <p:cTn id="4394" restart="whenNotActive" fill="hold" evtFilter="cancelBubble" nodeType="interactiveSeq">
                <p:stCondLst>
                  <p:cond evt="onClick" delay="0">
                    <p:tgtEl>
                      <p:spTgt spid="2372"/>
                    </p:tgtEl>
                  </p:cond>
                </p:stCondLst>
                <p:endSync evt="end" delay="0">
                  <p:rtn val="all"/>
                </p:endSync>
                <p:childTnLst>
                  <p:par>
                    <p:cTn id="4395" fill="hold">
                      <p:stCondLst>
                        <p:cond delay="0"/>
                      </p:stCondLst>
                      <p:childTnLst>
                        <p:par>
                          <p:cTn id="4396" fill="hold">
                            <p:stCondLst>
                              <p:cond delay="0"/>
                            </p:stCondLst>
                            <p:childTnLst>
                              <p:par>
                                <p:cTn id="4397" presetID="1" presetClass="exit" presetSubtype="0" fill="hold" grpId="0" nodeType="clickEffect">
                                  <p:stCondLst>
                                    <p:cond delay="0"/>
                                  </p:stCondLst>
                                  <p:childTnLst>
                                    <p:set>
                                      <p:cBhvr>
                                        <p:cTn id="4398" dur="1" fill="hold">
                                          <p:stCondLst>
                                            <p:cond delay="0"/>
                                          </p:stCondLst>
                                        </p:cTn>
                                        <p:tgtEl>
                                          <p:spTgt spid="2372"/>
                                        </p:tgtEl>
                                        <p:attrNameLst>
                                          <p:attrName>style.visibility</p:attrName>
                                        </p:attrNameLst>
                                      </p:cBhvr>
                                      <p:to>
                                        <p:strVal val="hidden"/>
                                      </p:to>
                                    </p:set>
                                  </p:childTnLst>
                                </p:cTn>
                              </p:par>
                            </p:childTnLst>
                          </p:cTn>
                        </p:par>
                      </p:childTnLst>
                    </p:cTn>
                  </p:par>
                </p:childTnLst>
              </p:cTn>
              <p:nextCondLst>
                <p:cond evt="onClick" delay="0">
                  <p:tgtEl>
                    <p:spTgt spid="2372"/>
                  </p:tgtEl>
                </p:cond>
              </p:nextCondLst>
            </p:seq>
            <p:seq concurrent="1" nextAc="seek">
              <p:cTn id="4399" restart="whenNotActive" fill="hold" evtFilter="cancelBubble" nodeType="interactiveSeq">
                <p:stCondLst>
                  <p:cond evt="onClick" delay="0">
                    <p:tgtEl>
                      <p:spTgt spid="2373"/>
                    </p:tgtEl>
                  </p:cond>
                </p:stCondLst>
                <p:endSync evt="end" delay="0">
                  <p:rtn val="all"/>
                </p:endSync>
                <p:childTnLst>
                  <p:par>
                    <p:cTn id="4400" fill="hold">
                      <p:stCondLst>
                        <p:cond delay="0"/>
                      </p:stCondLst>
                      <p:childTnLst>
                        <p:par>
                          <p:cTn id="4401" fill="hold">
                            <p:stCondLst>
                              <p:cond delay="0"/>
                            </p:stCondLst>
                            <p:childTnLst>
                              <p:par>
                                <p:cTn id="4402" presetID="1" presetClass="exit" presetSubtype="0" fill="hold" grpId="0" nodeType="clickEffect">
                                  <p:stCondLst>
                                    <p:cond delay="0"/>
                                  </p:stCondLst>
                                  <p:childTnLst>
                                    <p:set>
                                      <p:cBhvr>
                                        <p:cTn id="4403" dur="1" fill="hold">
                                          <p:stCondLst>
                                            <p:cond delay="0"/>
                                          </p:stCondLst>
                                        </p:cTn>
                                        <p:tgtEl>
                                          <p:spTgt spid="2373"/>
                                        </p:tgtEl>
                                        <p:attrNameLst>
                                          <p:attrName>style.visibility</p:attrName>
                                        </p:attrNameLst>
                                      </p:cBhvr>
                                      <p:to>
                                        <p:strVal val="hidden"/>
                                      </p:to>
                                    </p:set>
                                  </p:childTnLst>
                                </p:cTn>
                              </p:par>
                            </p:childTnLst>
                          </p:cTn>
                        </p:par>
                      </p:childTnLst>
                    </p:cTn>
                  </p:par>
                </p:childTnLst>
              </p:cTn>
              <p:nextCondLst>
                <p:cond evt="onClick" delay="0">
                  <p:tgtEl>
                    <p:spTgt spid="2373"/>
                  </p:tgtEl>
                </p:cond>
              </p:nextCondLst>
            </p:seq>
            <p:seq concurrent="1" nextAc="seek">
              <p:cTn id="4404" restart="whenNotActive" fill="hold" evtFilter="cancelBubble" nodeType="interactiveSeq">
                <p:stCondLst>
                  <p:cond evt="onClick" delay="0">
                    <p:tgtEl>
                      <p:spTgt spid="2374"/>
                    </p:tgtEl>
                  </p:cond>
                </p:stCondLst>
                <p:endSync evt="end" delay="0">
                  <p:rtn val="all"/>
                </p:endSync>
                <p:childTnLst>
                  <p:par>
                    <p:cTn id="4405" fill="hold">
                      <p:stCondLst>
                        <p:cond delay="0"/>
                      </p:stCondLst>
                      <p:childTnLst>
                        <p:par>
                          <p:cTn id="4406" fill="hold">
                            <p:stCondLst>
                              <p:cond delay="0"/>
                            </p:stCondLst>
                            <p:childTnLst>
                              <p:par>
                                <p:cTn id="4407" presetID="1" presetClass="exit" presetSubtype="0" fill="hold" grpId="0" nodeType="clickEffect">
                                  <p:stCondLst>
                                    <p:cond delay="0"/>
                                  </p:stCondLst>
                                  <p:childTnLst>
                                    <p:set>
                                      <p:cBhvr>
                                        <p:cTn id="4408" dur="1" fill="hold">
                                          <p:stCondLst>
                                            <p:cond delay="0"/>
                                          </p:stCondLst>
                                        </p:cTn>
                                        <p:tgtEl>
                                          <p:spTgt spid="2374"/>
                                        </p:tgtEl>
                                        <p:attrNameLst>
                                          <p:attrName>style.visibility</p:attrName>
                                        </p:attrNameLst>
                                      </p:cBhvr>
                                      <p:to>
                                        <p:strVal val="hidden"/>
                                      </p:to>
                                    </p:set>
                                  </p:childTnLst>
                                </p:cTn>
                              </p:par>
                            </p:childTnLst>
                          </p:cTn>
                        </p:par>
                      </p:childTnLst>
                    </p:cTn>
                  </p:par>
                </p:childTnLst>
              </p:cTn>
              <p:nextCondLst>
                <p:cond evt="onClick" delay="0">
                  <p:tgtEl>
                    <p:spTgt spid="2374"/>
                  </p:tgtEl>
                </p:cond>
              </p:nextCondLst>
            </p:seq>
            <p:seq concurrent="1" nextAc="seek">
              <p:cTn id="4409" restart="whenNotActive" fill="hold" evtFilter="cancelBubble" nodeType="interactiveSeq">
                <p:stCondLst>
                  <p:cond evt="onClick" delay="0">
                    <p:tgtEl>
                      <p:spTgt spid="2375"/>
                    </p:tgtEl>
                  </p:cond>
                </p:stCondLst>
                <p:endSync evt="end" delay="0">
                  <p:rtn val="all"/>
                </p:endSync>
                <p:childTnLst>
                  <p:par>
                    <p:cTn id="4410" fill="hold">
                      <p:stCondLst>
                        <p:cond delay="0"/>
                      </p:stCondLst>
                      <p:childTnLst>
                        <p:par>
                          <p:cTn id="4411" fill="hold">
                            <p:stCondLst>
                              <p:cond delay="0"/>
                            </p:stCondLst>
                            <p:childTnLst>
                              <p:par>
                                <p:cTn id="4412" presetID="1" presetClass="exit" presetSubtype="0" fill="hold" grpId="0" nodeType="clickEffect">
                                  <p:stCondLst>
                                    <p:cond delay="0"/>
                                  </p:stCondLst>
                                  <p:childTnLst>
                                    <p:set>
                                      <p:cBhvr>
                                        <p:cTn id="4413" dur="1" fill="hold">
                                          <p:stCondLst>
                                            <p:cond delay="0"/>
                                          </p:stCondLst>
                                        </p:cTn>
                                        <p:tgtEl>
                                          <p:spTgt spid="2375"/>
                                        </p:tgtEl>
                                        <p:attrNameLst>
                                          <p:attrName>style.visibility</p:attrName>
                                        </p:attrNameLst>
                                      </p:cBhvr>
                                      <p:to>
                                        <p:strVal val="hidden"/>
                                      </p:to>
                                    </p:set>
                                  </p:childTnLst>
                                </p:cTn>
                              </p:par>
                            </p:childTnLst>
                          </p:cTn>
                        </p:par>
                      </p:childTnLst>
                    </p:cTn>
                  </p:par>
                </p:childTnLst>
              </p:cTn>
              <p:nextCondLst>
                <p:cond evt="onClick" delay="0">
                  <p:tgtEl>
                    <p:spTgt spid="2375"/>
                  </p:tgtEl>
                </p:cond>
              </p:nextCondLst>
            </p:seq>
            <p:seq concurrent="1" nextAc="seek">
              <p:cTn id="4414" restart="whenNotActive" fill="hold" evtFilter="cancelBubble" nodeType="interactiveSeq">
                <p:stCondLst>
                  <p:cond evt="onClick" delay="0">
                    <p:tgtEl>
                      <p:spTgt spid="2376"/>
                    </p:tgtEl>
                  </p:cond>
                </p:stCondLst>
                <p:endSync evt="end" delay="0">
                  <p:rtn val="all"/>
                </p:endSync>
                <p:childTnLst>
                  <p:par>
                    <p:cTn id="4415" fill="hold">
                      <p:stCondLst>
                        <p:cond delay="0"/>
                      </p:stCondLst>
                      <p:childTnLst>
                        <p:par>
                          <p:cTn id="4416" fill="hold">
                            <p:stCondLst>
                              <p:cond delay="0"/>
                            </p:stCondLst>
                            <p:childTnLst>
                              <p:par>
                                <p:cTn id="4417" presetID="1" presetClass="exit" presetSubtype="0" fill="hold" grpId="0" nodeType="clickEffect">
                                  <p:stCondLst>
                                    <p:cond delay="0"/>
                                  </p:stCondLst>
                                  <p:childTnLst>
                                    <p:set>
                                      <p:cBhvr>
                                        <p:cTn id="4418" dur="1" fill="hold">
                                          <p:stCondLst>
                                            <p:cond delay="0"/>
                                          </p:stCondLst>
                                        </p:cTn>
                                        <p:tgtEl>
                                          <p:spTgt spid="2376"/>
                                        </p:tgtEl>
                                        <p:attrNameLst>
                                          <p:attrName>style.visibility</p:attrName>
                                        </p:attrNameLst>
                                      </p:cBhvr>
                                      <p:to>
                                        <p:strVal val="hidden"/>
                                      </p:to>
                                    </p:set>
                                  </p:childTnLst>
                                </p:cTn>
                              </p:par>
                            </p:childTnLst>
                          </p:cTn>
                        </p:par>
                      </p:childTnLst>
                    </p:cTn>
                  </p:par>
                </p:childTnLst>
              </p:cTn>
              <p:nextCondLst>
                <p:cond evt="onClick" delay="0">
                  <p:tgtEl>
                    <p:spTgt spid="2376"/>
                  </p:tgtEl>
                </p:cond>
              </p:nextCondLst>
            </p:seq>
            <p:seq concurrent="1" nextAc="seek">
              <p:cTn id="4419" restart="whenNotActive" fill="hold" evtFilter="cancelBubble" nodeType="interactiveSeq">
                <p:stCondLst>
                  <p:cond evt="onClick" delay="0">
                    <p:tgtEl>
                      <p:spTgt spid="2377"/>
                    </p:tgtEl>
                  </p:cond>
                </p:stCondLst>
                <p:endSync evt="end" delay="0">
                  <p:rtn val="all"/>
                </p:endSync>
                <p:childTnLst>
                  <p:par>
                    <p:cTn id="4420" fill="hold">
                      <p:stCondLst>
                        <p:cond delay="0"/>
                      </p:stCondLst>
                      <p:childTnLst>
                        <p:par>
                          <p:cTn id="4421" fill="hold">
                            <p:stCondLst>
                              <p:cond delay="0"/>
                            </p:stCondLst>
                            <p:childTnLst>
                              <p:par>
                                <p:cTn id="4422" presetID="1" presetClass="exit" presetSubtype="0" fill="hold" grpId="0" nodeType="clickEffect">
                                  <p:stCondLst>
                                    <p:cond delay="0"/>
                                  </p:stCondLst>
                                  <p:childTnLst>
                                    <p:set>
                                      <p:cBhvr>
                                        <p:cTn id="4423" dur="1" fill="hold">
                                          <p:stCondLst>
                                            <p:cond delay="0"/>
                                          </p:stCondLst>
                                        </p:cTn>
                                        <p:tgtEl>
                                          <p:spTgt spid="2377"/>
                                        </p:tgtEl>
                                        <p:attrNameLst>
                                          <p:attrName>style.visibility</p:attrName>
                                        </p:attrNameLst>
                                      </p:cBhvr>
                                      <p:to>
                                        <p:strVal val="hidden"/>
                                      </p:to>
                                    </p:set>
                                  </p:childTnLst>
                                </p:cTn>
                              </p:par>
                            </p:childTnLst>
                          </p:cTn>
                        </p:par>
                      </p:childTnLst>
                    </p:cTn>
                  </p:par>
                </p:childTnLst>
              </p:cTn>
              <p:nextCondLst>
                <p:cond evt="onClick" delay="0">
                  <p:tgtEl>
                    <p:spTgt spid="2377"/>
                  </p:tgtEl>
                </p:cond>
              </p:nextCondLst>
            </p:seq>
            <p:seq concurrent="1" nextAc="seek">
              <p:cTn id="4424" restart="whenNotActive" fill="hold" evtFilter="cancelBubble" nodeType="interactiveSeq">
                <p:stCondLst>
                  <p:cond evt="onClick" delay="0">
                    <p:tgtEl>
                      <p:spTgt spid="2378"/>
                    </p:tgtEl>
                  </p:cond>
                </p:stCondLst>
                <p:endSync evt="end" delay="0">
                  <p:rtn val="all"/>
                </p:endSync>
                <p:childTnLst>
                  <p:par>
                    <p:cTn id="4425" fill="hold">
                      <p:stCondLst>
                        <p:cond delay="0"/>
                      </p:stCondLst>
                      <p:childTnLst>
                        <p:par>
                          <p:cTn id="4426" fill="hold">
                            <p:stCondLst>
                              <p:cond delay="0"/>
                            </p:stCondLst>
                            <p:childTnLst>
                              <p:par>
                                <p:cTn id="4427" presetID="1" presetClass="exit" presetSubtype="0" fill="hold" grpId="0" nodeType="clickEffect">
                                  <p:stCondLst>
                                    <p:cond delay="0"/>
                                  </p:stCondLst>
                                  <p:childTnLst>
                                    <p:set>
                                      <p:cBhvr>
                                        <p:cTn id="4428" dur="1" fill="hold">
                                          <p:stCondLst>
                                            <p:cond delay="0"/>
                                          </p:stCondLst>
                                        </p:cTn>
                                        <p:tgtEl>
                                          <p:spTgt spid="2378"/>
                                        </p:tgtEl>
                                        <p:attrNameLst>
                                          <p:attrName>style.visibility</p:attrName>
                                        </p:attrNameLst>
                                      </p:cBhvr>
                                      <p:to>
                                        <p:strVal val="hidden"/>
                                      </p:to>
                                    </p:set>
                                  </p:childTnLst>
                                </p:cTn>
                              </p:par>
                            </p:childTnLst>
                          </p:cTn>
                        </p:par>
                      </p:childTnLst>
                    </p:cTn>
                  </p:par>
                </p:childTnLst>
              </p:cTn>
              <p:nextCondLst>
                <p:cond evt="onClick" delay="0">
                  <p:tgtEl>
                    <p:spTgt spid="2378"/>
                  </p:tgtEl>
                </p:cond>
              </p:nextCondLst>
            </p:seq>
            <p:seq concurrent="1" nextAc="seek">
              <p:cTn id="4429" restart="whenNotActive" fill="hold" evtFilter="cancelBubble" nodeType="interactiveSeq">
                <p:stCondLst>
                  <p:cond evt="onClick" delay="0">
                    <p:tgtEl>
                      <p:spTgt spid="2379"/>
                    </p:tgtEl>
                  </p:cond>
                </p:stCondLst>
                <p:endSync evt="end" delay="0">
                  <p:rtn val="all"/>
                </p:endSync>
                <p:childTnLst>
                  <p:par>
                    <p:cTn id="4430" fill="hold">
                      <p:stCondLst>
                        <p:cond delay="0"/>
                      </p:stCondLst>
                      <p:childTnLst>
                        <p:par>
                          <p:cTn id="4431" fill="hold">
                            <p:stCondLst>
                              <p:cond delay="0"/>
                            </p:stCondLst>
                            <p:childTnLst>
                              <p:par>
                                <p:cTn id="4432" presetID="1" presetClass="exit" presetSubtype="0" fill="hold" grpId="0" nodeType="clickEffect">
                                  <p:stCondLst>
                                    <p:cond delay="0"/>
                                  </p:stCondLst>
                                  <p:childTnLst>
                                    <p:set>
                                      <p:cBhvr>
                                        <p:cTn id="4433" dur="1" fill="hold">
                                          <p:stCondLst>
                                            <p:cond delay="0"/>
                                          </p:stCondLst>
                                        </p:cTn>
                                        <p:tgtEl>
                                          <p:spTgt spid="2379"/>
                                        </p:tgtEl>
                                        <p:attrNameLst>
                                          <p:attrName>style.visibility</p:attrName>
                                        </p:attrNameLst>
                                      </p:cBhvr>
                                      <p:to>
                                        <p:strVal val="hidden"/>
                                      </p:to>
                                    </p:set>
                                  </p:childTnLst>
                                </p:cTn>
                              </p:par>
                            </p:childTnLst>
                          </p:cTn>
                        </p:par>
                      </p:childTnLst>
                    </p:cTn>
                  </p:par>
                </p:childTnLst>
              </p:cTn>
              <p:nextCondLst>
                <p:cond evt="onClick" delay="0">
                  <p:tgtEl>
                    <p:spTgt spid="2379"/>
                  </p:tgtEl>
                </p:cond>
              </p:nextCondLst>
            </p:seq>
            <p:seq concurrent="1" nextAc="seek">
              <p:cTn id="4434" restart="whenNotActive" fill="hold" evtFilter="cancelBubble" nodeType="interactiveSeq">
                <p:stCondLst>
                  <p:cond evt="onClick" delay="0">
                    <p:tgtEl>
                      <p:spTgt spid="2380"/>
                    </p:tgtEl>
                  </p:cond>
                </p:stCondLst>
                <p:endSync evt="end" delay="0">
                  <p:rtn val="all"/>
                </p:endSync>
                <p:childTnLst>
                  <p:par>
                    <p:cTn id="4435" fill="hold">
                      <p:stCondLst>
                        <p:cond delay="0"/>
                      </p:stCondLst>
                      <p:childTnLst>
                        <p:par>
                          <p:cTn id="4436" fill="hold">
                            <p:stCondLst>
                              <p:cond delay="0"/>
                            </p:stCondLst>
                            <p:childTnLst>
                              <p:par>
                                <p:cTn id="4437" presetID="1" presetClass="exit" presetSubtype="0" fill="hold" grpId="0" nodeType="clickEffect">
                                  <p:stCondLst>
                                    <p:cond delay="0"/>
                                  </p:stCondLst>
                                  <p:childTnLst>
                                    <p:set>
                                      <p:cBhvr>
                                        <p:cTn id="4438" dur="1" fill="hold">
                                          <p:stCondLst>
                                            <p:cond delay="0"/>
                                          </p:stCondLst>
                                        </p:cTn>
                                        <p:tgtEl>
                                          <p:spTgt spid="2380"/>
                                        </p:tgtEl>
                                        <p:attrNameLst>
                                          <p:attrName>style.visibility</p:attrName>
                                        </p:attrNameLst>
                                      </p:cBhvr>
                                      <p:to>
                                        <p:strVal val="hidden"/>
                                      </p:to>
                                    </p:set>
                                  </p:childTnLst>
                                </p:cTn>
                              </p:par>
                            </p:childTnLst>
                          </p:cTn>
                        </p:par>
                      </p:childTnLst>
                    </p:cTn>
                  </p:par>
                </p:childTnLst>
              </p:cTn>
              <p:nextCondLst>
                <p:cond evt="onClick" delay="0">
                  <p:tgtEl>
                    <p:spTgt spid="2380"/>
                  </p:tgtEl>
                </p:cond>
              </p:nextCondLst>
            </p:seq>
            <p:seq concurrent="1" nextAc="seek">
              <p:cTn id="4439" restart="whenNotActive" fill="hold" evtFilter="cancelBubble" nodeType="interactiveSeq">
                <p:stCondLst>
                  <p:cond evt="onClick" delay="0">
                    <p:tgtEl>
                      <p:spTgt spid="2381"/>
                    </p:tgtEl>
                  </p:cond>
                </p:stCondLst>
                <p:endSync evt="end" delay="0">
                  <p:rtn val="all"/>
                </p:endSync>
                <p:childTnLst>
                  <p:par>
                    <p:cTn id="4440" fill="hold">
                      <p:stCondLst>
                        <p:cond delay="0"/>
                      </p:stCondLst>
                      <p:childTnLst>
                        <p:par>
                          <p:cTn id="4441" fill="hold">
                            <p:stCondLst>
                              <p:cond delay="0"/>
                            </p:stCondLst>
                            <p:childTnLst>
                              <p:par>
                                <p:cTn id="4442" presetID="1" presetClass="exit" presetSubtype="0" fill="hold" grpId="0" nodeType="clickEffect">
                                  <p:stCondLst>
                                    <p:cond delay="0"/>
                                  </p:stCondLst>
                                  <p:childTnLst>
                                    <p:set>
                                      <p:cBhvr>
                                        <p:cTn id="4443" dur="1" fill="hold">
                                          <p:stCondLst>
                                            <p:cond delay="0"/>
                                          </p:stCondLst>
                                        </p:cTn>
                                        <p:tgtEl>
                                          <p:spTgt spid="2381"/>
                                        </p:tgtEl>
                                        <p:attrNameLst>
                                          <p:attrName>style.visibility</p:attrName>
                                        </p:attrNameLst>
                                      </p:cBhvr>
                                      <p:to>
                                        <p:strVal val="hidden"/>
                                      </p:to>
                                    </p:set>
                                  </p:childTnLst>
                                </p:cTn>
                              </p:par>
                            </p:childTnLst>
                          </p:cTn>
                        </p:par>
                      </p:childTnLst>
                    </p:cTn>
                  </p:par>
                </p:childTnLst>
              </p:cTn>
              <p:nextCondLst>
                <p:cond evt="onClick" delay="0">
                  <p:tgtEl>
                    <p:spTgt spid="2381"/>
                  </p:tgtEl>
                </p:cond>
              </p:nextCondLst>
            </p:seq>
            <p:seq concurrent="1" nextAc="seek">
              <p:cTn id="4444" restart="whenNotActive" fill="hold" evtFilter="cancelBubble" nodeType="interactiveSeq">
                <p:stCondLst>
                  <p:cond evt="onClick" delay="0">
                    <p:tgtEl>
                      <p:spTgt spid="2382"/>
                    </p:tgtEl>
                  </p:cond>
                </p:stCondLst>
                <p:endSync evt="end" delay="0">
                  <p:rtn val="all"/>
                </p:endSync>
                <p:childTnLst>
                  <p:par>
                    <p:cTn id="4445" fill="hold">
                      <p:stCondLst>
                        <p:cond delay="0"/>
                      </p:stCondLst>
                      <p:childTnLst>
                        <p:par>
                          <p:cTn id="4446" fill="hold">
                            <p:stCondLst>
                              <p:cond delay="0"/>
                            </p:stCondLst>
                            <p:childTnLst>
                              <p:par>
                                <p:cTn id="4447" presetID="1" presetClass="exit" presetSubtype="0" fill="hold" grpId="0" nodeType="clickEffect">
                                  <p:stCondLst>
                                    <p:cond delay="0"/>
                                  </p:stCondLst>
                                  <p:childTnLst>
                                    <p:set>
                                      <p:cBhvr>
                                        <p:cTn id="4448" dur="1" fill="hold">
                                          <p:stCondLst>
                                            <p:cond delay="0"/>
                                          </p:stCondLst>
                                        </p:cTn>
                                        <p:tgtEl>
                                          <p:spTgt spid="2382"/>
                                        </p:tgtEl>
                                        <p:attrNameLst>
                                          <p:attrName>style.visibility</p:attrName>
                                        </p:attrNameLst>
                                      </p:cBhvr>
                                      <p:to>
                                        <p:strVal val="hidden"/>
                                      </p:to>
                                    </p:set>
                                  </p:childTnLst>
                                </p:cTn>
                              </p:par>
                            </p:childTnLst>
                          </p:cTn>
                        </p:par>
                      </p:childTnLst>
                    </p:cTn>
                  </p:par>
                </p:childTnLst>
              </p:cTn>
              <p:nextCondLst>
                <p:cond evt="onClick" delay="0">
                  <p:tgtEl>
                    <p:spTgt spid="2382"/>
                  </p:tgtEl>
                </p:cond>
              </p:nextCondLst>
            </p:seq>
            <p:seq concurrent="1" nextAc="seek">
              <p:cTn id="4449" restart="whenNotActive" fill="hold" evtFilter="cancelBubble" nodeType="interactiveSeq">
                <p:stCondLst>
                  <p:cond evt="onClick" delay="0">
                    <p:tgtEl>
                      <p:spTgt spid="2383"/>
                    </p:tgtEl>
                  </p:cond>
                </p:stCondLst>
                <p:endSync evt="end" delay="0">
                  <p:rtn val="all"/>
                </p:endSync>
                <p:childTnLst>
                  <p:par>
                    <p:cTn id="4450" fill="hold">
                      <p:stCondLst>
                        <p:cond delay="0"/>
                      </p:stCondLst>
                      <p:childTnLst>
                        <p:par>
                          <p:cTn id="4451" fill="hold">
                            <p:stCondLst>
                              <p:cond delay="0"/>
                            </p:stCondLst>
                            <p:childTnLst>
                              <p:par>
                                <p:cTn id="4452" presetID="1" presetClass="exit" presetSubtype="0" fill="hold" grpId="0" nodeType="clickEffect">
                                  <p:stCondLst>
                                    <p:cond delay="0"/>
                                  </p:stCondLst>
                                  <p:childTnLst>
                                    <p:set>
                                      <p:cBhvr>
                                        <p:cTn id="4453" dur="1" fill="hold">
                                          <p:stCondLst>
                                            <p:cond delay="0"/>
                                          </p:stCondLst>
                                        </p:cTn>
                                        <p:tgtEl>
                                          <p:spTgt spid="2383"/>
                                        </p:tgtEl>
                                        <p:attrNameLst>
                                          <p:attrName>style.visibility</p:attrName>
                                        </p:attrNameLst>
                                      </p:cBhvr>
                                      <p:to>
                                        <p:strVal val="hidden"/>
                                      </p:to>
                                    </p:set>
                                  </p:childTnLst>
                                </p:cTn>
                              </p:par>
                            </p:childTnLst>
                          </p:cTn>
                        </p:par>
                      </p:childTnLst>
                    </p:cTn>
                  </p:par>
                </p:childTnLst>
              </p:cTn>
              <p:nextCondLst>
                <p:cond evt="onClick" delay="0">
                  <p:tgtEl>
                    <p:spTgt spid="2383"/>
                  </p:tgtEl>
                </p:cond>
              </p:nextCondLst>
            </p:seq>
            <p:seq concurrent="1" nextAc="seek">
              <p:cTn id="4454" restart="whenNotActive" fill="hold" evtFilter="cancelBubble" nodeType="interactiveSeq">
                <p:stCondLst>
                  <p:cond evt="onClick" delay="0">
                    <p:tgtEl>
                      <p:spTgt spid="2384"/>
                    </p:tgtEl>
                  </p:cond>
                </p:stCondLst>
                <p:endSync evt="end" delay="0">
                  <p:rtn val="all"/>
                </p:endSync>
                <p:childTnLst>
                  <p:par>
                    <p:cTn id="4455" fill="hold">
                      <p:stCondLst>
                        <p:cond delay="0"/>
                      </p:stCondLst>
                      <p:childTnLst>
                        <p:par>
                          <p:cTn id="4456" fill="hold">
                            <p:stCondLst>
                              <p:cond delay="0"/>
                            </p:stCondLst>
                            <p:childTnLst>
                              <p:par>
                                <p:cTn id="4457" presetID="1" presetClass="exit" presetSubtype="0" fill="hold" grpId="0" nodeType="clickEffect">
                                  <p:stCondLst>
                                    <p:cond delay="0"/>
                                  </p:stCondLst>
                                  <p:childTnLst>
                                    <p:set>
                                      <p:cBhvr>
                                        <p:cTn id="4458" dur="1" fill="hold">
                                          <p:stCondLst>
                                            <p:cond delay="0"/>
                                          </p:stCondLst>
                                        </p:cTn>
                                        <p:tgtEl>
                                          <p:spTgt spid="2384"/>
                                        </p:tgtEl>
                                        <p:attrNameLst>
                                          <p:attrName>style.visibility</p:attrName>
                                        </p:attrNameLst>
                                      </p:cBhvr>
                                      <p:to>
                                        <p:strVal val="hidden"/>
                                      </p:to>
                                    </p:set>
                                  </p:childTnLst>
                                </p:cTn>
                              </p:par>
                            </p:childTnLst>
                          </p:cTn>
                        </p:par>
                      </p:childTnLst>
                    </p:cTn>
                  </p:par>
                </p:childTnLst>
              </p:cTn>
              <p:nextCondLst>
                <p:cond evt="onClick" delay="0">
                  <p:tgtEl>
                    <p:spTgt spid="2384"/>
                  </p:tgtEl>
                </p:cond>
              </p:nextCondLst>
            </p:seq>
            <p:seq concurrent="1" nextAc="seek">
              <p:cTn id="4459" restart="whenNotActive" fill="hold" evtFilter="cancelBubble" nodeType="interactiveSeq">
                <p:stCondLst>
                  <p:cond evt="onClick" delay="0">
                    <p:tgtEl>
                      <p:spTgt spid="2385"/>
                    </p:tgtEl>
                  </p:cond>
                </p:stCondLst>
                <p:endSync evt="end" delay="0">
                  <p:rtn val="all"/>
                </p:endSync>
                <p:childTnLst>
                  <p:par>
                    <p:cTn id="4460" fill="hold">
                      <p:stCondLst>
                        <p:cond delay="0"/>
                      </p:stCondLst>
                      <p:childTnLst>
                        <p:par>
                          <p:cTn id="4461" fill="hold">
                            <p:stCondLst>
                              <p:cond delay="0"/>
                            </p:stCondLst>
                            <p:childTnLst>
                              <p:par>
                                <p:cTn id="4462" presetID="1" presetClass="exit" presetSubtype="0" fill="hold" grpId="0" nodeType="clickEffect">
                                  <p:stCondLst>
                                    <p:cond delay="0"/>
                                  </p:stCondLst>
                                  <p:childTnLst>
                                    <p:set>
                                      <p:cBhvr>
                                        <p:cTn id="4463" dur="1" fill="hold">
                                          <p:stCondLst>
                                            <p:cond delay="0"/>
                                          </p:stCondLst>
                                        </p:cTn>
                                        <p:tgtEl>
                                          <p:spTgt spid="2385"/>
                                        </p:tgtEl>
                                        <p:attrNameLst>
                                          <p:attrName>style.visibility</p:attrName>
                                        </p:attrNameLst>
                                      </p:cBhvr>
                                      <p:to>
                                        <p:strVal val="hidden"/>
                                      </p:to>
                                    </p:set>
                                  </p:childTnLst>
                                </p:cTn>
                              </p:par>
                            </p:childTnLst>
                          </p:cTn>
                        </p:par>
                      </p:childTnLst>
                    </p:cTn>
                  </p:par>
                </p:childTnLst>
              </p:cTn>
              <p:nextCondLst>
                <p:cond evt="onClick" delay="0">
                  <p:tgtEl>
                    <p:spTgt spid="2385"/>
                  </p:tgtEl>
                </p:cond>
              </p:nextCondLst>
            </p:seq>
            <p:seq concurrent="1" nextAc="seek">
              <p:cTn id="4464" restart="whenNotActive" fill="hold" evtFilter="cancelBubble" nodeType="interactiveSeq">
                <p:stCondLst>
                  <p:cond evt="onClick" delay="0">
                    <p:tgtEl>
                      <p:spTgt spid="2386"/>
                    </p:tgtEl>
                  </p:cond>
                </p:stCondLst>
                <p:endSync evt="end" delay="0">
                  <p:rtn val="all"/>
                </p:endSync>
                <p:childTnLst>
                  <p:par>
                    <p:cTn id="4465" fill="hold">
                      <p:stCondLst>
                        <p:cond delay="0"/>
                      </p:stCondLst>
                      <p:childTnLst>
                        <p:par>
                          <p:cTn id="4466" fill="hold">
                            <p:stCondLst>
                              <p:cond delay="0"/>
                            </p:stCondLst>
                            <p:childTnLst>
                              <p:par>
                                <p:cTn id="4467" presetID="1" presetClass="exit" presetSubtype="0" fill="hold" grpId="0" nodeType="clickEffect">
                                  <p:stCondLst>
                                    <p:cond delay="0"/>
                                  </p:stCondLst>
                                  <p:childTnLst>
                                    <p:set>
                                      <p:cBhvr>
                                        <p:cTn id="4468" dur="1" fill="hold">
                                          <p:stCondLst>
                                            <p:cond delay="0"/>
                                          </p:stCondLst>
                                        </p:cTn>
                                        <p:tgtEl>
                                          <p:spTgt spid="2386"/>
                                        </p:tgtEl>
                                        <p:attrNameLst>
                                          <p:attrName>style.visibility</p:attrName>
                                        </p:attrNameLst>
                                      </p:cBhvr>
                                      <p:to>
                                        <p:strVal val="hidden"/>
                                      </p:to>
                                    </p:set>
                                  </p:childTnLst>
                                </p:cTn>
                              </p:par>
                            </p:childTnLst>
                          </p:cTn>
                        </p:par>
                      </p:childTnLst>
                    </p:cTn>
                  </p:par>
                </p:childTnLst>
              </p:cTn>
              <p:nextCondLst>
                <p:cond evt="onClick" delay="0">
                  <p:tgtEl>
                    <p:spTgt spid="2386"/>
                  </p:tgtEl>
                </p:cond>
              </p:nextCondLst>
            </p:seq>
            <p:seq concurrent="1" nextAc="seek">
              <p:cTn id="4469" restart="whenNotActive" fill="hold" evtFilter="cancelBubble" nodeType="interactiveSeq">
                <p:stCondLst>
                  <p:cond evt="onClick" delay="0">
                    <p:tgtEl>
                      <p:spTgt spid="2387"/>
                    </p:tgtEl>
                  </p:cond>
                </p:stCondLst>
                <p:endSync evt="end" delay="0">
                  <p:rtn val="all"/>
                </p:endSync>
                <p:childTnLst>
                  <p:par>
                    <p:cTn id="4470" fill="hold">
                      <p:stCondLst>
                        <p:cond delay="0"/>
                      </p:stCondLst>
                      <p:childTnLst>
                        <p:par>
                          <p:cTn id="4471" fill="hold">
                            <p:stCondLst>
                              <p:cond delay="0"/>
                            </p:stCondLst>
                            <p:childTnLst>
                              <p:par>
                                <p:cTn id="4472" presetID="1" presetClass="exit" presetSubtype="0" fill="hold" grpId="0" nodeType="clickEffect">
                                  <p:stCondLst>
                                    <p:cond delay="0"/>
                                  </p:stCondLst>
                                  <p:childTnLst>
                                    <p:set>
                                      <p:cBhvr>
                                        <p:cTn id="4473" dur="1" fill="hold">
                                          <p:stCondLst>
                                            <p:cond delay="0"/>
                                          </p:stCondLst>
                                        </p:cTn>
                                        <p:tgtEl>
                                          <p:spTgt spid="2387"/>
                                        </p:tgtEl>
                                        <p:attrNameLst>
                                          <p:attrName>style.visibility</p:attrName>
                                        </p:attrNameLst>
                                      </p:cBhvr>
                                      <p:to>
                                        <p:strVal val="hidden"/>
                                      </p:to>
                                    </p:set>
                                  </p:childTnLst>
                                </p:cTn>
                              </p:par>
                            </p:childTnLst>
                          </p:cTn>
                        </p:par>
                      </p:childTnLst>
                    </p:cTn>
                  </p:par>
                </p:childTnLst>
              </p:cTn>
              <p:nextCondLst>
                <p:cond evt="onClick" delay="0">
                  <p:tgtEl>
                    <p:spTgt spid="2387"/>
                  </p:tgtEl>
                </p:cond>
              </p:nextCondLst>
            </p:seq>
            <p:seq concurrent="1" nextAc="seek">
              <p:cTn id="4474" restart="whenNotActive" fill="hold" evtFilter="cancelBubble" nodeType="interactiveSeq">
                <p:stCondLst>
                  <p:cond evt="onClick" delay="0">
                    <p:tgtEl>
                      <p:spTgt spid="2388"/>
                    </p:tgtEl>
                  </p:cond>
                </p:stCondLst>
                <p:endSync evt="end" delay="0">
                  <p:rtn val="all"/>
                </p:endSync>
                <p:childTnLst>
                  <p:par>
                    <p:cTn id="4475" fill="hold">
                      <p:stCondLst>
                        <p:cond delay="0"/>
                      </p:stCondLst>
                      <p:childTnLst>
                        <p:par>
                          <p:cTn id="4476" fill="hold">
                            <p:stCondLst>
                              <p:cond delay="0"/>
                            </p:stCondLst>
                            <p:childTnLst>
                              <p:par>
                                <p:cTn id="4477" presetID="1" presetClass="exit" presetSubtype="0" fill="hold" grpId="0" nodeType="clickEffect">
                                  <p:stCondLst>
                                    <p:cond delay="0"/>
                                  </p:stCondLst>
                                  <p:childTnLst>
                                    <p:set>
                                      <p:cBhvr>
                                        <p:cTn id="4478" dur="1" fill="hold">
                                          <p:stCondLst>
                                            <p:cond delay="0"/>
                                          </p:stCondLst>
                                        </p:cTn>
                                        <p:tgtEl>
                                          <p:spTgt spid="2388"/>
                                        </p:tgtEl>
                                        <p:attrNameLst>
                                          <p:attrName>style.visibility</p:attrName>
                                        </p:attrNameLst>
                                      </p:cBhvr>
                                      <p:to>
                                        <p:strVal val="hidden"/>
                                      </p:to>
                                    </p:set>
                                  </p:childTnLst>
                                </p:cTn>
                              </p:par>
                            </p:childTnLst>
                          </p:cTn>
                        </p:par>
                      </p:childTnLst>
                    </p:cTn>
                  </p:par>
                </p:childTnLst>
              </p:cTn>
              <p:nextCondLst>
                <p:cond evt="onClick" delay="0">
                  <p:tgtEl>
                    <p:spTgt spid="2388"/>
                  </p:tgtEl>
                </p:cond>
              </p:nextCondLst>
            </p:seq>
            <p:seq concurrent="1" nextAc="seek">
              <p:cTn id="4479" restart="whenNotActive" fill="hold" evtFilter="cancelBubble" nodeType="interactiveSeq">
                <p:stCondLst>
                  <p:cond evt="onClick" delay="0">
                    <p:tgtEl>
                      <p:spTgt spid="2389"/>
                    </p:tgtEl>
                  </p:cond>
                </p:stCondLst>
                <p:endSync evt="end" delay="0">
                  <p:rtn val="all"/>
                </p:endSync>
                <p:childTnLst>
                  <p:par>
                    <p:cTn id="4480" fill="hold">
                      <p:stCondLst>
                        <p:cond delay="0"/>
                      </p:stCondLst>
                      <p:childTnLst>
                        <p:par>
                          <p:cTn id="4481" fill="hold">
                            <p:stCondLst>
                              <p:cond delay="0"/>
                            </p:stCondLst>
                            <p:childTnLst>
                              <p:par>
                                <p:cTn id="4482" presetID="1" presetClass="exit" presetSubtype="0" fill="hold" grpId="0" nodeType="clickEffect">
                                  <p:stCondLst>
                                    <p:cond delay="0"/>
                                  </p:stCondLst>
                                  <p:childTnLst>
                                    <p:set>
                                      <p:cBhvr>
                                        <p:cTn id="4483" dur="1" fill="hold">
                                          <p:stCondLst>
                                            <p:cond delay="0"/>
                                          </p:stCondLst>
                                        </p:cTn>
                                        <p:tgtEl>
                                          <p:spTgt spid="2389"/>
                                        </p:tgtEl>
                                        <p:attrNameLst>
                                          <p:attrName>style.visibility</p:attrName>
                                        </p:attrNameLst>
                                      </p:cBhvr>
                                      <p:to>
                                        <p:strVal val="hidden"/>
                                      </p:to>
                                    </p:set>
                                  </p:childTnLst>
                                </p:cTn>
                              </p:par>
                            </p:childTnLst>
                          </p:cTn>
                        </p:par>
                      </p:childTnLst>
                    </p:cTn>
                  </p:par>
                </p:childTnLst>
              </p:cTn>
              <p:nextCondLst>
                <p:cond evt="onClick" delay="0">
                  <p:tgtEl>
                    <p:spTgt spid="2389"/>
                  </p:tgtEl>
                </p:cond>
              </p:nextCondLst>
            </p:seq>
            <p:seq concurrent="1" nextAc="seek">
              <p:cTn id="4484" restart="whenNotActive" fill="hold" evtFilter="cancelBubble" nodeType="interactiveSeq">
                <p:stCondLst>
                  <p:cond evt="onClick" delay="0">
                    <p:tgtEl>
                      <p:spTgt spid="2390"/>
                    </p:tgtEl>
                  </p:cond>
                </p:stCondLst>
                <p:endSync evt="end" delay="0">
                  <p:rtn val="all"/>
                </p:endSync>
                <p:childTnLst>
                  <p:par>
                    <p:cTn id="4485" fill="hold">
                      <p:stCondLst>
                        <p:cond delay="0"/>
                      </p:stCondLst>
                      <p:childTnLst>
                        <p:par>
                          <p:cTn id="4486" fill="hold">
                            <p:stCondLst>
                              <p:cond delay="0"/>
                            </p:stCondLst>
                            <p:childTnLst>
                              <p:par>
                                <p:cTn id="4487" presetID="1" presetClass="exit" presetSubtype="0" fill="hold" grpId="0" nodeType="clickEffect">
                                  <p:stCondLst>
                                    <p:cond delay="0"/>
                                  </p:stCondLst>
                                  <p:childTnLst>
                                    <p:set>
                                      <p:cBhvr>
                                        <p:cTn id="4488" dur="1" fill="hold">
                                          <p:stCondLst>
                                            <p:cond delay="0"/>
                                          </p:stCondLst>
                                        </p:cTn>
                                        <p:tgtEl>
                                          <p:spTgt spid="2390"/>
                                        </p:tgtEl>
                                        <p:attrNameLst>
                                          <p:attrName>style.visibility</p:attrName>
                                        </p:attrNameLst>
                                      </p:cBhvr>
                                      <p:to>
                                        <p:strVal val="hidden"/>
                                      </p:to>
                                    </p:set>
                                  </p:childTnLst>
                                </p:cTn>
                              </p:par>
                            </p:childTnLst>
                          </p:cTn>
                        </p:par>
                      </p:childTnLst>
                    </p:cTn>
                  </p:par>
                </p:childTnLst>
              </p:cTn>
              <p:nextCondLst>
                <p:cond evt="onClick" delay="0">
                  <p:tgtEl>
                    <p:spTgt spid="2390"/>
                  </p:tgtEl>
                </p:cond>
              </p:nextCondLst>
            </p:seq>
            <p:seq concurrent="1" nextAc="seek">
              <p:cTn id="4489" restart="whenNotActive" fill="hold" evtFilter="cancelBubble" nodeType="interactiveSeq">
                <p:stCondLst>
                  <p:cond evt="onClick" delay="0">
                    <p:tgtEl>
                      <p:spTgt spid="2391"/>
                    </p:tgtEl>
                  </p:cond>
                </p:stCondLst>
                <p:endSync evt="end" delay="0">
                  <p:rtn val="all"/>
                </p:endSync>
                <p:childTnLst>
                  <p:par>
                    <p:cTn id="4490" fill="hold">
                      <p:stCondLst>
                        <p:cond delay="0"/>
                      </p:stCondLst>
                      <p:childTnLst>
                        <p:par>
                          <p:cTn id="4491" fill="hold">
                            <p:stCondLst>
                              <p:cond delay="0"/>
                            </p:stCondLst>
                            <p:childTnLst>
                              <p:par>
                                <p:cTn id="4492" presetID="1" presetClass="exit" presetSubtype="0" fill="hold" grpId="0" nodeType="clickEffect">
                                  <p:stCondLst>
                                    <p:cond delay="0"/>
                                  </p:stCondLst>
                                  <p:childTnLst>
                                    <p:set>
                                      <p:cBhvr>
                                        <p:cTn id="4493" dur="1" fill="hold">
                                          <p:stCondLst>
                                            <p:cond delay="0"/>
                                          </p:stCondLst>
                                        </p:cTn>
                                        <p:tgtEl>
                                          <p:spTgt spid="2391"/>
                                        </p:tgtEl>
                                        <p:attrNameLst>
                                          <p:attrName>style.visibility</p:attrName>
                                        </p:attrNameLst>
                                      </p:cBhvr>
                                      <p:to>
                                        <p:strVal val="hidden"/>
                                      </p:to>
                                    </p:set>
                                  </p:childTnLst>
                                </p:cTn>
                              </p:par>
                            </p:childTnLst>
                          </p:cTn>
                        </p:par>
                      </p:childTnLst>
                    </p:cTn>
                  </p:par>
                </p:childTnLst>
              </p:cTn>
              <p:nextCondLst>
                <p:cond evt="onClick" delay="0">
                  <p:tgtEl>
                    <p:spTgt spid="2391"/>
                  </p:tgtEl>
                </p:cond>
              </p:nextCondLst>
            </p:seq>
            <p:seq concurrent="1" nextAc="seek">
              <p:cTn id="4494" restart="whenNotActive" fill="hold" evtFilter="cancelBubble" nodeType="interactiveSeq">
                <p:stCondLst>
                  <p:cond evt="onClick" delay="0">
                    <p:tgtEl>
                      <p:spTgt spid="2392"/>
                    </p:tgtEl>
                  </p:cond>
                </p:stCondLst>
                <p:endSync evt="end" delay="0">
                  <p:rtn val="all"/>
                </p:endSync>
                <p:childTnLst>
                  <p:par>
                    <p:cTn id="4495" fill="hold">
                      <p:stCondLst>
                        <p:cond delay="0"/>
                      </p:stCondLst>
                      <p:childTnLst>
                        <p:par>
                          <p:cTn id="4496" fill="hold">
                            <p:stCondLst>
                              <p:cond delay="0"/>
                            </p:stCondLst>
                            <p:childTnLst>
                              <p:par>
                                <p:cTn id="4497" presetID="1" presetClass="exit" presetSubtype="0" fill="hold" grpId="0" nodeType="clickEffect">
                                  <p:stCondLst>
                                    <p:cond delay="0"/>
                                  </p:stCondLst>
                                  <p:childTnLst>
                                    <p:set>
                                      <p:cBhvr>
                                        <p:cTn id="4498" dur="1" fill="hold">
                                          <p:stCondLst>
                                            <p:cond delay="0"/>
                                          </p:stCondLst>
                                        </p:cTn>
                                        <p:tgtEl>
                                          <p:spTgt spid="2392"/>
                                        </p:tgtEl>
                                        <p:attrNameLst>
                                          <p:attrName>style.visibility</p:attrName>
                                        </p:attrNameLst>
                                      </p:cBhvr>
                                      <p:to>
                                        <p:strVal val="hidden"/>
                                      </p:to>
                                    </p:set>
                                  </p:childTnLst>
                                </p:cTn>
                              </p:par>
                            </p:childTnLst>
                          </p:cTn>
                        </p:par>
                      </p:childTnLst>
                    </p:cTn>
                  </p:par>
                </p:childTnLst>
              </p:cTn>
              <p:nextCondLst>
                <p:cond evt="onClick" delay="0">
                  <p:tgtEl>
                    <p:spTgt spid="2392"/>
                  </p:tgtEl>
                </p:cond>
              </p:nextCondLst>
            </p:seq>
            <p:seq concurrent="1" nextAc="seek">
              <p:cTn id="4499" restart="whenNotActive" fill="hold" evtFilter="cancelBubble" nodeType="interactiveSeq">
                <p:stCondLst>
                  <p:cond evt="onClick" delay="0">
                    <p:tgtEl>
                      <p:spTgt spid="2393"/>
                    </p:tgtEl>
                  </p:cond>
                </p:stCondLst>
                <p:endSync evt="end" delay="0">
                  <p:rtn val="all"/>
                </p:endSync>
                <p:childTnLst>
                  <p:par>
                    <p:cTn id="4500" fill="hold">
                      <p:stCondLst>
                        <p:cond delay="0"/>
                      </p:stCondLst>
                      <p:childTnLst>
                        <p:par>
                          <p:cTn id="4501" fill="hold">
                            <p:stCondLst>
                              <p:cond delay="0"/>
                            </p:stCondLst>
                            <p:childTnLst>
                              <p:par>
                                <p:cTn id="4502" presetID="1" presetClass="exit" presetSubtype="0" fill="hold" grpId="0" nodeType="clickEffect">
                                  <p:stCondLst>
                                    <p:cond delay="0"/>
                                  </p:stCondLst>
                                  <p:childTnLst>
                                    <p:set>
                                      <p:cBhvr>
                                        <p:cTn id="4503" dur="1" fill="hold">
                                          <p:stCondLst>
                                            <p:cond delay="0"/>
                                          </p:stCondLst>
                                        </p:cTn>
                                        <p:tgtEl>
                                          <p:spTgt spid="2393"/>
                                        </p:tgtEl>
                                        <p:attrNameLst>
                                          <p:attrName>style.visibility</p:attrName>
                                        </p:attrNameLst>
                                      </p:cBhvr>
                                      <p:to>
                                        <p:strVal val="hidden"/>
                                      </p:to>
                                    </p:set>
                                  </p:childTnLst>
                                </p:cTn>
                              </p:par>
                            </p:childTnLst>
                          </p:cTn>
                        </p:par>
                      </p:childTnLst>
                    </p:cTn>
                  </p:par>
                </p:childTnLst>
              </p:cTn>
              <p:nextCondLst>
                <p:cond evt="onClick" delay="0">
                  <p:tgtEl>
                    <p:spTgt spid="2393"/>
                  </p:tgtEl>
                </p:cond>
              </p:nextCondLst>
            </p:seq>
            <p:seq concurrent="1" nextAc="seek">
              <p:cTn id="4504" restart="whenNotActive" fill="hold" evtFilter="cancelBubble" nodeType="interactiveSeq">
                <p:stCondLst>
                  <p:cond evt="onClick" delay="0">
                    <p:tgtEl>
                      <p:spTgt spid="2394"/>
                    </p:tgtEl>
                  </p:cond>
                </p:stCondLst>
                <p:endSync evt="end" delay="0">
                  <p:rtn val="all"/>
                </p:endSync>
                <p:childTnLst>
                  <p:par>
                    <p:cTn id="4505" fill="hold">
                      <p:stCondLst>
                        <p:cond delay="0"/>
                      </p:stCondLst>
                      <p:childTnLst>
                        <p:par>
                          <p:cTn id="4506" fill="hold">
                            <p:stCondLst>
                              <p:cond delay="0"/>
                            </p:stCondLst>
                            <p:childTnLst>
                              <p:par>
                                <p:cTn id="4507" presetID="1" presetClass="exit" presetSubtype="0" fill="hold" grpId="0" nodeType="clickEffect">
                                  <p:stCondLst>
                                    <p:cond delay="0"/>
                                  </p:stCondLst>
                                  <p:childTnLst>
                                    <p:set>
                                      <p:cBhvr>
                                        <p:cTn id="4508" dur="1" fill="hold">
                                          <p:stCondLst>
                                            <p:cond delay="0"/>
                                          </p:stCondLst>
                                        </p:cTn>
                                        <p:tgtEl>
                                          <p:spTgt spid="2394"/>
                                        </p:tgtEl>
                                        <p:attrNameLst>
                                          <p:attrName>style.visibility</p:attrName>
                                        </p:attrNameLst>
                                      </p:cBhvr>
                                      <p:to>
                                        <p:strVal val="hidden"/>
                                      </p:to>
                                    </p:set>
                                  </p:childTnLst>
                                </p:cTn>
                              </p:par>
                            </p:childTnLst>
                          </p:cTn>
                        </p:par>
                      </p:childTnLst>
                    </p:cTn>
                  </p:par>
                </p:childTnLst>
              </p:cTn>
              <p:nextCondLst>
                <p:cond evt="onClick" delay="0">
                  <p:tgtEl>
                    <p:spTgt spid="2394"/>
                  </p:tgtEl>
                </p:cond>
              </p:nextCondLst>
            </p:seq>
            <p:seq concurrent="1" nextAc="seek">
              <p:cTn id="4509" restart="whenNotActive" fill="hold" evtFilter="cancelBubble" nodeType="interactiveSeq">
                <p:stCondLst>
                  <p:cond evt="onClick" delay="0">
                    <p:tgtEl>
                      <p:spTgt spid="2395"/>
                    </p:tgtEl>
                  </p:cond>
                </p:stCondLst>
                <p:endSync evt="end" delay="0">
                  <p:rtn val="all"/>
                </p:endSync>
                <p:childTnLst>
                  <p:par>
                    <p:cTn id="4510" fill="hold">
                      <p:stCondLst>
                        <p:cond delay="0"/>
                      </p:stCondLst>
                      <p:childTnLst>
                        <p:par>
                          <p:cTn id="4511" fill="hold">
                            <p:stCondLst>
                              <p:cond delay="0"/>
                            </p:stCondLst>
                            <p:childTnLst>
                              <p:par>
                                <p:cTn id="4512" presetID="1" presetClass="exit" presetSubtype="0" fill="hold" grpId="0" nodeType="clickEffect">
                                  <p:stCondLst>
                                    <p:cond delay="0"/>
                                  </p:stCondLst>
                                  <p:childTnLst>
                                    <p:set>
                                      <p:cBhvr>
                                        <p:cTn id="4513" dur="1" fill="hold">
                                          <p:stCondLst>
                                            <p:cond delay="0"/>
                                          </p:stCondLst>
                                        </p:cTn>
                                        <p:tgtEl>
                                          <p:spTgt spid="2395"/>
                                        </p:tgtEl>
                                        <p:attrNameLst>
                                          <p:attrName>style.visibility</p:attrName>
                                        </p:attrNameLst>
                                      </p:cBhvr>
                                      <p:to>
                                        <p:strVal val="hidden"/>
                                      </p:to>
                                    </p:set>
                                  </p:childTnLst>
                                </p:cTn>
                              </p:par>
                            </p:childTnLst>
                          </p:cTn>
                        </p:par>
                      </p:childTnLst>
                    </p:cTn>
                  </p:par>
                </p:childTnLst>
              </p:cTn>
              <p:nextCondLst>
                <p:cond evt="onClick" delay="0">
                  <p:tgtEl>
                    <p:spTgt spid="2395"/>
                  </p:tgtEl>
                </p:cond>
              </p:nextCondLst>
            </p:seq>
            <p:seq concurrent="1" nextAc="seek">
              <p:cTn id="4514" restart="whenNotActive" fill="hold" evtFilter="cancelBubble" nodeType="interactiveSeq">
                <p:stCondLst>
                  <p:cond evt="onClick" delay="0">
                    <p:tgtEl>
                      <p:spTgt spid="2396"/>
                    </p:tgtEl>
                  </p:cond>
                </p:stCondLst>
                <p:endSync evt="end" delay="0">
                  <p:rtn val="all"/>
                </p:endSync>
                <p:childTnLst>
                  <p:par>
                    <p:cTn id="4515" fill="hold">
                      <p:stCondLst>
                        <p:cond delay="0"/>
                      </p:stCondLst>
                      <p:childTnLst>
                        <p:par>
                          <p:cTn id="4516" fill="hold">
                            <p:stCondLst>
                              <p:cond delay="0"/>
                            </p:stCondLst>
                            <p:childTnLst>
                              <p:par>
                                <p:cTn id="4517" presetID="1" presetClass="exit" presetSubtype="0" fill="hold" grpId="0" nodeType="clickEffect">
                                  <p:stCondLst>
                                    <p:cond delay="0"/>
                                  </p:stCondLst>
                                  <p:childTnLst>
                                    <p:set>
                                      <p:cBhvr>
                                        <p:cTn id="4518" dur="1" fill="hold">
                                          <p:stCondLst>
                                            <p:cond delay="0"/>
                                          </p:stCondLst>
                                        </p:cTn>
                                        <p:tgtEl>
                                          <p:spTgt spid="2396"/>
                                        </p:tgtEl>
                                        <p:attrNameLst>
                                          <p:attrName>style.visibility</p:attrName>
                                        </p:attrNameLst>
                                      </p:cBhvr>
                                      <p:to>
                                        <p:strVal val="hidden"/>
                                      </p:to>
                                    </p:set>
                                  </p:childTnLst>
                                </p:cTn>
                              </p:par>
                            </p:childTnLst>
                          </p:cTn>
                        </p:par>
                      </p:childTnLst>
                    </p:cTn>
                  </p:par>
                </p:childTnLst>
              </p:cTn>
              <p:nextCondLst>
                <p:cond evt="onClick" delay="0">
                  <p:tgtEl>
                    <p:spTgt spid="2396"/>
                  </p:tgtEl>
                </p:cond>
              </p:nextCondLst>
            </p:seq>
            <p:seq concurrent="1" nextAc="seek">
              <p:cTn id="4519" restart="whenNotActive" fill="hold" evtFilter="cancelBubble" nodeType="interactiveSeq">
                <p:stCondLst>
                  <p:cond evt="onClick" delay="0">
                    <p:tgtEl>
                      <p:spTgt spid="2397"/>
                    </p:tgtEl>
                  </p:cond>
                </p:stCondLst>
                <p:endSync evt="end" delay="0">
                  <p:rtn val="all"/>
                </p:endSync>
                <p:childTnLst>
                  <p:par>
                    <p:cTn id="4520" fill="hold">
                      <p:stCondLst>
                        <p:cond delay="0"/>
                      </p:stCondLst>
                      <p:childTnLst>
                        <p:par>
                          <p:cTn id="4521" fill="hold">
                            <p:stCondLst>
                              <p:cond delay="0"/>
                            </p:stCondLst>
                            <p:childTnLst>
                              <p:par>
                                <p:cTn id="4522" presetID="1" presetClass="exit" presetSubtype="0" fill="hold" grpId="0" nodeType="clickEffect">
                                  <p:stCondLst>
                                    <p:cond delay="0"/>
                                  </p:stCondLst>
                                  <p:childTnLst>
                                    <p:set>
                                      <p:cBhvr>
                                        <p:cTn id="4523" dur="1" fill="hold">
                                          <p:stCondLst>
                                            <p:cond delay="0"/>
                                          </p:stCondLst>
                                        </p:cTn>
                                        <p:tgtEl>
                                          <p:spTgt spid="2397"/>
                                        </p:tgtEl>
                                        <p:attrNameLst>
                                          <p:attrName>style.visibility</p:attrName>
                                        </p:attrNameLst>
                                      </p:cBhvr>
                                      <p:to>
                                        <p:strVal val="hidden"/>
                                      </p:to>
                                    </p:set>
                                  </p:childTnLst>
                                </p:cTn>
                              </p:par>
                            </p:childTnLst>
                          </p:cTn>
                        </p:par>
                      </p:childTnLst>
                    </p:cTn>
                  </p:par>
                </p:childTnLst>
              </p:cTn>
              <p:nextCondLst>
                <p:cond evt="onClick" delay="0">
                  <p:tgtEl>
                    <p:spTgt spid="2397"/>
                  </p:tgtEl>
                </p:cond>
              </p:nextCondLst>
            </p:seq>
            <p:seq concurrent="1" nextAc="seek">
              <p:cTn id="4524" restart="whenNotActive" fill="hold" evtFilter="cancelBubble" nodeType="interactiveSeq">
                <p:stCondLst>
                  <p:cond evt="onClick" delay="0">
                    <p:tgtEl>
                      <p:spTgt spid="2398"/>
                    </p:tgtEl>
                  </p:cond>
                </p:stCondLst>
                <p:endSync evt="end" delay="0">
                  <p:rtn val="all"/>
                </p:endSync>
                <p:childTnLst>
                  <p:par>
                    <p:cTn id="4525" fill="hold">
                      <p:stCondLst>
                        <p:cond delay="0"/>
                      </p:stCondLst>
                      <p:childTnLst>
                        <p:par>
                          <p:cTn id="4526" fill="hold">
                            <p:stCondLst>
                              <p:cond delay="0"/>
                            </p:stCondLst>
                            <p:childTnLst>
                              <p:par>
                                <p:cTn id="4527" presetID="1" presetClass="exit" presetSubtype="0" fill="hold" grpId="0" nodeType="clickEffect">
                                  <p:stCondLst>
                                    <p:cond delay="0"/>
                                  </p:stCondLst>
                                  <p:childTnLst>
                                    <p:set>
                                      <p:cBhvr>
                                        <p:cTn id="4528" dur="1" fill="hold">
                                          <p:stCondLst>
                                            <p:cond delay="0"/>
                                          </p:stCondLst>
                                        </p:cTn>
                                        <p:tgtEl>
                                          <p:spTgt spid="2398"/>
                                        </p:tgtEl>
                                        <p:attrNameLst>
                                          <p:attrName>style.visibility</p:attrName>
                                        </p:attrNameLst>
                                      </p:cBhvr>
                                      <p:to>
                                        <p:strVal val="hidden"/>
                                      </p:to>
                                    </p:set>
                                  </p:childTnLst>
                                </p:cTn>
                              </p:par>
                            </p:childTnLst>
                          </p:cTn>
                        </p:par>
                      </p:childTnLst>
                    </p:cTn>
                  </p:par>
                </p:childTnLst>
              </p:cTn>
              <p:nextCondLst>
                <p:cond evt="onClick" delay="0">
                  <p:tgtEl>
                    <p:spTgt spid="2398"/>
                  </p:tgtEl>
                </p:cond>
              </p:nextCondLst>
            </p:seq>
            <p:seq concurrent="1" nextAc="seek">
              <p:cTn id="4529" restart="whenNotActive" fill="hold" evtFilter="cancelBubble" nodeType="interactiveSeq">
                <p:stCondLst>
                  <p:cond evt="onClick" delay="0">
                    <p:tgtEl>
                      <p:spTgt spid="2399"/>
                    </p:tgtEl>
                  </p:cond>
                </p:stCondLst>
                <p:endSync evt="end" delay="0">
                  <p:rtn val="all"/>
                </p:endSync>
                <p:childTnLst>
                  <p:par>
                    <p:cTn id="4530" fill="hold">
                      <p:stCondLst>
                        <p:cond delay="0"/>
                      </p:stCondLst>
                      <p:childTnLst>
                        <p:par>
                          <p:cTn id="4531" fill="hold">
                            <p:stCondLst>
                              <p:cond delay="0"/>
                            </p:stCondLst>
                            <p:childTnLst>
                              <p:par>
                                <p:cTn id="4532" presetID="1" presetClass="exit" presetSubtype="0" fill="hold" grpId="0" nodeType="clickEffect">
                                  <p:stCondLst>
                                    <p:cond delay="0"/>
                                  </p:stCondLst>
                                  <p:childTnLst>
                                    <p:set>
                                      <p:cBhvr>
                                        <p:cTn id="4533" dur="1" fill="hold">
                                          <p:stCondLst>
                                            <p:cond delay="0"/>
                                          </p:stCondLst>
                                        </p:cTn>
                                        <p:tgtEl>
                                          <p:spTgt spid="2399"/>
                                        </p:tgtEl>
                                        <p:attrNameLst>
                                          <p:attrName>style.visibility</p:attrName>
                                        </p:attrNameLst>
                                      </p:cBhvr>
                                      <p:to>
                                        <p:strVal val="hidden"/>
                                      </p:to>
                                    </p:set>
                                  </p:childTnLst>
                                </p:cTn>
                              </p:par>
                            </p:childTnLst>
                          </p:cTn>
                        </p:par>
                      </p:childTnLst>
                    </p:cTn>
                  </p:par>
                </p:childTnLst>
              </p:cTn>
              <p:nextCondLst>
                <p:cond evt="onClick" delay="0">
                  <p:tgtEl>
                    <p:spTgt spid="2399"/>
                  </p:tgtEl>
                </p:cond>
              </p:nextCondLst>
            </p:seq>
            <p:seq concurrent="1" nextAc="seek">
              <p:cTn id="4534" restart="whenNotActive" fill="hold" evtFilter="cancelBubble" nodeType="interactiveSeq">
                <p:stCondLst>
                  <p:cond evt="onClick" delay="0">
                    <p:tgtEl>
                      <p:spTgt spid="2400"/>
                    </p:tgtEl>
                  </p:cond>
                </p:stCondLst>
                <p:endSync evt="end" delay="0">
                  <p:rtn val="all"/>
                </p:endSync>
                <p:childTnLst>
                  <p:par>
                    <p:cTn id="4535" fill="hold">
                      <p:stCondLst>
                        <p:cond delay="0"/>
                      </p:stCondLst>
                      <p:childTnLst>
                        <p:par>
                          <p:cTn id="4536" fill="hold">
                            <p:stCondLst>
                              <p:cond delay="0"/>
                            </p:stCondLst>
                            <p:childTnLst>
                              <p:par>
                                <p:cTn id="4537" presetID="1" presetClass="exit" presetSubtype="0" fill="hold" grpId="0" nodeType="clickEffect">
                                  <p:stCondLst>
                                    <p:cond delay="0"/>
                                  </p:stCondLst>
                                  <p:childTnLst>
                                    <p:set>
                                      <p:cBhvr>
                                        <p:cTn id="4538" dur="1" fill="hold">
                                          <p:stCondLst>
                                            <p:cond delay="0"/>
                                          </p:stCondLst>
                                        </p:cTn>
                                        <p:tgtEl>
                                          <p:spTgt spid="2400"/>
                                        </p:tgtEl>
                                        <p:attrNameLst>
                                          <p:attrName>style.visibility</p:attrName>
                                        </p:attrNameLst>
                                      </p:cBhvr>
                                      <p:to>
                                        <p:strVal val="hidden"/>
                                      </p:to>
                                    </p:set>
                                  </p:childTnLst>
                                </p:cTn>
                              </p:par>
                            </p:childTnLst>
                          </p:cTn>
                        </p:par>
                      </p:childTnLst>
                    </p:cTn>
                  </p:par>
                </p:childTnLst>
              </p:cTn>
              <p:nextCondLst>
                <p:cond evt="onClick" delay="0">
                  <p:tgtEl>
                    <p:spTgt spid="2400"/>
                  </p:tgtEl>
                </p:cond>
              </p:nextCondLst>
            </p:seq>
            <p:seq concurrent="1" nextAc="seek">
              <p:cTn id="4539" restart="whenNotActive" fill="hold" evtFilter="cancelBubble" nodeType="interactiveSeq">
                <p:stCondLst>
                  <p:cond evt="onClick" delay="0">
                    <p:tgtEl>
                      <p:spTgt spid="2401"/>
                    </p:tgtEl>
                  </p:cond>
                </p:stCondLst>
                <p:endSync evt="end" delay="0">
                  <p:rtn val="all"/>
                </p:endSync>
                <p:childTnLst>
                  <p:par>
                    <p:cTn id="4540" fill="hold">
                      <p:stCondLst>
                        <p:cond delay="0"/>
                      </p:stCondLst>
                      <p:childTnLst>
                        <p:par>
                          <p:cTn id="4541" fill="hold">
                            <p:stCondLst>
                              <p:cond delay="0"/>
                            </p:stCondLst>
                            <p:childTnLst>
                              <p:par>
                                <p:cTn id="4542" presetID="1" presetClass="exit" presetSubtype="0" fill="hold" grpId="0" nodeType="clickEffect">
                                  <p:stCondLst>
                                    <p:cond delay="0"/>
                                  </p:stCondLst>
                                  <p:childTnLst>
                                    <p:set>
                                      <p:cBhvr>
                                        <p:cTn id="4543" dur="1" fill="hold">
                                          <p:stCondLst>
                                            <p:cond delay="0"/>
                                          </p:stCondLst>
                                        </p:cTn>
                                        <p:tgtEl>
                                          <p:spTgt spid="2401"/>
                                        </p:tgtEl>
                                        <p:attrNameLst>
                                          <p:attrName>style.visibility</p:attrName>
                                        </p:attrNameLst>
                                      </p:cBhvr>
                                      <p:to>
                                        <p:strVal val="hidden"/>
                                      </p:to>
                                    </p:set>
                                  </p:childTnLst>
                                </p:cTn>
                              </p:par>
                            </p:childTnLst>
                          </p:cTn>
                        </p:par>
                      </p:childTnLst>
                    </p:cTn>
                  </p:par>
                </p:childTnLst>
              </p:cTn>
              <p:nextCondLst>
                <p:cond evt="onClick" delay="0">
                  <p:tgtEl>
                    <p:spTgt spid="2401"/>
                  </p:tgtEl>
                </p:cond>
              </p:nextCondLst>
            </p:seq>
            <p:seq concurrent="1" nextAc="seek">
              <p:cTn id="4544" restart="whenNotActive" fill="hold" evtFilter="cancelBubble" nodeType="interactiveSeq">
                <p:stCondLst>
                  <p:cond evt="onClick" delay="0">
                    <p:tgtEl>
                      <p:spTgt spid="2402"/>
                    </p:tgtEl>
                  </p:cond>
                </p:stCondLst>
                <p:endSync evt="end" delay="0">
                  <p:rtn val="all"/>
                </p:endSync>
                <p:childTnLst>
                  <p:par>
                    <p:cTn id="4545" fill="hold">
                      <p:stCondLst>
                        <p:cond delay="0"/>
                      </p:stCondLst>
                      <p:childTnLst>
                        <p:par>
                          <p:cTn id="4546" fill="hold">
                            <p:stCondLst>
                              <p:cond delay="0"/>
                            </p:stCondLst>
                            <p:childTnLst>
                              <p:par>
                                <p:cTn id="4547" presetID="1" presetClass="exit" presetSubtype="0" fill="hold" grpId="0" nodeType="clickEffect">
                                  <p:stCondLst>
                                    <p:cond delay="0"/>
                                  </p:stCondLst>
                                  <p:childTnLst>
                                    <p:set>
                                      <p:cBhvr>
                                        <p:cTn id="4548" dur="1" fill="hold">
                                          <p:stCondLst>
                                            <p:cond delay="0"/>
                                          </p:stCondLst>
                                        </p:cTn>
                                        <p:tgtEl>
                                          <p:spTgt spid="2402"/>
                                        </p:tgtEl>
                                        <p:attrNameLst>
                                          <p:attrName>style.visibility</p:attrName>
                                        </p:attrNameLst>
                                      </p:cBhvr>
                                      <p:to>
                                        <p:strVal val="hidden"/>
                                      </p:to>
                                    </p:set>
                                  </p:childTnLst>
                                </p:cTn>
                              </p:par>
                            </p:childTnLst>
                          </p:cTn>
                        </p:par>
                      </p:childTnLst>
                    </p:cTn>
                  </p:par>
                </p:childTnLst>
              </p:cTn>
              <p:nextCondLst>
                <p:cond evt="onClick" delay="0">
                  <p:tgtEl>
                    <p:spTgt spid="2402"/>
                  </p:tgtEl>
                </p:cond>
              </p:nextCondLst>
            </p:seq>
            <p:seq concurrent="1" nextAc="seek">
              <p:cTn id="4549" restart="whenNotActive" fill="hold" evtFilter="cancelBubble" nodeType="interactiveSeq">
                <p:stCondLst>
                  <p:cond evt="onClick" delay="0">
                    <p:tgtEl>
                      <p:spTgt spid="2403"/>
                    </p:tgtEl>
                  </p:cond>
                </p:stCondLst>
                <p:endSync evt="end" delay="0">
                  <p:rtn val="all"/>
                </p:endSync>
                <p:childTnLst>
                  <p:par>
                    <p:cTn id="4550" fill="hold">
                      <p:stCondLst>
                        <p:cond delay="0"/>
                      </p:stCondLst>
                      <p:childTnLst>
                        <p:par>
                          <p:cTn id="4551" fill="hold">
                            <p:stCondLst>
                              <p:cond delay="0"/>
                            </p:stCondLst>
                            <p:childTnLst>
                              <p:par>
                                <p:cTn id="4552" presetID="1" presetClass="exit" presetSubtype="0" fill="hold" grpId="0" nodeType="clickEffect">
                                  <p:stCondLst>
                                    <p:cond delay="0"/>
                                  </p:stCondLst>
                                  <p:childTnLst>
                                    <p:set>
                                      <p:cBhvr>
                                        <p:cTn id="4553" dur="1" fill="hold">
                                          <p:stCondLst>
                                            <p:cond delay="0"/>
                                          </p:stCondLst>
                                        </p:cTn>
                                        <p:tgtEl>
                                          <p:spTgt spid="2403"/>
                                        </p:tgtEl>
                                        <p:attrNameLst>
                                          <p:attrName>style.visibility</p:attrName>
                                        </p:attrNameLst>
                                      </p:cBhvr>
                                      <p:to>
                                        <p:strVal val="hidden"/>
                                      </p:to>
                                    </p:set>
                                  </p:childTnLst>
                                </p:cTn>
                              </p:par>
                            </p:childTnLst>
                          </p:cTn>
                        </p:par>
                      </p:childTnLst>
                    </p:cTn>
                  </p:par>
                </p:childTnLst>
              </p:cTn>
              <p:nextCondLst>
                <p:cond evt="onClick" delay="0">
                  <p:tgtEl>
                    <p:spTgt spid="2403"/>
                  </p:tgtEl>
                </p:cond>
              </p:nextCondLst>
            </p:seq>
            <p:seq concurrent="1" nextAc="seek">
              <p:cTn id="4554" restart="whenNotActive" fill="hold" evtFilter="cancelBubble" nodeType="interactiveSeq">
                <p:stCondLst>
                  <p:cond evt="onClick" delay="0">
                    <p:tgtEl>
                      <p:spTgt spid="2404"/>
                    </p:tgtEl>
                  </p:cond>
                </p:stCondLst>
                <p:endSync evt="end" delay="0">
                  <p:rtn val="all"/>
                </p:endSync>
                <p:childTnLst>
                  <p:par>
                    <p:cTn id="4555" fill="hold">
                      <p:stCondLst>
                        <p:cond delay="0"/>
                      </p:stCondLst>
                      <p:childTnLst>
                        <p:par>
                          <p:cTn id="4556" fill="hold">
                            <p:stCondLst>
                              <p:cond delay="0"/>
                            </p:stCondLst>
                            <p:childTnLst>
                              <p:par>
                                <p:cTn id="4557" presetID="1" presetClass="exit" presetSubtype="0" fill="hold" grpId="0" nodeType="clickEffect">
                                  <p:stCondLst>
                                    <p:cond delay="0"/>
                                  </p:stCondLst>
                                  <p:childTnLst>
                                    <p:set>
                                      <p:cBhvr>
                                        <p:cTn id="4558" dur="1" fill="hold">
                                          <p:stCondLst>
                                            <p:cond delay="0"/>
                                          </p:stCondLst>
                                        </p:cTn>
                                        <p:tgtEl>
                                          <p:spTgt spid="2404"/>
                                        </p:tgtEl>
                                        <p:attrNameLst>
                                          <p:attrName>style.visibility</p:attrName>
                                        </p:attrNameLst>
                                      </p:cBhvr>
                                      <p:to>
                                        <p:strVal val="hidden"/>
                                      </p:to>
                                    </p:set>
                                  </p:childTnLst>
                                </p:cTn>
                              </p:par>
                            </p:childTnLst>
                          </p:cTn>
                        </p:par>
                      </p:childTnLst>
                    </p:cTn>
                  </p:par>
                </p:childTnLst>
              </p:cTn>
              <p:nextCondLst>
                <p:cond evt="onClick" delay="0">
                  <p:tgtEl>
                    <p:spTgt spid="2404"/>
                  </p:tgtEl>
                </p:cond>
              </p:nextCondLst>
            </p:seq>
            <p:seq concurrent="1" nextAc="seek">
              <p:cTn id="4559" restart="whenNotActive" fill="hold" evtFilter="cancelBubble" nodeType="interactiveSeq">
                <p:stCondLst>
                  <p:cond evt="onClick" delay="0">
                    <p:tgtEl>
                      <p:spTgt spid="2405"/>
                    </p:tgtEl>
                  </p:cond>
                </p:stCondLst>
                <p:endSync evt="end" delay="0">
                  <p:rtn val="all"/>
                </p:endSync>
                <p:childTnLst>
                  <p:par>
                    <p:cTn id="4560" fill="hold">
                      <p:stCondLst>
                        <p:cond delay="0"/>
                      </p:stCondLst>
                      <p:childTnLst>
                        <p:par>
                          <p:cTn id="4561" fill="hold">
                            <p:stCondLst>
                              <p:cond delay="0"/>
                            </p:stCondLst>
                            <p:childTnLst>
                              <p:par>
                                <p:cTn id="4562" presetID="1" presetClass="exit" presetSubtype="0" fill="hold" grpId="0" nodeType="clickEffect">
                                  <p:stCondLst>
                                    <p:cond delay="0"/>
                                  </p:stCondLst>
                                  <p:childTnLst>
                                    <p:set>
                                      <p:cBhvr>
                                        <p:cTn id="4563" dur="1" fill="hold">
                                          <p:stCondLst>
                                            <p:cond delay="0"/>
                                          </p:stCondLst>
                                        </p:cTn>
                                        <p:tgtEl>
                                          <p:spTgt spid="2405"/>
                                        </p:tgtEl>
                                        <p:attrNameLst>
                                          <p:attrName>style.visibility</p:attrName>
                                        </p:attrNameLst>
                                      </p:cBhvr>
                                      <p:to>
                                        <p:strVal val="hidden"/>
                                      </p:to>
                                    </p:set>
                                  </p:childTnLst>
                                </p:cTn>
                              </p:par>
                            </p:childTnLst>
                          </p:cTn>
                        </p:par>
                      </p:childTnLst>
                    </p:cTn>
                  </p:par>
                </p:childTnLst>
              </p:cTn>
              <p:nextCondLst>
                <p:cond evt="onClick" delay="0">
                  <p:tgtEl>
                    <p:spTgt spid="2405"/>
                  </p:tgtEl>
                </p:cond>
              </p:nextCondLst>
            </p:seq>
            <p:seq concurrent="1" nextAc="seek">
              <p:cTn id="4564" restart="whenNotActive" fill="hold" evtFilter="cancelBubble" nodeType="interactiveSeq">
                <p:stCondLst>
                  <p:cond evt="onClick" delay="0">
                    <p:tgtEl>
                      <p:spTgt spid="2406"/>
                    </p:tgtEl>
                  </p:cond>
                </p:stCondLst>
                <p:endSync evt="end" delay="0">
                  <p:rtn val="all"/>
                </p:endSync>
                <p:childTnLst>
                  <p:par>
                    <p:cTn id="4565" fill="hold">
                      <p:stCondLst>
                        <p:cond delay="0"/>
                      </p:stCondLst>
                      <p:childTnLst>
                        <p:par>
                          <p:cTn id="4566" fill="hold">
                            <p:stCondLst>
                              <p:cond delay="0"/>
                            </p:stCondLst>
                            <p:childTnLst>
                              <p:par>
                                <p:cTn id="4567" presetID="1" presetClass="exit" presetSubtype="0" fill="hold" grpId="0" nodeType="clickEffect">
                                  <p:stCondLst>
                                    <p:cond delay="0"/>
                                  </p:stCondLst>
                                  <p:childTnLst>
                                    <p:set>
                                      <p:cBhvr>
                                        <p:cTn id="4568" dur="1" fill="hold">
                                          <p:stCondLst>
                                            <p:cond delay="0"/>
                                          </p:stCondLst>
                                        </p:cTn>
                                        <p:tgtEl>
                                          <p:spTgt spid="2406"/>
                                        </p:tgtEl>
                                        <p:attrNameLst>
                                          <p:attrName>style.visibility</p:attrName>
                                        </p:attrNameLst>
                                      </p:cBhvr>
                                      <p:to>
                                        <p:strVal val="hidden"/>
                                      </p:to>
                                    </p:set>
                                  </p:childTnLst>
                                </p:cTn>
                              </p:par>
                            </p:childTnLst>
                          </p:cTn>
                        </p:par>
                      </p:childTnLst>
                    </p:cTn>
                  </p:par>
                </p:childTnLst>
              </p:cTn>
              <p:nextCondLst>
                <p:cond evt="onClick" delay="0">
                  <p:tgtEl>
                    <p:spTgt spid="2406"/>
                  </p:tgtEl>
                </p:cond>
              </p:nextCondLst>
            </p:seq>
            <p:seq concurrent="1" nextAc="seek">
              <p:cTn id="4569" restart="whenNotActive" fill="hold" evtFilter="cancelBubble" nodeType="interactiveSeq">
                <p:stCondLst>
                  <p:cond evt="onClick" delay="0">
                    <p:tgtEl>
                      <p:spTgt spid="2407"/>
                    </p:tgtEl>
                  </p:cond>
                </p:stCondLst>
                <p:endSync evt="end" delay="0">
                  <p:rtn val="all"/>
                </p:endSync>
                <p:childTnLst>
                  <p:par>
                    <p:cTn id="4570" fill="hold">
                      <p:stCondLst>
                        <p:cond delay="0"/>
                      </p:stCondLst>
                      <p:childTnLst>
                        <p:par>
                          <p:cTn id="4571" fill="hold">
                            <p:stCondLst>
                              <p:cond delay="0"/>
                            </p:stCondLst>
                            <p:childTnLst>
                              <p:par>
                                <p:cTn id="4572" presetID="1" presetClass="exit" presetSubtype="0" fill="hold" grpId="0" nodeType="clickEffect">
                                  <p:stCondLst>
                                    <p:cond delay="0"/>
                                  </p:stCondLst>
                                  <p:childTnLst>
                                    <p:set>
                                      <p:cBhvr>
                                        <p:cTn id="4573" dur="1" fill="hold">
                                          <p:stCondLst>
                                            <p:cond delay="0"/>
                                          </p:stCondLst>
                                        </p:cTn>
                                        <p:tgtEl>
                                          <p:spTgt spid="2407"/>
                                        </p:tgtEl>
                                        <p:attrNameLst>
                                          <p:attrName>style.visibility</p:attrName>
                                        </p:attrNameLst>
                                      </p:cBhvr>
                                      <p:to>
                                        <p:strVal val="hidden"/>
                                      </p:to>
                                    </p:set>
                                  </p:childTnLst>
                                </p:cTn>
                              </p:par>
                            </p:childTnLst>
                          </p:cTn>
                        </p:par>
                      </p:childTnLst>
                    </p:cTn>
                  </p:par>
                </p:childTnLst>
              </p:cTn>
              <p:nextCondLst>
                <p:cond evt="onClick" delay="0">
                  <p:tgtEl>
                    <p:spTgt spid="2407"/>
                  </p:tgtEl>
                </p:cond>
              </p:nextCondLst>
            </p:seq>
            <p:seq concurrent="1" nextAc="seek">
              <p:cTn id="4574" restart="whenNotActive" fill="hold" evtFilter="cancelBubble" nodeType="interactiveSeq">
                <p:stCondLst>
                  <p:cond evt="onClick" delay="0">
                    <p:tgtEl>
                      <p:spTgt spid="2408"/>
                    </p:tgtEl>
                  </p:cond>
                </p:stCondLst>
                <p:endSync evt="end" delay="0">
                  <p:rtn val="all"/>
                </p:endSync>
                <p:childTnLst>
                  <p:par>
                    <p:cTn id="4575" fill="hold">
                      <p:stCondLst>
                        <p:cond delay="0"/>
                      </p:stCondLst>
                      <p:childTnLst>
                        <p:par>
                          <p:cTn id="4576" fill="hold">
                            <p:stCondLst>
                              <p:cond delay="0"/>
                            </p:stCondLst>
                            <p:childTnLst>
                              <p:par>
                                <p:cTn id="4577" presetID="1" presetClass="exit" presetSubtype="0" fill="hold" grpId="0" nodeType="clickEffect">
                                  <p:stCondLst>
                                    <p:cond delay="0"/>
                                  </p:stCondLst>
                                  <p:childTnLst>
                                    <p:set>
                                      <p:cBhvr>
                                        <p:cTn id="4578" dur="1" fill="hold">
                                          <p:stCondLst>
                                            <p:cond delay="0"/>
                                          </p:stCondLst>
                                        </p:cTn>
                                        <p:tgtEl>
                                          <p:spTgt spid="2408"/>
                                        </p:tgtEl>
                                        <p:attrNameLst>
                                          <p:attrName>style.visibility</p:attrName>
                                        </p:attrNameLst>
                                      </p:cBhvr>
                                      <p:to>
                                        <p:strVal val="hidden"/>
                                      </p:to>
                                    </p:set>
                                  </p:childTnLst>
                                </p:cTn>
                              </p:par>
                            </p:childTnLst>
                          </p:cTn>
                        </p:par>
                      </p:childTnLst>
                    </p:cTn>
                  </p:par>
                </p:childTnLst>
              </p:cTn>
              <p:nextCondLst>
                <p:cond evt="onClick" delay="0">
                  <p:tgtEl>
                    <p:spTgt spid="2408"/>
                  </p:tgtEl>
                </p:cond>
              </p:nextCondLst>
            </p:seq>
            <p:seq concurrent="1" nextAc="seek">
              <p:cTn id="4579" restart="whenNotActive" fill="hold" evtFilter="cancelBubble" nodeType="interactiveSeq">
                <p:stCondLst>
                  <p:cond evt="onClick" delay="0">
                    <p:tgtEl>
                      <p:spTgt spid="2409"/>
                    </p:tgtEl>
                  </p:cond>
                </p:stCondLst>
                <p:endSync evt="end" delay="0">
                  <p:rtn val="all"/>
                </p:endSync>
                <p:childTnLst>
                  <p:par>
                    <p:cTn id="4580" fill="hold">
                      <p:stCondLst>
                        <p:cond delay="0"/>
                      </p:stCondLst>
                      <p:childTnLst>
                        <p:par>
                          <p:cTn id="4581" fill="hold">
                            <p:stCondLst>
                              <p:cond delay="0"/>
                            </p:stCondLst>
                            <p:childTnLst>
                              <p:par>
                                <p:cTn id="4582" presetID="1" presetClass="exit" presetSubtype="0" fill="hold" grpId="0" nodeType="clickEffect">
                                  <p:stCondLst>
                                    <p:cond delay="0"/>
                                  </p:stCondLst>
                                  <p:childTnLst>
                                    <p:set>
                                      <p:cBhvr>
                                        <p:cTn id="4583" dur="1" fill="hold">
                                          <p:stCondLst>
                                            <p:cond delay="0"/>
                                          </p:stCondLst>
                                        </p:cTn>
                                        <p:tgtEl>
                                          <p:spTgt spid="2409"/>
                                        </p:tgtEl>
                                        <p:attrNameLst>
                                          <p:attrName>style.visibility</p:attrName>
                                        </p:attrNameLst>
                                      </p:cBhvr>
                                      <p:to>
                                        <p:strVal val="hidden"/>
                                      </p:to>
                                    </p:set>
                                  </p:childTnLst>
                                </p:cTn>
                              </p:par>
                            </p:childTnLst>
                          </p:cTn>
                        </p:par>
                      </p:childTnLst>
                    </p:cTn>
                  </p:par>
                </p:childTnLst>
              </p:cTn>
              <p:nextCondLst>
                <p:cond evt="onClick" delay="0">
                  <p:tgtEl>
                    <p:spTgt spid="2409"/>
                  </p:tgtEl>
                </p:cond>
              </p:nextCondLst>
            </p:seq>
            <p:seq concurrent="1" nextAc="seek">
              <p:cTn id="4584" restart="whenNotActive" fill="hold" evtFilter="cancelBubble" nodeType="interactiveSeq">
                <p:stCondLst>
                  <p:cond evt="onClick" delay="0">
                    <p:tgtEl>
                      <p:spTgt spid="2410"/>
                    </p:tgtEl>
                  </p:cond>
                </p:stCondLst>
                <p:endSync evt="end" delay="0">
                  <p:rtn val="all"/>
                </p:endSync>
                <p:childTnLst>
                  <p:par>
                    <p:cTn id="4585" fill="hold">
                      <p:stCondLst>
                        <p:cond delay="0"/>
                      </p:stCondLst>
                      <p:childTnLst>
                        <p:par>
                          <p:cTn id="4586" fill="hold">
                            <p:stCondLst>
                              <p:cond delay="0"/>
                            </p:stCondLst>
                            <p:childTnLst>
                              <p:par>
                                <p:cTn id="4587" presetID="1" presetClass="exit" presetSubtype="0" fill="hold" grpId="0" nodeType="clickEffect">
                                  <p:stCondLst>
                                    <p:cond delay="0"/>
                                  </p:stCondLst>
                                  <p:childTnLst>
                                    <p:set>
                                      <p:cBhvr>
                                        <p:cTn id="4588" dur="1" fill="hold">
                                          <p:stCondLst>
                                            <p:cond delay="0"/>
                                          </p:stCondLst>
                                        </p:cTn>
                                        <p:tgtEl>
                                          <p:spTgt spid="2410"/>
                                        </p:tgtEl>
                                        <p:attrNameLst>
                                          <p:attrName>style.visibility</p:attrName>
                                        </p:attrNameLst>
                                      </p:cBhvr>
                                      <p:to>
                                        <p:strVal val="hidden"/>
                                      </p:to>
                                    </p:set>
                                  </p:childTnLst>
                                </p:cTn>
                              </p:par>
                            </p:childTnLst>
                          </p:cTn>
                        </p:par>
                      </p:childTnLst>
                    </p:cTn>
                  </p:par>
                </p:childTnLst>
              </p:cTn>
              <p:nextCondLst>
                <p:cond evt="onClick" delay="0">
                  <p:tgtEl>
                    <p:spTgt spid="2410"/>
                  </p:tgtEl>
                </p:cond>
              </p:nextCondLst>
            </p:seq>
            <p:seq concurrent="1" nextAc="seek">
              <p:cTn id="4589" restart="whenNotActive" fill="hold" evtFilter="cancelBubble" nodeType="interactiveSeq">
                <p:stCondLst>
                  <p:cond evt="onClick" delay="0">
                    <p:tgtEl>
                      <p:spTgt spid="2411"/>
                    </p:tgtEl>
                  </p:cond>
                </p:stCondLst>
                <p:endSync evt="end" delay="0">
                  <p:rtn val="all"/>
                </p:endSync>
                <p:childTnLst>
                  <p:par>
                    <p:cTn id="4590" fill="hold">
                      <p:stCondLst>
                        <p:cond delay="0"/>
                      </p:stCondLst>
                      <p:childTnLst>
                        <p:par>
                          <p:cTn id="4591" fill="hold">
                            <p:stCondLst>
                              <p:cond delay="0"/>
                            </p:stCondLst>
                            <p:childTnLst>
                              <p:par>
                                <p:cTn id="4592" presetID="1" presetClass="exit" presetSubtype="0" fill="hold" grpId="0" nodeType="clickEffect">
                                  <p:stCondLst>
                                    <p:cond delay="0"/>
                                  </p:stCondLst>
                                  <p:childTnLst>
                                    <p:set>
                                      <p:cBhvr>
                                        <p:cTn id="4593" dur="1" fill="hold">
                                          <p:stCondLst>
                                            <p:cond delay="0"/>
                                          </p:stCondLst>
                                        </p:cTn>
                                        <p:tgtEl>
                                          <p:spTgt spid="2411"/>
                                        </p:tgtEl>
                                        <p:attrNameLst>
                                          <p:attrName>style.visibility</p:attrName>
                                        </p:attrNameLst>
                                      </p:cBhvr>
                                      <p:to>
                                        <p:strVal val="hidden"/>
                                      </p:to>
                                    </p:set>
                                  </p:childTnLst>
                                </p:cTn>
                              </p:par>
                            </p:childTnLst>
                          </p:cTn>
                        </p:par>
                      </p:childTnLst>
                    </p:cTn>
                  </p:par>
                </p:childTnLst>
              </p:cTn>
              <p:nextCondLst>
                <p:cond evt="onClick" delay="0">
                  <p:tgtEl>
                    <p:spTgt spid="2411"/>
                  </p:tgtEl>
                </p:cond>
              </p:nextCondLst>
            </p:seq>
            <p:seq concurrent="1" nextAc="seek">
              <p:cTn id="4594" restart="whenNotActive" fill="hold" evtFilter="cancelBubble" nodeType="interactiveSeq">
                <p:stCondLst>
                  <p:cond evt="onClick" delay="0">
                    <p:tgtEl>
                      <p:spTgt spid="2412"/>
                    </p:tgtEl>
                  </p:cond>
                </p:stCondLst>
                <p:endSync evt="end" delay="0">
                  <p:rtn val="all"/>
                </p:endSync>
                <p:childTnLst>
                  <p:par>
                    <p:cTn id="4595" fill="hold">
                      <p:stCondLst>
                        <p:cond delay="0"/>
                      </p:stCondLst>
                      <p:childTnLst>
                        <p:par>
                          <p:cTn id="4596" fill="hold">
                            <p:stCondLst>
                              <p:cond delay="0"/>
                            </p:stCondLst>
                            <p:childTnLst>
                              <p:par>
                                <p:cTn id="4597" presetID="1" presetClass="exit" presetSubtype="0" fill="hold" grpId="0" nodeType="clickEffect">
                                  <p:stCondLst>
                                    <p:cond delay="0"/>
                                  </p:stCondLst>
                                  <p:childTnLst>
                                    <p:set>
                                      <p:cBhvr>
                                        <p:cTn id="4598" dur="1" fill="hold">
                                          <p:stCondLst>
                                            <p:cond delay="0"/>
                                          </p:stCondLst>
                                        </p:cTn>
                                        <p:tgtEl>
                                          <p:spTgt spid="2412"/>
                                        </p:tgtEl>
                                        <p:attrNameLst>
                                          <p:attrName>style.visibility</p:attrName>
                                        </p:attrNameLst>
                                      </p:cBhvr>
                                      <p:to>
                                        <p:strVal val="hidden"/>
                                      </p:to>
                                    </p:set>
                                  </p:childTnLst>
                                </p:cTn>
                              </p:par>
                            </p:childTnLst>
                          </p:cTn>
                        </p:par>
                      </p:childTnLst>
                    </p:cTn>
                  </p:par>
                </p:childTnLst>
              </p:cTn>
              <p:nextCondLst>
                <p:cond evt="onClick" delay="0">
                  <p:tgtEl>
                    <p:spTgt spid="2412"/>
                  </p:tgtEl>
                </p:cond>
              </p:nextCondLst>
            </p:seq>
            <p:seq concurrent="1" nextAc="seek">
              <p:cTn id="4599" restart="whenNotActive" fill="hold" evtFilter="cancelBubble" nodeType="interactiveSeq">
                <p:stCondLst>
                  <p:cond evt="onClick" delay="0">
                    <p:tgtEl>
                      <p:spTgt spid="2413"/>
                    </p:tgtEl>
                  </p:cond>
                </p:stCondLst>
                <p:endSync evt="end" delay="0">
                  <p:rtn val="all"/>
                </p:endSync>
                <p:childTnLst>
                  <p:par>
                    <p:cTn id="4600" fill="hold">
                      <p:stCondLst>
                        <p:cond delay="0"/>
                      </p:stCondLst>
                      <p:childTnLst>
                        <p:par>
                          <p:cTn id="4601" fill="hold">
                            <p:stCondLst>
                              <p:cond delay="0"/>
                            </p:stCondLst>
                            <p:childTnLst>
                              <p:par>
                                <p:cTn id="4602" presetID="1" presetClass="exit" presetSubtype="0" fill="hold" grpId="0" nodeType="clickEffect">
                                  <p:stCondLst>
                                    <p:cond delay="0"/>
                                  </p:stCondLst>
                                  <p:childTnLst>
                                    <p:set>
                                      <p:cBhvr>
                                        <p:cTn id="4603" dur="1" fill="hold">
                                          <p:stCondLst>
                                            <p:cond delay="0"/>
                                          </p:stCondLst>
                                        </p:cTn>
                                        <p:tgtEl>
                                          <p:spTgt spid="2413"/>
                                        </p:tgtEl>
                                        <p:attrNameLst>
                                          <p:attrName>style.visibility</p:attrName>
                                        </p:attrNameLst>
                                      </p:cBhvr>
                                      <p:to>
                                        <p:strVal val="hidden"/>
                                      </p:to>
                                    </p:set>
                                  </p:childTnLst>
                                </p:cTn>
                              </p:par>
                            </p:childTnLst>
                          </p:cTn>
                        </p:par>
                      </p:childTnLst>
                    </p:cTn>
                  </p:par>
                </p:childTnLst>
              </p:cTn>
              <p:nextCondLst>
                <p:cond evt="onClick" delay="0">
                  <p:tgtEl>
                    <p:spTgt spid="2413"/>
                  </p:tgtEl>
                </p:cond>
              </p:nextCondLst>
            </p:seq>
            <p:seq concurrent="1" nextAc="seek">
              <p:cTn id="4604" restart="whenNotActive" fill="hold" evtFilter="cancelBubble" nodeType="interactiveSeq">
                <p:stCondLst>
                  <p:cond evt="onClick" delay="0">
                    <p:tgtEl>
                      <p:spTgt spid="2414"/>
                    </p:tgtEl>
                  </p:cond>
                </p:stCondLst>
                <p:endSync evt="end" delay="0">
                  <p:rtn val="all"/>
                </p:endSync>
                <p:childTnLst>
                  <p:par>
                    <p:cTn id="4605" fill="hold">
                      <p:stCondLst>
                        <p:cond delay="0"/>
                      </p:stCondLst>
                      <p:childTnLst>
                        <p:par>
                          <p:cTn id="4606" fill="hold">
                            <p:stCondLst>
                              <p:cond delay="0"/>
                            </p:stCondLst>
                            <p:childTnLst>
                              <p:par>
                                <p:cTn id="4607" presetID="1" presetClass="exit" presetSubtype="0" fill="hold" grpId="0" nodeType="clickEffect">
                                  <p:stCondLst>
                                    <p:cond delay="0"/>
                                  </p:stCondLst>
                                  <p:childTnLst>
                                    <p:set>
                                      <p:cBhvr>
                                        <p:cTn id="4608" dur="1" fill="hold">
                                          <p:stCondLst>
                                            <p:cond delay="0"/>
                                          </p:stCondLst>
                                        </p:cTn>
                                        <p:tgtEl>
                                          <p:spTgt spid="2414"/>
                                        </p:tgtEl>
                                        <p:attrNameLst>
                                          <p:attrName>style.visibility</p:attrName>
                                        </p:attrNameLst>
                                      </p:cBhvr>
                                      <p:to>
                                        <p:strVal val="hidden"/>
                                      </p:to>
                                    </p:set>
                                  </p:childTnLst>
                                </p:cTn>
                              </p:par>
                            </p:childTnLst>
                          </p:cTn>
                        </p:par>
                      </p:childTnLst>
                    </p:cTn>
                  </p:par>
                </p:childTnLst>
              </p:cTn>
              <p:nextCondLst>
                <p:cond evt="onClick" delay="0">
                  <p:tgtEl>
                    <p:spTgt spid="2414"/>
                  </p:tgtEl>
                </p:cond>
              </p:nextCondLst>
            </p:seq>
            <p:seq concurrent="1" nextAc="seek">
              <p:cTn id="4609" restart="whenNotActive" fill="hold" evtFilter="cancelBubble" nodeType="interactiveSeq">
                <p:stCondLst>
                  <p:cond evt="onClick" delay="0">
                    <p:tgtEl>
                      <p:spTgt spid="2415"/>
                    </p:tgtEl>
                  </p:cond>
                </p:stCondLst>
                <p:endSync evt="end" delay="0">
                  <p:rtn val="all"/>
                </p:endSync>
                <p:childTnLst>
                  <p:par>
                    <p:cTn id="4610" fill="hold">
                      <p:stCondLst>
                        <p:cond delay="0"/>
                      </p:stCondLst>
                      <p:childTnLst>
                        <p:par>
                          <p:cTn id="4611" fill="hold">
                            <p:stCondLst>
                              <p:cond delay="0"/>
                            </p:stCondLst>
                            <p:childTnLst>
                              <p:par>
                                <p:cTn id="4612" presetID="1" presetClass="exit" presetSubtype="0" fill="hold" grpId="0" nodeType="clickEffect">
                                  <p:stCondLst>
                                    <p:cond delay="0"/>
                                  </p:stCondLst>
                                  <p:childTnLst>
                                    <p:set>
                                      <p:cBhvr>
                                        <p:cTn id="4613" dur="1" fill="hold">
                                          <p:stCondLst>
                                            <p:cond delay="0"/>
                                          </p:stCondLst>
                                        </p:cTn>
                                        <p:tgtEl>
                                          <p:spTgt spid="2415"/>
                                        </p:tgtEl>
                                        <p:attrNameLst>
                                          <p:attrName>style.visibility</p:attrName>
                                        </p:attrNameLst>
                                      </p:cBhvr>
                                      <p:to>
                                        <p:strVal val="hidden"/>
                                      </p:to>
                                    </p:set>
                                  </p:childTnLst>
                                </p:cTn>
                              </p:par>
                            </p:childTnLst>
                          </p:cTn>
                        </p:par>
                      </p:childTnLst>
                    </p:cTn>
                  </p:par>
                </p:childTnLst>
              </p:cTn>
              <p:nextCondLst>
                <p:cond evt="onClick" delay="0">
                  <p:tgtEl>
                    <p:spTgt spid="2415"/>
                  </p:tgtEl>
                </p:cond>
              </p:nextCondLst>
            </p:seq>
            <p:seq concurrent="1" nextAc="seek">
              <p:cTn id="4614" restart="whenNotActive" fill="hold" evtFilter="cancelBubble" nodeType="interactiveSeq">
                <p:stCondLst>
                  <p:cond evt="onClick" delay="0">
                    <p:tgtEl>
                      <p:spTgt spid="2416"/>
                    </p:tgtEl>
                  </p:cond>
                </p:stCondLst>
                <p:endSync evt="end" delay="0">
                  <p:rtn val="all"/>
                </p:endSync>
                <p:childTnLst>
                  <p:par>
                    <p:cTn id="4615" fill="hold">
                      <p:stCondLst>
                        <p:cond delay="0"/>
                      </p:stCondLst>
                      <p:childTnLst>
                        <p:par>
                          <p:cTn id="4616" fill="hold">
                            <p:stCondLst>
                              <p:cond delay="0"/>
                            </p:stCondLst>
                            <p:childTnLst>
                              <p:par>
                                <p:cTn id="4617" presetID="1" presetClass="exit" presetSubtype="0" fill="hold" grpId="0" nodeType="clickEffect">
                                  <p:stCondLst>
                                    <p:cond delay="0"/>
                                  </p:stCondLst>
                                  <p:childTnLst>
                                    <p:set>
                                      <p:cBhvr>
                                        <p:cTn id="4618" dur="1" fill="hold">
                                          <p:stCondLst>
                                            <p:cond delay="0"/>
                                          </p:stCondLst>
                                        </p:cTn>
                                        <p:tgtEl>
                                          <p:spTgt spid="2416"/>
                                        </p:tgtEl>
                                        <p:attrNameLst>
                                          <p:attrName>style.visibility</p:attrName>
                                        </p:attrNameLst>
                                      </p:cBhvr>
                                      <p:to>
                                        <p:strVal val="hidden"/>
                                      </p:to>
                                    </p:set>
                                  </p:childTnLst>
                                </p:cTn>
                              </p:par>
                            </p:childTnLst>
                          </p:cTn>
                        </p:par>
                      </p:childTnLst>
                    </p:cTn>
                  </p:par>
                </p:childTnLst>
              </p:cTn>
              <p:nextCondLst>
                <p:cond evt="onClick" delay="0">
                  <p:tgtEl>
                    <p:spTgt spid="2416"/>
                  </p:tgtEl>
                </p:cond>
              </p:nextCondLst>
            </p:seq>
            <p:seq concurrent="1" nextAc="seek">
              <p:cTn id="4619" restart="whenNotActive" fill="hold" evtFilter="cancelBubble" nodeType="interactiveSeq">
                <p:stCondLst>
                  <p:cond evt="onClick" delay="0">
                    <p:tgtEl>
                      <p:spTgt spid="2366"/>
                    </p:tgtEl>
                  </p:cond>
                </p:stCondLst>
                <p:endSync evt="end" delay="0">
                  <p:rtn val="all"/>
                </p:endSync>
                <p:childTnLst>
                  <p:par>
                    <p:cTn id="4620" fill="hold">
                      <p:stCondLst>
                        <p:cond delay="0"/>
                      </p:stCondLst>
                      <p:childTnLst>
                        <p:par>
                          <p:cTn id="4621" fill="hold">
                            <p:stCondLst>
                              <p:cond delay="0"/>
                            </p:stCondLst>
                            <p:childTnLst>
                              <p:par>
                                <p:cTn id="4622" presetID="1" presetClass="exit" presetSubtype="0" fill="hold" grpId="0" nodeType="clickEffect">
                                  <p:stCondLst>
                                    <p:cond delay="0"/>
                                  </p:stCondLst>
                                  <p:childTnLst>
                                    <p:set>
                                      <p:cBhvr>
                                        <p:cTn id="4623" dur="1" fill="hold">
                                          <p:stCondLst>
                                            <p:cond delay="0"/>
                                          </p:stCondLst>
                                        </p:cTn>
                                        <p:tgtEl>
                                          <p:spTgt spid="2366"/>
                                        </p:tgtEl>
                                        <p:attrNameLst>
                                          <p:attrName>style.visibility</p:attrName>
                                        </p:attrNameLst>
                                      </p:cBhvr>
                                      <p:to>
                                        <p:strVal val="hidden"/>
                                      </p:to>
                                    </p:set>
                                  </p:childTnLst>
                                </p:cTn>
                              </p:par>
                            </p:childTnLst>
                          </p:cTn>
                        </p:par>
                      </p:childTnLst>
                    </p:cTn>
                  </p:par>
                </p:childTnLst>
              </p:cTn>
              <p:nextCondLst>
                <p:cond evt="onClick" delay="0">
                  <p:tgtEl>
                    <p:spTgt spid="2366"/>
                  </p:tgtEl>
                </p:cond>
              </p:nextCondLst>
            </p:seq>
            <p:seq concurrent="1" nextAc="seek">
              <p:cTn id="4624" restart="whenNotActive" fill="hold" evtFilter="cancelBubble" nodeType="interactiveSeq">
                <p:stCondLst>
                  <p:cond evt="onClick" delay="0">
                    <p:tgtEl>
                      <p:spTgt spid="2417"/>
                    </p:tgtEl>
                  </p:cond>
                </p:stCondLst>
                <p:endSync evt="end" delay="0">
                  <p:rtn val="all"/>
                </p:endSync>
                <p:childTnLst>
                  <p:par>
                    <p:cTn id="4625" fill="hold">
                      <p:stCondLst>
                        <p:cond delay="0"/>
                      </p:stCondLst>
                      <p:childTnLst>
                        <p:par>
                          <p:cTn id="4626" fill="hold">
                            <p:stCondLst>
                              <p:cond delay="0"/>
                            </p:stCondLst>
                            <p:childTnLst>
                              <p:par>
                                <p:cTn id="4627" presetID="1" presetClass="exit" presetSubtype="0" fill="hold" grpId="0" nodeType="clickEffect">
                                  <p:stCondLst>
                                    <p:cond delay="0"/>
                                  </p:stCondLst>
                                  <p:childTnLst>
                                    <p:set>
                                      <p:cBhvr>
                                        <p:cTn id="4628" dur="1" fill="hold">
                                          <p:stCondLst>
                                            <p:cond delay="0"/>
                                          </p:stCondLst>
                                        </p:cTn>
                                        <p:tgtEl>
                                          <p:spTgt spid="2417"/>
                                        </p:tgtEl>
                                        <p:attrNameLst>
                                          <p:attrName>style.visibility</p:attrName>
                                        </p:attrNameLst>
                                      </p:cBhvr>
                                      <p:to>
                                        <p:strVal val="hidden"/>
                                      </p:to>
                                    </p:set>
                                  </p:childTnLst>
                                </p:cTn>
                              </p:par>
                            </p:childTnLst>
                          </p:cTn>
                        </p:par>
                      </p:childTnLst>
                    </p:cTn>
                  </p:par>
                </p:childTnLst>
              </p:cTn>
              <p:nextCondLst>
                <p:cond evt="onClick" delay="0">
                  <p:tgtEl>
                    <p:spTgt spid="2417"/>
                  </p:tgtEl>
                </p:cond>
              </p:nextCondLst>
            </p:seq>
            <p:seq concurrent="1" nextAc="seek">
              <p:cTn id="4629" restart="whenNotActive" fill="hold" evtFilter="cancelBubble" nodeType="interactiveSeq">
                <p:stCondLst>
                  <p:cond evt="onClick" delay="0">
                    <p:tgtEl>
                      <p:spTgt spid="2418"/>
                    </p:tgtEl>
                  </p:cond>
                </p:stCondLst>
                <p:endSync evt="end" delay="0">
                  <p:rtn val="all"/>
                </p:endSync>
                <p:childTnLst>
                  <p:par>
                    <p:cTn id="4630" fill="hold">
                      <p:stCondLst>
                        <p:cond delay="0"/>
                      </p:stCondLst>
                      <p:childTnLst>
                        <p:par>
                          <p:cTn id="4631" fill="hold">
                            <p:stCondLst>
                              <p:cond delay="0"/>
                            </p:stCondLst>
                            <p:childTnLst>
                              <p:par>
                                <p:cTn id="4632" presetID="1" presetClass="exit" presetSubtype="0" fill="hold" grpId="0" nodeType="clickEffect">
                                  <p:stCondLst>
                                    <p:cond delay="0"/>
                                  </p:stCondLst>
                                  <p:childTnLst>
                                    <p:set>
                                      <p:cBhvr>
                                        <p:cTn id="4633" dur="1" fill="hold">
                                          <p:stCondLst>
                                            <p:cond delay="0"/>
                                          </p:stCondLst>
                                        </p:cTn>
                                        <p:tgtEl>
                                          <p:spTgt spid="2418"/>
                                        </p:tgtEl>
                                        <p:attrNameLst>
                                          <p:attrName>style.visibility</p:attrName>
                                        </p:attrNameLst>
                                      </p:cBhvr>
                                      <p:to>
                                        <p:strVal val="hidden"/>
                                      </p:to>
                                    </p:set>
                                  </p:childTnLst>
                                </p:cTn>
                              </p:par>
                            </p:childTnLst>
                          </p:cTn>
                        </p:par>
                      </p:childTnLst>
                    </p:cTn>
                  </p:par>
                </p:childTnLst>
              </p:cTn>
              <p:nextCondLst>
                <p:cond evt="onClick" delay="0">
                  <p:tgtEl>
                    <p:spTgt spid="2418"/>
                  </p:tgtEl>
                </p:cond>
              </p:nextCondLst>
            </p:seq>
            <p:seq concurrent="1" nextAc="seek">
              <p:cTn id="4634" restart="whenNotActive" fill="hold" evtFilter="cancelBubble" nodeType="interactiveSeq">
                <p:stCondLst>
                  <p:cond evt="onClick" delay="0">
                    <p:tgtEl>
                      <p:spTgt spid="2419"/>
                    </p:tgtEl>
                  </p:cond>
                </p:stCondLst>
                <p:endSync evt="end" delay="0">
                  <p:rtn val="all"/>
                </p:endSync>
                <p:childTnLst>
                  <p:par>
                    <p:cTn id="4635" fill="hold">
                      <p:stCondLst>
                        <p:cond delay="0"/>
                      </p:stCondLst>
                      <p:childTnLst>
                        <p:par>
                          <p:cTn id="4636" fill="hold">
                            <p:stCondLst>
                              <p:cond delay="0"/>
                            </p:stCondLst>
                            <p:childTnLst>
                              <p:par>
                                <p:cTn id="4637" presetID="1" presetClass="exit" presetSubtype="0" fill="hold" grpId="0" nodeType="clickEffect">
                                  <p:stCondLst>
                                    <p:cond delay="0"/>
                                  </p:stCondLst>
                                  <p:childTnLst>
                                    <p:set>
                                      <p:cBhvr>
                                        <p:cTn id="4638" dur="1" fill="hold">
                                          <p:stCondLst>
                                            <p:cond delay="0"/>
                                          </p:stCondLst>
                                        </p:cTn>
                                        <p:tgtEl>
                                          <p:spTgt spid="2419"/>
                                        </p:tgtEl>
                                        <p:attrNameLst>
                                          <p:attrName>style.visibility</p:attrName>
                                        </p:attrNameLst>
                                      </p:cBhvr>
                                      <p:to>
                                        <p:strVal val="hidden"/>
                                      </p:to>
                                    </p:set>
                                  </p:childTnLst>
                                </p:cTn>
                              </p:par>
                            </p:childTnLst>
                          </p:cTn>
                        </p:par>
                      </p:childTnLst>
                    </p:cTn>
                  </p:par>
                </p:childTnLst>
              </p:cTn>
              <p:nextCondLst>
                <p:cond evt="onClick" delay="0">
                  <p:tgtEl>
                    <p:spTgt spid="2419"/>
                  </p:tgtEl>
                </p:cond>
              </p:nextCondLst>
            </p:seq>
            <p:seq concurrent="1" nextAc="seek">
              <p:cTn id="4639" restart="whenNotActive" fill="hold" evtFilter="cancelBubble" nodeType="interactiveSeq">
                <p:stCondLst>
                  <p:cond evt="onClick" delay="0">
                    <p:tgtEl>
                      <p:spTgt spid="2420"/>
                    </p:tgtEl>
                  </p:cond>
                </p:stCondLst>
                <p:endSync evt="end" delay="0">
                  <p:rtn val="all"/>
                </p:endSync>
                <p:childTnLst>
                  <p:par>
                    <p:cTn id="4640" fill="hold">
                      <p:stCondLst>
                        <p:cond delay="0"/>
                      </p:stCondLst>
                      <p:childTnLst>
                        <p:par>
                          <p:cTn id="4641" fill="hold">
                            <p:stCondLst>
                              <p:cond delay="0"/>
                            </p:stCondLst>
                            <p:childTnLst>
                              <p:par>
                                <p:cTn id="4642" presetID="1" presetClass="exit" presetSubtype="0" fill="hold" grpId="0" nodeType="clickEffect">
                                  <p:stCondLst>
                                    <p:cond delay="0"/>
                                  </p:stCondLst>
                                  <p:childTnLst>
                                    <p:set>
                                      <p:cBhvr>
                                        <p:cTn id="4643" dur="1" fill="hold">
                                          <p:stCondLst>
                                            <p:cond delay="0"/>
                                          </p:stCondLst>
                                        </p:cTn>
                                        <p:tgtEl>
                                          <p:spTgt spid="2420"/>
                                        </p:tgtEl>
                                        <p:attrNameLst>
                                          <p:attrName>style.visibility</p:attrName>
                                        </p:attrNameLst>
                                      </p:cBhvr>
                                      <p:to>
                                        <p:strVal val="hidden"/>
                                      </p:to>
                                    </p:set>
                                  </p:childTnLst>
                                </p:cTn>
                              </p:par>
                            </p:childTnLst>
                          </p:cTn>
                        </p:par>
                      </p:childTnLst>
                    </p:cTn>
                  </p:par>
                </p:childTnLst>
              </p:cTn>
              <p:nextCondLst>
                <p:cond evt="onClick" delay="0">
                  <p:tgtEl>
                    <p:spTgt spid="2420"/>
                  </p:tgtEl>
                </p:cond>
              </p:nextCondLst>
            </p:seq>
            <p:seq concurrent="1" nextAc="seek">
              <p:cTn id="4644" restart="whenNotActive" fill="hold" evtFilter="cancelBubble" nodeType="interactiveSeq">
                <p:stCondLst>
                  <p:cond evt="onClick" delay="0">
                    <p:tgtEl>
                      <p:spTgt spid="2421"/>
                    </p:tgtEl>
                  </p:cond>
                </p:stCondLst>
                <p:endSync evt="end" delay="0">
                  <p:rtn val="all"/>
                </p:endSync>
                <p:childTnLst>
                  <p:par>
                    <p:cTn id="4645" fill="hold">
                      <p:stCondLst>
                        <p:cond delay="0"/>
                      </p:stCondLst>
                      <p:childTnLst>
                        <p:par>
                          <p:cTn id="4646" fill="hold">
                            <p:stCondLst>
                              <p:cond delay="0"/>
                            </p:stCondLst>
                            <p:childTnLst>
                              <p:par>
                                <p:cTn id="4647" presetID="1" presetClass="exit" presetSubtype="0" fill="hold" grpId="0" nodeType="clickEffect">
                                  <p:stCondLst>
                                    <p:cond delay="0"/>
                                  </p:stCondLst>
                                  <p:childTnLst>
                                    <p:set>
                                      <p:cBhvr>
                                        <p:cTn id="4648" dur="1" fill="hold">
                                          <p:stCondLst>
                                            <p:cond delay="0"/>
                                          </p:stCondLst>
                                        </p:cTn>
                                        <p:tgtEl>
                                          <p:spTgt spid="2421"/>
                                        </p:tgtEl>
                                        <p:attrNameLst>
                                          <p:attrName>style.visibility</p:attrName>
                                        </p:attrNameLst>
                                      </p:cBhvr>
                                      <p:to>
                                        <p:strVal val="hidden"/>
                                      </p:to>
                                    </p:set>
                                  </p:childTnLst>
                                </p:cTn>
                              </p:par>
                            </p:childTnLst>
                          </p:cTn>
                        </p:par>
                      </p:childTnLst>
                    </p:cTn>
                  </p:par>
                </p:childTnLst>
              </p:cTn>
              <p:nextCondLst>
                <p:cond evt="onClick" delay="0">
                  <p:tgtEl>
                    <p:spTgt spid="2421"/>
                  </p:tgtEl>
                </p:cond>
              </p:nextCondLst>
            </p:seq>
            <p:seq concurrent="1" nextAc="seek">
              <p:cTn id="4649" restart="whenNotActive" fill="hold" evtFilter="cancelBubble" nodeType="interactiveSeq">
                <p:stCondLst>
                  <p:cond evt="onClick" delay="0">
                    <p:tgtEl>
                      <p:spTgt spid="2422"/>
                    </p:tgtEl>
                  </p:cond>
                </p:stCondLst>
                <p:endSync evt="end" delay="0">
                  <p:rtn val="all"/>
                </p:endSync>
                <p:childTnLst>
                  <p:par>
                    <p:cTn id="4650" fill="hold">
                      <p:stCondLst>
                        <p:cond delay="0"/>
                      </p:stCondLst>
                      <p:childTnLst>
                        <p:par>
                          <p:cTn id="4651" fill="hold">
                            <p:stCondLst>
                              <p:cond delay="0"/>
                            </p:stCondLst>
                            <p:childTnLst>
                              <p:par>
                                <p:cTn id="4652" presetID="1" presetClass="exit" presetSubtype="0" fill="hold" grpId="0" nodeType="clickEffect">
                                  <p:stCondLst>
                                    <p:cond delay="0"/>
                                  </p:stCondLst>
                                  <p:childTnLst>
                                    <p:set>
                                      <p:cBhvr>
                                        <p:cTn id="4653" dur="1" fill="hold">
                                          <p:stCondLst>
                                            <p:cond delay="0"/>
                                          </p:stCondLst>
                                        </p:cTn>
                                        <p:tgtEl>
                                          <p:spTgt spid="2422"/>
                                        </p:tgtEl>
                                        <p:attrNameLst>
                                          <p:attrName>style.visibility</p:attrName>
                                        </p:attrNameLst>
                                      </p:cBhvr>
                                      <p:to>
                                        <p:strVal val="hidden"/>
                                      </p:to>
                                    </p:set>
                                  </p:childTnLst>
                                </p:cTn>
                              </p:par>
                            </p:childTnLst>
                          </p:cTn>
                        </p:par>
                      </p:childTnLst>
                    </p:cTn>
                  </p:par>
                </p:childTnLst>
              </p:cTn>
              <p:nextCondLst>
                <p:cond evt="onClick" delay="0">
                  <p:tgtEl>
                    <p:spTgt spid="2422"/>
                  </p:tgtEl>
                </p:cond>
              </p:nextCondLst>
            </p:seq>
            <p:seq concurrent="1" nextAc="seek">
              <p:cTn id="4654" restart="whenNotActive" fill="hold" evtFilter="cancelBubble" nodeType="interactiveSeq">
                <p:stCondLst>
                  <p:cond evt="onClick" delay="0">
                    <p:tgtEl>
                      <p:spTgt spid="2423"/>
                    </p:tgtEl>
                  </p:cond>
                </p:stCondLst>
                <p:endSync evt="end" delay="0">
                  <p:rtn val="all"/>
                </p:endSync>
                <p:childTnLst>
                  <p:par>
                    <p:cTn id="4655" fill="hold">
                      <p:stCondLst>
                        <p:cond delay="0"/>
                      </p:stCondLst>
                      <p:childTnLst>
                        <p:par>
                          <p:cTn id="4656" fill="hold">
                            <p:stCondLst>
                              <p:cond delay="0"/>
                            </p:stCondLst>
                            <p:childTnLst>
                              <p:par>
                                <p:cTn id="4657" presetID="1" presetClass="exit" presetSubtype="0" fill="hold" grpId="0" nodeType="clickEffect">
                                  <p:stCondLst>
                                    <p:cond delay="0"/>
                                  </p:stCondLst>
                                  <p:childTnLst>
                                    <p:set>
                                      <p:cBhvr>
                                        <p:cTn id="4658" dur="1" fill="hold">
                                          <p:stCondLst>
                                            <p:cond delay="0"/>
                                          </p:stCondLst>
                                        </p:cTn>
                                        <p:tgtEl>
                                          <p:spTgt spid="2423"/>
                                        </p:tgtEl>
                                        <p:attrNameLst>
                                          <p:attrName>style.visibility</p:attrName>
                                        </p:attrNameLst>
                                      </p:cBhvr>
                                      <p:to>
                                        <p:strVal val="hidden"/>
                                      </p:to>
                                    </p:set>
                                  </p:childTnLst>
                                </p:cTn>
                              </p:par>
                            </p:childTnLst>
                          </p:cTn>
                        </p:par>
                      </p:childTnLst>
                    </p:cTn>
                  </p:par>
                </p:childTnLst>
              </p:cTn>
              <p:nextCondLst>
                <p:cond evt="onClick" delay="0">
                  <p:tgtEl>
                    <p:spTgt spid="2423"/>
                  </p:tgtEl>
                </p:cond>
              </p:nextCondLst>
            </p:seq>
            <p:seq concurrent="1" nextAc="seek">
              <p:cTn id="4659" restart="whenNotActive" fill="hold" evtFilter="cancelBubble" nodeType="interactiveSeq">
                <p:stCondLst>
                  <p:cond evt="onClick" delay="0">
                    <p:tgtEl>
                      <p:spTgt spid="2424"/>
                    </p:tgtEl>
                  </p:cond>
                </p:stCondLst>
                <p:endSync evt="end" delay="0">
                  <p:rtn val="all"/>
                </p:endSync>
                <p:childTnLst>
                  <p:par>
                    <p:cTn id="4660" fill="hold">
                      <p:stCondLst>
                        <p:cond delay="0"/>
                      </p:stCondLst>
                      <p:childTnLst>
                        <p:par>
                          <p:cTn id="4661" fill="hold">
                            <p:stCondLst>
                              <p:cond delay="0"/>
                            </p:stCondLst>
                            <p:childTnLst>
                              <p:par>
                                <p:cTn id="4662" presetID="1" presetClass="exit" presetSubtype="0" fill="hold" grpId="0" nodeType="clickEffect">
                                  <p:stCondLst>
                                    <p:cond delay="0"/>
                                  </p:stCondLst>
                                  <p:childTnLst>
                                    <p:set>
                                      <p:cBhvr>
                                        <p:cTn id="4663" dur="1" fill="hold">
                                          <p:stCondLst>
                                            <p:cond delay="0"/>
                                          </p:stCondLst>
                                        </p:cTn>
                                        <p:tgtEl>
                                          <p:spTgt spid="2424"/>
                                        </p:tgtEl>
                                        <p:attrNameLst>
                                          <p:attrName>style.visibility</p:attrName>
                                        </p:attrNameLst>
                                      </p:cBhvr>
                                      <p:to>
                                        <p:strVal val="hidden"/>
                                      </p:to>
                                    </p:set>
                                  </p:childTnLst>
                                </p:cTn>
                              </p:par>
                            </p:childTnLst>
                          </p:cTn>
                        </p:par>
                      </p:childTnLst>
                    </p:cTn>
                  </p:par>
                </p:childTnLst>
              </p:cTn>
              <p:nextCondLst>
                <p:cond evt="onClick" delay="0">
                  <p:tgtEl>
                    <p:spTgt spid="2424"/>
                  </p:tgtEl>
                </p:cond>
              </p:nextCondLst>
            </p:seq>
            <p:seq concurrent="1" nextAc="seek">
              <p:cTn id="4664" restart="whenNotActive" fill="hold" evtFilter="cancelBubble" nodeType="interactiveSeq">
                <p:stCondLst>
                  <p:cond evt="onClick" delay="0">
                    <p:tgtEl>
                      <p:spTgt spid="2425"/>
                    </p:tgtEl>
                  </p:cond>
                </p:stCondLst>
                <p:endSync evt="end" delay="0">
                  <p:rtn val="all"/>
                </p:endSync>
                <p:childTnLst>
                  <p:par>
                    <p:cTn id="4665" fill="hold">
                      <p:stCondLst>
                        <p:cond delay="0"/>
                      </p:stCondLst>
                      <p:childTnLst>
                        <p:par>
                          <p:cTn id="4666" fill="hold">
                            <p:stCondLst>
                              <p:cond delay="0"/>
                            </p:stCondLst>
                            <p:childTnLst>
                              <p:par>
                                <p:cTn id="4667" presetID="1" presetClass="exit" presetSubtype="0" fill="hold" grpId="0" nodeType="clickEffect">
                                  <p:stCondLst>
                                    <p:cond delay="0"/>
                                  </p:stCondLst>
                                  <p:childTnLst>
                                    <p:set>
                                      <p:cBhvr>
                                        <p:cTn id="4668" dur="1" fill="hold">
                                          <p:stCondLst>
                                            <p:cond delay="0"/>
                                          </p:stCondLst>
                                        </p:cTn>
                                        <p:tgtEl>
                                          <p:spTgt spid="2425"/>
                                        </p:tgtEl>
                                        <p:attrNameLst>
                                          <p:attrName>style.visibility</p:attrName>
                                        </p:attrNameLst>
                                      </p:cBhvr>
                                      <p:to>
                                        <p:strVal val="hidden"/>
                                      </p:to>
                                    </p:set>
                                  </p:childTnLst>
                                </p:cTn>
                              </p:par>
                            </p:childTnLst>
                          </p:cTn>
                        </p:par>
                      </p:childTnLst>
                    </p:cTn>
                  </p:par>
                </p:childTnLst>
              </p:cTn>
              <p:nextCondLst>
                <p:cond evt="onClick" delay="0">
                  <p:tgtEl>
                    <p:spTgt spid="2425"/>
                  </p:tgtEl>
                </p:cond>
              </p:nextCondLst>
            </p:seq>
            <p:seq concurrent="1" nextAc="seek">
              <p:cTn id="4669" restart="whenNotActive" fill="hold" evtFilter="cancelBubble" nodeType="interactiveSeq">
                <p:stCondLst>
                  <p:cond evt="onClick" delay="0">
                    <p:tgtEl>
                      <p:spTgt spid="2426"/>
                    </p:tgtEl>
                  </p:cond>
                </p:stCondLst>
                <p:endSync evt="end" delay="0">
                  <p:rtn val="all"/>
                </p:endSync>
                <p:childTnLst>
                  <p:par>
                    <p:cTn id="4670" fill="hold">
                      <p:stCondLst>
                        <p:cond delay="0"/>
                      </p:stCondLst>
                      <p:childTnLst>
                        <p:par>
                          <p:cTn id="4671" fill="hold">
                            <p:stCondLst>
                              <p:cond delay="0"/>
                            </p:stCondLst>
                            <p:childTnLst>
                              <p:par>
                                <p:cTn id="4672" presetID="1" presetClass="exit" presetSubtype="0" fill="hold" grpId="0" nodeType="clickEffect">
                                  <p:stCondLst>
                                    <p:cond delay="0"/>
                                  </p:stCondLst>
                                  <p:childTnLst>
                                    <p:set>
                                      <p:cBhvr>
                                        <p:cTn id="4673" dur="1" fill="hold">
                                          <p:stCondLst>
                                            <p:cond delay="0"/>
                                          </p:stCondLst>
                                        </p:cTn>
                                        <p:tgtEl>
                                          <p:spTgt spid="2426"/>
                                        </p:tgtEl>
                                        <p:attrNameLst>
                                          <p:attrName>style.visibility</p:attrName>
                                        </p:attrNameLst>
                                      </p:cBhvr>
                                      <p:to>
                                        <p:strVal val="hidden"/>
                                      </p:to>
                                    </p:set>
                                  </p:childTnLst>
                                </p:cTn>
                              </p:par>
                            </p:childTnLst>
                          </p:cTn>
                        </p:par>
                      </p:childTnLst>
                    </p:cTn>
                  </p:par>
                </p:childTnLst>
              </p:cTn>
              <p:nextCondLst>
                <p:cond evt="onClick" delay="0">
                  <p:tgtEl>
                    <p:spTgt spid="2426"/>
                  </p:tgtEl>
                </p:cond>
              </p:nextCondLst>
            </p:seq>
            <p:seq concurrent="1" nextAc="seek">
              <p:cTn id="4674" restart="whenNotActive" fill="hold" evtFilter="cancelBubble" nodeType="interactiveSeq">
                <p:stCondLst>
                  <p:cond evt="onClick" delay="0">
                    <p:tgtEl>
                      <p:spTgt spid="2427"/>
                    </p:tgtEl>
                  </p:cond>
                </p:stCondLst>
                <p:endSync evt="end" delay="0">
                  <p:rtn val="all"/>
                </p:endSync>
                <p:childTnLst>
                  <p:par>
                    <p:cTn id="4675" fill="hold">
                      <p:stCondLst>
                        <p:cond delay="0"/>
                      </p:stCondLst>
                      <p:childTnLst>
                        <p:par>
                          <p:cTn id="4676" fill="hold">
                            <p:stCondLst>
                              <p:cond delay="0"/>
                            </p:stCondLst>
                            <p:childTnLst>
                              <p:par>
                                <p:cTn id="4677" presetID="1" presetClass="exit" presetSubtype="0" fill="hold" grpId="0" nodeType="clickEffect">
                                  <p:stCondLst>
                                    <p:cond delay="0"/>
                                  </p:stCondLst>
                                  <p:childTnLst>
                                    <p:set>
                                      <p:cBhvr>
                                        <p:cTn id="4678" dur="1" fill="hold">
                                          <p:stCondLst>
                                            <p:cond delay="0"/>
                                          </p:stCondLst>
                                        </p:cTn>
                                        <p:tgtEl>
                                          <p:spTgt spid="2427"/>
                                        </p:tgtEl>
                                        <p:attrNameLst>
                                          <p:attrName>style.visibility</p:attrName>
                                        </p:attrNameLst>
                                      </p:cBhvr>
                                      <p:to>
                                        <p:strVal val="hidden"/>
                                      </p:to>
                                    </p:set>
                                  </p:childTnLst>
                                </p:cTn>
                              </p:par>
                            </p:childTnLst>
                          </p:cTn>
                        </p:par>
                      </p:childTnLst>
                    </p:cTn>
                  </p:par>
                </p:childTnLst>
              </p:cTn>
              <p:nextCondLst>
                <p:cond evt="onClick" delay="0">
                  <p:tgtEl>
                    <p:spTgt spid="2427"/>
                  </p:tgtEl>
                </p:cond>
              </p:nextCondLst>
            </p:seq>
            <p:seq concurrent="1" nextAc="seek">
              <p:cTn id="4679" restart="whenNotActive" fill="hold" evtFilter="cancelBubble" nodeType="interactiveSeq">
                <p:stCondLst>
                  <p:cond evt="onClick" delay="0">
                    <p:tgtEl>
                      <p:spTgt spid="2428"/>
                    </p:tgtEl>
                  </p:cond>
                </p:stCondLst>
                <p:endSync evt="end" delay="0">
                  <p:rtn val="all"/>
                </p:endSync>
                <p:childTnLst>
                  <p:par>
                    <p:cTn id="4680" fill="hold">
                      <p:stCondLst>
                        <p:cond delay="0"/>
                      </p:stCondLst>
                      <p:childTnLst>
                        <p:par>
                          <p:cTn id="4681" fill="hold">
                            <p:stCondLst>
                              <p:cond delay="0"/>
                            </p:stCondLst>
                            <p:childTnLst>
                              <p:par>
                                <p:cTn id="4682" presetID="1" presetClass="exit" presetSubtype="0" fill="hold" grpId="0" nodeType="clickEffect">
                                  <p:stCondLst>
                                    <p:cond delay="0"/>
                                  </p:stCondLst>
                                  <p:childTnLst>
                                    <p:set>
                                      <p:cBhvr>
                                        <p:cTn id="4683" dur="1" fill="hold">
                                          <p:stCondLst>
                                            <p:cond delay="0"/>
                                          </p:stCondLst>
                                        </p:cTn>
                                        <p:tgtEl>
                                          <p:spTgt spid="2428"/>
                                        </p:tgtEl>
                                        <p:attrNameLst>
                                          <p:attrName>style.visibility</p:attrName>
                                        </p:attrNameLst>
                                      </p:cBhvr>
                                      <p:to>
                                        <p:strVal val="hidden"/>
                                      </p:to>
                                    </p:set>
                                  </p:childTnLst>
                                </p:cTn>
                              </p:par>
                            </p:childTnLst>
                          </p:cTn>
                        </p:par>
                      </p:childTnLst>
                    </p:cTn>
                  </p:par>
                </p:childTnLst>
              </p:cTn>
              <p:nextCondLst>
                <p:cond evt="onClick" delay="0">
                  <p:tgtEl>
                    <p:spTgt spid="2428"/>
                  </p:tgtEl>
                </p:cond>
              </p:nextCondLst>
            </p:seq>
            <p:seq concurrent="1" nextAc="seek">
              <p:cTn id="4684" restart="whenNotActive" fill="hold" evtFilter="cancelBubble" nodeType="interactiveSeq">
                <p:stCondLst>
                  <p:cond evt="onClick" delay="0">
                    <p:tgtEl>
                      <p:spTgt spid="2429"/>
                    </p:tgtEl>
                  </p:cond>
                </p:stCondLst>
                <p:endSync evt="end" delay="0">
                  <p:rtn val="all"/>
                </p:endSync>
                <p:childTnLst>
                  <p:par>
                    <p:cTn id="4685" fill="hold">
                      <p:stCondLst>
                        <p:cond delay="0"/>
                      </p:stCondLst>
                      <p:childTnLst>
                        <p:par>
                          <p:cTn id="4686" fill="hold">
                            <p:stCondLst>
                              <p:cond delay="0"/>
                            </p:stCondLst>
                            <p:childTnLst>
                              <p:par>
                                <p:cTn id="4687" presetID="1" presetClass="exit" presetSubtype="0" fill="hold" grpId="0" nodeType="clickEffect">
                                  <p:stCondLst>
                                    <p:cond delay="0"/>
                                  </p:stCondLst>
                                  <p:childTnLst>
                                    <p:set>
                                      <p:cBhvr>
                                        <p:cTn id="4688" dur="1" fill="hold">
                                          <p:stCondLst>
                                            <p:cond delay="0"/>
                                          </p:stCondLst>
                                        </p:cTn>
                                        <p:tgtEl>
                                          <p:spTgt spid="2429"/>
                                        </p:tgtEl>
                                        <p:attrNameLst>
                                          <p:attrName>style.visibility</p:attrName>
                                        </p:attrNameLst>
                                      </p:cBhvr>
                                      <p:to>
                                        <p:strVal val="hidden"/>
                                      </p:to>
                                    </p:set>
                                  </p:childTnLst>
                                </p:cTn>
                              </p:par>
                            </p:childTnLst>
                          </p:cTn>
                        </p:par>
                      </p:childTnLst>
                    </p:cTn>
                  </p:par>
                </p:childTnLst>
              </p:cTn>
              <p:nextCondLst>
                <p:cond evt="onClick" delay="0">
                  <p:tgtEl>
                    <p:spTgt spid="2429"/>
                  </p:tgtEl>
                </p:cond>
              </p:nextCondLst>
            </p:seq>
            <p:seq concurrent="1" nextAc="seek">
              <p:cTn id="4689" restart="whenNotActive" fill="hold" evtFilter="cancelBubble" nodeType="interactiveSeq">
                <p:stCondLst>
                  <p:cond evt="onClick" delay="0">
                    <p:tgtEl>
                      <p:spTgt spid="2430"/>
                    </p:tgtEl>
                  </p:cond>
                </p:stCondLst>
                <p:endSync evt="end" delay="0">
                  <p:rtn val="all"/>
                </p:endSync>
                <p:childTnLst>
                  <p:par>
                    <p:cTn id="4690" fill="hold">
                      <p:stCondLst>
                        <p:cond delay="0"/>
                      </p:stCondLst>
                      <p:childTnLst>
                        <p:par>
                          <p:cTn id="4691" fill="hold">
                            <p:stCondLst>
                              <p:cond delay="0"/>
                            </p:stCondLst>
                            <p:childTnLst>
                              <p:par>
                                <p:cTn id="4692" presetID="1" presetClass="exit" presetSubtype="0" fill="hold" grpId="0" nodeType="clickEffect">
                                  <p:stCondLst>
                                    <p:cond delay="0"/>
                                  </p:stCondLst>
                                  <p:childTnLst>
                                    <p:set>
                                      <p:cBhvr>
                                        <p:cTn id="4693" dur="1" fill="hold">
                                          <p:stCondLst>
                                            <p:cond delay="0"/>
                                          </p:stCondLst>
                                        </p:cTn>
                                        <p:tgtEl>
                                          <p:spTgt spid="2430"/>
                                        </p:tgtEl>
                                        <p:attrNameLst>
                                          <p:attrName>style.visibility</p:attrName>
                                        </p:attrNameLst>
                                      </p:cBhvr>
                                      <p:to>
                                        <p:strVal val="hidden"/>
                                      </p:to>
                                    </p:set>
                                  </p:childTnLst>
                                </p:cTn>
                              </p:par>
                            </p:childTnLst>
                          </p:cTn>
                        </p:par>
                      </p:childTnLst>
                    </p:cTn>
                  </p:par>
                </p:childTnLst>
              </p:cTn>
              <p:nextCondLst>
                <p:cond evt="onClick" delay="0">
                  <p:tgtEl>
                    <p:spTgt spid="2430"/>
                  </p:tgtEl>
                </p:cond>
              </p:nextCondLst>
            </p:seq>
            <p:seq concurrent="1" nextAc="seek">
              <p:cTn id="4694" restart="whenNotActive" fill="hold" evtFilter="cancelBubble" nodeType="interactiveSeq">
                <p:stCondLst>
                  <p:cond evt="onClick" delay="0">
                    <p:tgtEl>
                      <p:spTgt spid="2431"/>
                    </p:tgtEl>
                  </p:cond>
                </p:stCondLst>
                <p:endSync evt="end" delay="0">
                  <p:rtn val="all"/>
                </p:endSync>
                <p:childTnLst>
                  <p:par>
                    <p:cTn id="4695" fill="hold">
                      <p:stCondLst>
                        <p:cond delay="0"/>
                      </p:stCondLst>
                      <p:childTnLst>
                        <p:par>
                          <p:cTn id="4696" fill="hold">
                            <p:stCondLst>
                              <p:cond delay="0"/>
                            </p:stCondLst>
                            <p:childTnLst>
                              <p:par>
                                <p:cTn id="4697" presetID="1" presetClass="exit" presetSubtype="0" fill="hold" grpId="0" nodeType="clickEffect">
                                  <p:stCondLst>
                                    <p:cond delay="0"/>
                                  </p:stCondLst>
                                  <p:childTnLst>
                                    <p:set>
                                      <p:cBhvr>
                                        <p:cTn id="4698" dur="1" fill="hold">
                                          <p:stCondLst>
                                            <p:cond delay="0"/>
                                          </p:stCondLst>
                                        </p:cTn>
                                        <p:tgtEl>
                                          <p:spTgt spid="2431"/>
                                        </p:tgtEl>
                                        <p:attrNameLst>
                                          <p:attrName>style.visibility</p:attrName>
                                        </p:attrNameLst>
                                      </p:cBhvr>
                                      <p:to>
                                        <p:strVal val="hidden"/>
                                      </p:to>
                                    </p:set>
                                  </p:childTnLst>
                                </p:cTn>
                              </p:par>
                            </p:childTnLst>
                          </p:cTn>
                        </p:par>
                      </p:childTnLst>
                    </p:cTn>
                  </p:par>
                </p:childTnLst>
              </p:cTn>
              <p:nextCondLst>
                <p:cond evt="onClick" delay="0">
                  <p:tgtEl>
                    <p:spTgt spid="2431"/>
                  </p:tgtEl>
                </p:cond>
              </p:nextCondLst>
            </p:seq>
            <p:seq concurrent="1" nextAc="seek">
              <p:cTn id="4699" restart="whenNotActive" fill="hold" evtFilter="cancelBubble" nodeType="interactiveSeq">
                <p:stCondLst>
                  <p:cond evt="onClick" delay="0">
                    <p:tgtEl>
                      <p:spTgt spid="2432"/>
                    </p:tgtEl>
                  </p:cond>
                </p:stCondLst>
                <p:endSync evt="end" delay="0">
                  <p:rtn val="all"/>
                </p:endSync>
                <p:childTnLst>
                  <p:par>
                    <p:cTn id="4700" fill="hold">
                      <p:stCondLst>
                        <p:cond delay="0"/>
                      </p:stCondLst>
                      <p:childTnLst>
                        <p:par>
                          <p:cTn id="4701" fill="hold">
                            <p:stCondLst>
                              <p:cond delay="0"/>
                            </p:stCondLst>
                            <p:childTnLst>
                              <p:par>
                                <p:cTn id="4702" presetID="1" presetClass="exit" presetSubtype="0" fill="hold" grpId="0" nodeType="clickEffect">
                                  <p:stCondLst>
                                    <p:cond delay="0"/>
                                  </p:stCondLst>
                                  <p:childTnLst>
                                    <p:set>
                                      <p:cBhvr>
                                        <p:cTn id="4703" dur="1" fill="hold">
                                          <p:stCondLst>
                                            <p:cond delay="0"/>
                                          </p:stCondLst>
                                        </p:cTn>
                                        <p:tgtEl>
                                          <p:spTgt spid="2432"/>
                                        </p:tgtEl>
                                        <p:attrNameLst>
                                          <p:attrName>style.visibility</p:attrName>
                                        </p:attrNameLst>
                                      </p:cBhvr>
                                      <p:to>
                                        <p:strVal val="hidden"/>
                                      </p:to>
                                    </p:set>
                                  </p:childTnLst>
                                </p:cTn>
                              </p:par>
                            </p:childTnLst>
                          </p:cTn>
                        </p:par>
                      </p:childTnLst>
                    </p:cTn>
                  </p:par>
                </p:childTnLst>
              </p:cTn>
              <p:nextCondLst>
                <p:cond evt="onClick" delay="0">
                  <p:tgtEl>
                    <p:spTgt spid="2432"/>
                  </p:tgtEl>
                </p:cond>
              </p:nextCondLst>
            </p:seq>
            <p:seq concurrent="1" nextAc="seek">
              <p:cTn id="4704" restart="whenNotActive" fill="hold" evtFilter="cancelBubble" nodeType="interactiveSeq">
                <p:stCondLst>
                  <p:cond evt="onClick" delay="0">
                    <p:tgtEl>
                      <p:spTgt spid="2433"/>
                    </p:tgtEl>
                  </p:cond>
                </p:stCondLst>
                <p:endSync evt="end" delay="0">
                  <p:rtn val="all"/>
                </p:endSync>
                <p:childTnLst>
                  <p:par>
                    <p:cTn id="4705" fill="hold">
                      <p:stCondLst>
                        <p:cond delay="0"/>
                      </p:stCondLst>
                      <p:childTnLst>
                        <p:par>
                          <p:cTn id="4706" fill="hold">
                            <p:stCondLst>
                              <p:cond delay="0"/>
                            </p:stCondLst>
                            <p:childTnLst>
                              <p:par>
                                <p:cTn id="4707" presetID="1" presetClass="exit" presetSubtype="0" fill="hold" grpId="0" nodeType="clickEffect">
                                  <p:stCondLst>
                                    <p:cond delay="0"/>
                                  </p:stCondLst>
                                  <p:childTnLst>
                                    <p:set>
                                      <p:cBhvr>
                                        <p:cTn id="4708" dur="1" fill="hold">
                                          <p:stCondLst>
                                            <p:cond delay="0"/>
                                          </p:stCondLst>
                                        </p:cTn>
                                        <p:tgtEl>
                                          <p:spTgt spid="2433"/>
                                        </p:tgtEl>
                                        <p:attrNameLst>
                                          <p:attrName>style.visibility</p:attrName>
                                        </p:attrNameLst>
                                      </p:cBhvr>
                                      <p:to>
                                        <p:strVal val="hidden"/>
                                      </p:to>
                                    </p:set>
                                  </p:childTnLst>
                                </p:cTn>
                              </p:par>
                            </p:childTnLst>
                          </p:cTn>
                        </p:par>
                      </p:childTnLst>
                    </p:cTn>
                  </p:par>
                </p:childTnLst>
              </p:cTn>
              <p:nextCondLst>
                <p:cond evt="onClick" delay="0">
                  <p:tgtEl>
                    <p:spTgt spid="2433"/>
                  </p:tgtEl>
                </p:cond>
              </p:nextCondLst>
            </p:seq>
            <p:seq concurrent="1" nextAc="seek">
              <p:cTn id="4709" restart="whenNotActive" fill="hold" evtFilter="cancelBubble" nodeType="interactiveSeq">
                <p:stCondLst>
                  <p:cond evt="onClick" delay="0">
                    <p:tgtEl>
                      <p:spTgt spid="2434"/>
                    </p:tgtEl>
                  </p:cond>
                </p:stCondLst>
                <p:endSync evt="end" delay="0">
                  <p:rtn val="all"/>
                </p:endSync>
                <p:childTnLst>
                  <p:par>
                    <p:cTn id="4710" fill="hold">
                      <p:stCondLst>
                        <p:cond delay="0"/>
                      </p:stCondLst>
                      <p:childTnLst>
                        <p:par>
                          <p:cTn id="4711" fill="hold">
                            <p:stCondLst>
                              <p:cond delay="0"/>
                            </p:stCondLst>
                            <p:childTnLst>
                              <p:par>
                                <p:cTn id="4712" presetID="1" presetClass="exit" presetSubtype="0" fill="hold" grpId="0" nodeType="clickEffect">
                                  <p:stCondLst>
                                    <p:cond delay="0"/>
                                  </p:stCondLst>
                                  <p:childTnLst>
                                    <p:set>
                                      <p:cBhvr>
                                        <p:cTn id="4713" dur="1" fill="hold">
                                          <p:stCondLst>
                                            <p:cond delay="0"/>
                                          </p:stCondLst>
                                        </p:cTn>
                                        <p:tgtEl>
                                          <p:spTgt spid="2434"/>
                                        </p:tgtEl>
                                        <p:attrNameLst>
                                          <p:attrName>style.visibility</p:attrName>
                                        </p:attrNameLst>
                                      </p:cBhvr>
                                      <p:to>
                                        <p:strVal val="hidden"/>
                                      </p:to>
                                    </p:set>
                                  </p:childTnLst>
                                </p:cTn>
                              </p:par>
                            </p:childTnLst>
                          </p:cTn>
                        </p:par>
                      </p:childTnLst>
                    </p:cTn>
                  </p:par>
                </p:childTnLst>
              </p:cTn>
              <p:nextCondLst>
                <p:cond evt="onClick" delay="0">
                  <p:tgtEl>
                    <p:spTgt spid="2434"/>
                  </p:tgtEl>
                </p:cond>
              </p:nextCondLst>
            </p:seq>
            <p:seq concurrent="1" nextAc="seek">
              <p:cTn id="4714" restart="whenNotActive" fill="hold" evtFilter="cancelBubble" nodeType="interactiveSeq">
                <p:stCondLst>
                  <p:cond evt="onClick" delay="0">
                    <p:tgtEl>
                      <p:spTgt spid="2435"/>
                    </p:tgtEl>
                  </p:cond>
                </p:stCondLst>
                <p:endSync evt="end" delay="0">
                  <p:rtn val="all"/>
                </p:endSync>
                <p:childTnLst>
                  <p:par>
                    <p:cTn id="4715" fill="hold">
                      <p:stCondLst>
                        <p:cond delay="0"/>
                      </p:stCondLst>
                      <p:childTnLst>
                        <p:par>
                          <p:cTn id="4716" fill="hold">
                            <p:stCondLst>
                              <p:cond delay="0"/>
                            </p:stCondLst>
                            <p:childTnLst>
                              <p:par>
                                <p:cTn id="4717" presetID="1" presetClass="exit" presetSubtype="0" fill="hold" grpId="0" nodeType="clickEffect">
                                  <p:stCondLst>
                                    <p:cond delay="0"/>
                                  </p:stCondLst>
                                  <p:childTnLst>
                                    <p:set>
                                      <p:cBhvr>
                                        <p:cTn id="4718" dur="1" fill="hold">
                                          <p:stCondLst>
                                            <p:cond delay="0"/>
                                          </p:stCondLst>
                                        </p:cTn>
                                        <p:tgtEl>
                                          <p:spTgt spid="2435"/>
                                        </p:tgtEl>
                                        <p:attrNameLst>
                                          <p:attrName>style.visibility</p:attrName>
                                        </p:attrNameLst>
                                      </p:cBhvr>
                                      <p:to>
                                        <p:strVal val="hidden"/>
                                      </p:to>
                                    </p:set>
                                  </p:childTnLst>
                                </p:cTn>
                              </p:par>
                            </p:childTnLst>
                          </p:cTn>
                        </p:par>
                      </p:childTnLst>
                    </p:cTn>
                  </p:par>
                </p:childTnLst>
              </p:cTn>
              <p:nextCondLst>
                <p:cond evt="onClick" delay="0">
                  <p:tgtEl>
                    <p:spTgt spid="2435"/>
                  </p:tgtEl>
                </p:cond>
              </p:nextCondLst>
            </p:seq>
            <p:seq concurrent="1" nextAc="seek">
              <p:cTn id="4719" restart="whenNotActive" fill="hold" evtFilter="cancelBubble" nodeType="interactiveSeq">
                <p:stCondLst>
                  <p:cond evt="onClick" delay="0">
                    <p:tgtEl>
                      <p:spTgt spid="2436"/>
                    </p:tgtEl>
                  </p:cond>
                </p:stCondLst>
                <p:endSync evt="end" delay="0">
                  <p:rtn val="all"/>
                </p:endSync>
                <p:childTnLst>
                  <p:par>
                    <p:cTn id="4720" fill="hold">
                      <p:stCondLst>
                        <p:cond delay="0"/>
                      </p:stCondLst>
                      <p:childTnLst>
                        <p:par>
                          <p:cTn id="4721" fill="hold">
                            <p:stCondLst>
                              <p:cond delay="0"/>
                            </p:stCondLst>
                            <p:childTnLst>
                              <p:par>
                                <p:cTn id="4722" presetID="1" presetClass="exit" presetSubtype="0" fill="hold" grpId="0" nodeType="clickEffect">
                                  <p:stCondLst>
                                    <p:cond delay="0"/>
                                  </p:stCondLst>
                                  <p:childTnLst>
                                    <p:set>
                                      <p:cBhvr>
                                        <p:cTn id="4723" dur="1" fill="hold">
                                          <p:stCondLst>
                                            <p:cond delay="0"/>
                                          </p:stCondLst>
                                        </p:cTn>
                                        <p:tgtEl>
                                          <p:spTgt spid="2436"/>
                                        </p:tgtEl>
                                        <p:attrNameLst>
                                          <p:attrName>style.visibility</p:attrName>
                                        </p:attrNameLst>
                                      </p:cBhvr>
                                      <p:to>
                                        <p:strVal val="hidden"/>
                                      </p:to>
                                    </p:set>
                                  </p:childTnLst>
                                </p:cTn>
                              </p:par>
                            </p:childTnLst>
                          </p:cTn>
                        </p:par>
                      </p:childTnLst>
                    </p:cTn>
                  </p:par>
                </p:childTnLst>
              </p:cTn>
              <p:nextCondLst>
                <p:cond evt="onClick" delay="0">
                  <p:tgtEl>
                    <p:spTgt spid="2436"/>
                  </p:tgtEl>
                </p:cond>
              </p:nextCondLst>
            </p:seq>
            <p:seq concurrent="1" nextAc="seek">
              <p:cTn id="4724" restart="whenNotActive" fill="hold" evtFilter="cancelBubble" nodeType="interactiveSeq">
                <p:stCondLst>
                  <p:cond evt="onClick" delay="0">
                    <p:tgtEl>
                      <p:spTgt spid="2437"/>
                    </p:tgtEl>
                  </p:cond>
                </p:stCondLst>
                <p:endSync evt="end" delay="0">
                  <p:rtn val="all"/>
                </p:endSync>
                <p:childTnLst>
                  <p:par>
                    <p:cTn id="4725" fill="hold">
                      <p:stCondLst>
                        <p:cond delay="0"/>
                      </p:stCondLst>
                      <p:childTnLst>
                        <p:par>
                          <p:cTn id="4726" fill="hold">
                            <p:stCondLst>
                              <p:cond delay="0"/>
                            </p:stCondLst>
                            <p:childTnLst>
                              <p:par>
                                <p:cTn id="4727" presetID="1" presetClass="exit" presetSubtype="0" fill="hold" grpId="0" nodeType="clickEffect">
                                  <p:stCondLst>
                                    <p:cond delay="0"/>
                                  </p:stCondLst>
                                  <p:childTnLst>
                                    <p:set>
                                      <p:cBhvr>
                                        <p:cTn id="4728" dur="1" fill="hold">
                                          <p:stCondLst>
                                            <p:cond delay="0"/>
                                          </p:stCondLst>
                                        </p:cTn>
                                        <p:tgtEl>
                                          <p:spTgt spid="2437"/>
                                        </p:tgtEl>
                                        <p:attrNameLst>
                                          <p:attrName>style.visibility</p:attrName>
                                        </p:attrNameLst>
                                      </p:cBhvr>
                                      <p:to>
                                        <p:strVal val="hidden"/>
                                      </p:to>
                                    </p:set>
                                  </p:childTnLst>
                                </p:cTn>
                              </p:par>
                            </p:childTnLst>
                          </p:cTn>
                        </p:par>
                      </p:childTnLst>
                    </p:cTn>
                  </p:par>
                </p:childTnLst>
              </p:cTn>
              <p:nextCondLst>
                <p:cond evt="onClick" delay="0">
                  <p:tgtEl>
                    <p:spTgt spid="2437"/>
                  </p:tgtEl>
                </p:cond>
              </p:nextCondLst>
            </p:seq>
            <p:seq concurrent="1" nextAc="seek">
              <p:cTn id="4729" restart="whenNotActive" fill="hold" evtFilter="cancelBubble" nodeType="interactiveSeq">
                <p:stCondLst>
                  <p:cond evt="onClick" delay="0">
                    <p:tgtEl>
                      <p:spTgt spid="2438"/>
                    </p:tgtEl>
                  </p:cond>
                </p:stCondLst>
                <p:endSync evt="end" delay="0">
                  <p:rtn val="all"/>
                </p:endSync>
                <p:childTnLst>
                  <p:par>
                    <p:cTn id="4730" fill="hold">
                      <p:stCondLst>
                        <p:cond delay="0"/>
                      </p:stCondLst>
                      <p:childTnLst>
                        <p:par>
                          <p:cTn id="4731" fill="hold">
                            <p:stCondLst>
                              <p:cond delay="0"/>
                            </p:stCondLst>
                            <p:childTnLst>
                              <p:par>
                                <p:cTn id="4732" presetID="1" presetClass="exit" presetSubtype="0" fill="hold" grpId="0" nodeType="clickEffect">
                                  <p:stCondLst>
                                    <p:cond delay="0"/>
                                  </p:stCondLst>
                                  <p:childTnLst>
                                    <p:set>
                                      <p:cBhvr>
                                        <p:cTn id="4733" dur="1" fill="hold">
                                          <p:stCondLst>
                                            <p:cond delay="0"/>
                                          </p:stCondLst>
                                        </p:cTn>
                                        <p:tgtEl>
                                          <p:spTgt spid="2438"/>
                                        </p:tgtEl>
                                        <p:attrNameLst>
                                          <p:attrName>style.visibility</p:attrName>
                                        </p:attrNameLst>
                                      </p:cBhvr>
                                      <p:to>
                                        <p:strVal val="hidden"/>
                                      </p:to>
                                    </p:set>
                                  </p:childTnLst>
                                </p:cTn>
                              </p:par>
                            </p:childTnLst>
                          </p:cTn>
                        </p:par>
                      </p:childTnLst>
                    </p:cTn>
                  </p:par>
                </p:childTnLst>
              </p:cTn>
              <p:nextCondLst>
                <p:cond evt="onClick" delay="0">
                  <p:tgtEl>
                    <p:spTgt spid="2438"/>
                  </p:tgtEl>
                </p:cond>
              </p:nextCondLst>
            </p:seq>
            <p:seq concurrent="1" nextAc="seek">
              <p:cTn id="4734" restart="whenNotActive" fill="hold" evtFilter="cancelBubble" nodeType="interactiveSeq">
                <p:stCondLst>
                  <p:cond evt="onClick" delay="0">
                    <p:tgtEl>
                      <p:spTgt spid="2439"/>
                    </p:tgtEl>
                  </p:cond>
                </p:stCondLst>
                <p:endSync evt="end" delay="0">
                  <p:rtn val="all"/>
                </p:endSync>
                <p:childTnLst>
                  <p:par>
                    <p:cTn id="4735" fill="hold">
                      <p:stCondLst>
                        <p:cond delay="0"/>
                      </p:stCondLst>
                      <p:childTnLst>
                        <p:par>
                          <p:cTn id="4736" fill="hold">
                            <p:stCondLst>
                              <p:cond delay="0"/>
                            </p:stCondLst>
                            <p:childTnLst>
                              <p:par>
                                <p:cTn id="4737" presetID="1" presetClass="exit" presetSubtype="0" fill="hold" grpId="0" nodeType="clickEffect">
                                  <p:stCondLst>
                                    <p:cond delay="0"/>
                                  </p:stCondLst>
                                  <p:childTnLst>
                                    <p:set>
                                      <p:cBhvr>
                                        <p:cTn id="4738" dur="1" fill="hold">
                                          <p:stCondLst>
                                            <p:cond delay="0"/>
                                          </p:stCondLst>
                                        </p:cTn>
                                        <p:tgtEl>
                                          <p:spTgt spid="2439"/>
                                        </p:tgtEl>
                                        <p:attrNameLst>
                                          <p:attrName>style.visibility</p:attrName>
                                        </p:attrNameLst>
                                      </p:cBhvr>
                                      <p:to>
                                        <p:strVal val="hidden"/>
                                      </p:to>
                                    </p:set>
                                  </p:childTnLst>
                                </p:cTn>
                              </p:par>
                            </p:childTnLst>
                          </p:cTn>
                        </p:par>
                      </p:childTnLst>
                    </p:cTn>
                  </p:par>
                </p:childTnLst>
              </p:cTn>
              <p:nextCondLst>
                <p:cond evt="onClick" delay="0">
                  <p:tgtEl>
                    <p:spTgt spid="2439"/>
                  </p:tgtEl>
                </p:cond>
              </p:nextCondLst>
            </p:seq>
            <p:seq concurrent="1" nextAc="seek">
              <p:cTn id="4739" restart="whenNotActive" fill="hold" evtFilter="cancelBubble" nodeType="interactiveSeq">
                <p:stCondLst>
                  <p:cond evt="onClick" delay="0">
                    <p:tgtEl>
                      <p:spTgt spid="2440"/>
                    </p:tgtEl>
                  </p:cond>
                </p:stCondLst>
                <p:endSync evt="end" delay="0">
                  <p:rtn val="all"/>
                </p:endSync>
                <p:childTnLst>
                  <p:par>
                    <p:cTn id="4740" fill="hold">
                      <p:stCondLst>
                        <p:cond delay="0"/>
                      </p:stCondLst>
                      <p:childTnLst>
                        <p:par>
                          <p:cTn id="4741" fill="hold">
                            <p:stCondLst>
                              <p:cond delay="0"/>
                            </p:stCondLst>
                            <p:childTnLst>
                              <p:par>
                                <p:cTn id="4742" presetID="1" presetClass="exit" presetSubtype="0" fill="hold" grpId="0" nodeType="clickEffect">
                                  <p:stCondLst>
                                    <p:cond delay="0"/>
                                  </p:stCondLst>
                                  <p:childTnLst>
                                    <p:set>
                                      <p:cBhvr>
                                        <p:cTn id="4743" dur="1" fill="hold">
                                          <p:stCondLst>
                                            <p:cond delay="0"/>
                                          </p:stCondLst>
                                        </p:cTn>
                                        <p:tgtEl>
                                          <p:spTgt spid="2440"/>
                                        </p:tgtEl>
                                        <p:attrNameLst>
                                          <p:attrName>style.visibility</p:attrName>
                                        </p:attrNameLst>
                                      </p:cBhvr>
                                      <p:to>
                                        <p:strVal val="hidden"/>
                                      </p:to>
                                    </p:set>
                                  </p:childTnLst>
                                </p:cTn>
                              </p:par>
                            </p:childTnLst>
                          </p:cTn>
                        </p:par>
                      </p:childTnLst>
                    </p:cTn>
                  </p:par>
                </p:childTnLst>
              </p:cTn>
              <p:nextCondLst>
                <p:cond evt="onClick" delay="0">
                  <p:tgtEl>
                    <p:spTgt spid="2440"/>
                  </p:tgtEl>
                </p:cond>
              </p:nextCondLst>
            </p:seq>
            <p:seq concurrent="1" nextAc="seek">
              <p:cTn id="4744" restart="whenNotActive" fill="hold" evtFilter="cancelBubble" nodeType="interactiveSeq">
                <p:stCondLst>
                  <p:cond evt="onClick" delay="0">
                    <p:tgtEl>
                      <p:spTgt spid="2441"/>
                    </p:tgtEl>
                  </p:cond>
                </p:stCondLst>
                <p:endSync evt="end" delay="0">
                  <p:rtn val="all"/>
                </p:endSync>
                <p:childTnLst>
                  <p:par>
                    <p:cTn id="4745" fill="hold">
                      <p:stCondLst>
                        <p:cond delay="0"/>
                      </p:stCondLst>
                      <p:childTnLst>
                        <p:par>
                          <p:cTn id="4746" fill="hold">
                            <p:stCondLst>
                              <p:cond delay="0"/>
                            </p:stCondLst>
                            <p:childTnLst>
                              <p:par>
                                <p:cTn id="4747" presetID="1" presetClass="exit" presetSubtype="0" fill="hold" grpId="0" nodeType="clickEffect">
                                  <p:stCondLst>
                                    <p:cond delay="0"/>
                                  </p:stCondLst>
                                  <p:childTnLst>
                                    <p:set>
                                      <p:cBhvr>
                                        <p:cTn id="4748" dur="1" fill="hold">
                                          <p:stCondLst>
                                            <p:cond delay="0"/>
                                          </p:stCondLst>
                                        </p:cTn>
                                        <p:tgtEl>
                                          <p:spTgt spid="2441"/>
                                        </p:tgtEl>
                                        <p:attrNameLst>
                                          <p:attrName>style.visibility</p:attrName>
                                        </p:attrNameLst>
                                      </p:cBhvr>
                                      <p:to>
                                        <p:strVal val="hidden"/>
                                      </p:to>
                                    </p:set>
                                  </p:childTnLst>
                                </p:cTn>
                              </p:par>
                            </p:childTnLst>
                          </p:cTn>
                        </p:par>
                      </p:childTnLst>
                    </p:cTn>
                  </p:par>
                </p:childTnLst>
              </p:cTn>
              <p:nextCondLst>
                <p:cond evt="onClick" delay="0">
                  <p:tgtEl>
                    <p:spTgt spid="2441"/>
                  </p:tgtEl>
                </p:cond>
              </p:nextCondLst>
            </p:seq>
            <p:seq concurrent="1" nextAc="seek">
              <p:cTn id="4749" restart="whenNotActive" fill="hold" evtFilter="cancelBubble" nodeType="interactiveSeq">
                <p:stCondLst>
                  <p:cond evt="onClick" delay="0">
                    <p:tgtEl>
                      <p:spTgt spid="2442"/>
                    </p:tgtEl>
                  </p:cond>
                </p:stCondLst>
                <p:endSync evt="end" delay="0">
                  <p:rtn val="all"/>
                </p:endSync>
                <p:childTnLst>
                  <p:par>
                    <p:cTn id="4750" fill="hold">
                      <p:stCondLst>
                        <p:cond delay="0"/>
                      </p:stCondLst>
                      <p:childTnLst>
                        <p:par>
                          <p:cTn id="4751" fill="hold">
                            <p:stCondLst>
                              <p:cond delay="0"/>
                            </p:stCondLst>
                            <p:childTnLst>
                              <p:par>
                                <p:cTn id="4752" presetID="1" presetClass="exit" presetSubtype="0" fill="hold" grpId="0" nodeType="clickEffect">
                                  <p:stCondLst>
                                    <p:cond delay="0"/>
                                  </p:stCondLst>
                                  <p:childTnLst>
                                    <p:set>
                                      <p:cBhvr>
                                        <p:cTn id="4753" dur="1" fill="hold">
                                          <p:stCondLst>
                                            <p:cond delay="0"/>
                                          </p:stCondLst>
                                        </p:cTn>
                                        <p:tgtEl>
                                          <p:spTgt spid="2442"/>
                                        </p:tgtEl>
                                        <p:attrNameLst>
                                          <p:attrName>style.visibility</p:attrName>
                                        </p:attrNameLst>
                                      </p:cBhvr>
                                      <p:to>
                                        <p:strVal val="hidden"/>
                                      </p:to>
                                    </p:set>
                                  </p:childTnLst>
                                </p:cTn>
                              </p:par>
                            </p:childTnLst>
                          </p:cTn>
                        </p:par>
                      </p:childTnLst>
                    </p:cTn>
                  </p:par>
                </p:childTnLst>
              </p:cTn>
              <p:nextCondLst>
                <p:cond evt="onClick" delay="0">
                  <p:tgtEl>
                    <p:spTgt spid="2442"/>
                  </p:tgtEl>
                </p:cond>
              </p:nextCondLst>
            </p:seq>
            <p:seq concurrent="1" nextAc="seek">
              <p:cTn id="4754" restart="whenNotActive" fill="hold" evtFilter="cancelBubble" nodeType="interactiveSeq">
                <p:stCondLst>
                  <p:cond evt="onClick" delay="0">
                    <p:tgtEl>
                      <p:spTgt spid="2443"/>
                    </p:tgtEl>
                  </p:cond>
                </p:stCondLst>
                <p:endSync evt="end" delay="0">
                  <p:rtn val="all"/>
                </p:endSync>
                <p:childTnLst>
                  <p:par>
                    <p:cTn id="4755" fill="hold">
                      <p:stCondLst>
                        <p:cond delay="0"/>
                      </p:stCondLst>
                      <p:childTnLst>
                        <p:par>
                          <p:cTn id="4756" fill="hold">
                            <p:stCondLst>
                              <p:cond delay="0"/>
                            </p:stCondLst>
                            <p:childTnLst>
                              <p:par>
                                <p:cTn id="4757" presetID="1" presetClass="exit" presetSubtype="0" fill="hold" grpId="0" nodeType="clickEffect">
                                  <p:stCondLst>
                                    <p:cond delay="0"/>
                                  </p:stCondLst>
                                  <p:childTnLst>
                                    <p:set>
                                      <p:cBhvr>
                                        <p:cTn id="4758" dur="1" fill="hold">
                                          <p:stCondLst>
                                            <p:cond delay="0"/>
                                          </p:stCondLst>
                                        </p:cTn>
                                        <p:tgtEl>
                                          <p:spTgt spid="2443"/>
                                        </p:tgtEl>
                                        <p:attrNameLst>
                                          <p:attrName>style.visibility</p:attrName>
                                        </p:attrNameLst>
                                      </p:cBhvr>
                                      <p:to>
                                        <p:strVal val="hidden"/>
                                      </p:to>
                                    </p:set>
                                  </p:childTnLst>
                                </p:cTn>
                              </p:par>
                            </p:childTnLst>
                          </p:cTn>
                        </p:par>
                      </p:childTnLst>
                    </p:cTn>
                  </p:par>
                </p:childTnLst>
              </p:cTn>
              <p:nextCondLst>
                <p:cond evt="onClick" delay="0">
                  <p:tgtEl>
                    <p:spTgt spid="2443"/>
                  </p:tgtEl>
                </p:cond>
              </p:nextCondLst>
            </p:seq>
            <p:seq concurrent="1" nextAc="seek">
              <p:cTn id="4759" restart="whenNotActive" fill="hold" evtFilter="cancelBubble" nodeType="interactiveSeq">
                <p:stCondLst>
                  <p:cond evt="onClick" delay="0">
                    <p:tgtEl>
                      <p:spTgt spid="2444"/>
                    </p:tgtEl>
                  </p:cond>
                </p:stCondLst>
                <p:endSync evt="end" delay="0">
                  <p:rtn val="all"/>
                </p:endSync>
                <p:childTnLst>
                  <p:par>
                    <p:cTn id="4760" fill="hold">
                      <p:stCondLst>
                        <p:cond delay="0"/>
                      </p:stCondLst>
                      <p:childTnLst>
                        <p:par>
                          <p:cTn id="4761" fill="hold">
                            <p:stCondLst>
                              <p:cond delay="0"/>
                            </p:stCondLst>
                            <p:childTnLst>
                              <p:par>
                                <p:cTn id="4762" presetID="1" presetClass="exit" presetSubtype="0" fill="hold" grpId="0" nodeType="clickEffect">
                                  <p:stCondLst>
                                    <p:cond delay="0"/>
                                  </p:stCondLst>
                                  <p:childTnLst>
                                    <p:set>
                                      <p:cBhvr>
                                        <p:cTn id="4763" dur="1" fill="hold">
                                          <p:stCondLst>
                                            <p:cond delay="0"/>
                                          </p:stCondLst>
                                        </p:cTn>
                                        <p:tgtEl>
                                          <p:spTgt spid="2444"/>
                                        </p:tgtEl>
                                        <p:attrNameLst>
                                          <p:attrName>style.visibility</p:attrName>
                                        </p:attrNameLst>
                                      </p:cBhvr>
                                      <p:to>
                                        <p:strVal val="hidden"/>
                                      </p:to>
                                    </p:set>
                                  </p:childTnLst>
                                </p:cTn>
                              </p:par>
                            </p:childTnLst>
                          </p:cTn>
                        </p:par>
                      </p:childTnLst>
                    </p:cTn>
                  </p:par>
                </p:childTnLst>
              </p:cTn>
              <p:nextCondLst>
                <p:cond evt="onClick" delay="0">
                  <p:tgtEl>
                    <p:spTgt spid="2444"/>
                  </p:tgtEl>
                </p:cond>
              </p:nextCondLst>
            </p:seq>
            <p:seq concurrent="1" nextAc="seek">
              <p:cTn id="4764" restart="whenNotActive" fill="hold" evtFilter="cancelBubble" nodeType="interactiveSeq">
                <p:stCondLst>
                  <p:cond evt="onClick" delay="0">
                    <p:tgtEl>
                      <p:spTgt spid="2445"/>
                    </p:tgtEl>
                  </p:cond>
                </p:stCondLst>
                <p:endSync evt="end" delay="0">
                  <p:rtn val="all"/>
                </p:endSync>
                <p:childTnLst>
                  <p:par>
                    <p:cTn id="4765" fill="hold">
                      <p:stCondLst>
                        <p:cond delay="0"/>
                      </p:stCondLst>
                      <p:childTnLst>
                        <p:par>
                          <p:cTn id="4766" fill="hold">
                            <p:stCondLst>
                              <p:cond delay="0"/>
                            </p:stCondLst>
                            <p:childTnLst>
                              <p:par>
                                <p:cTn id="4767" presetID="1" presetClass="exit" presetSubtype="0" fill="hold" grpId="0" nodeType="clickEffect">
                                  <p:stCondLst>
                                    <p:cond delay="0"/>
                                  </p:stCondLst>
                                  <p:childTnLst>
                                    <p:set>
                                      <p:cBhvr>
                                        <p:cTn id="4768" dur="1" fill="hold">
                                          <p:stCondLst>
                                            <p:cond delay="0"/>
                                          </p:stCondLst>
                                        </p:cTn>
                                        <p:tgtEl>
                                          <p:spTgt spid="2445"/>
                                        </p:tgtEl>
                                        <p:attrNameLst>
                                          <p:attrName>style.visibility</p:attrName>
                                        </p:attrNameLst>
                                      </p:cBhvr>
                                      <p:to>
                                        <p:strVal val="hidden"/>
                                      </p:to>
                                    </p:set>
                                  </p:childTnLst>
                                </p:cTn>
                              </p:par>
                            </p:childTnLst>
                          </p:cTn>
                        </p:par>
                      </p:childTnLst>
                    </p:cTn>
                  </p:par>
                </p:childTnLst>
              </p:cTn>
              <p:nextCondLst>
                <p:cond evt="onClick" delay="0">
                  <p:tgtEl>
                    <p:spTgt spid="2445"/>
                  </p:tgtEl>
                </p:cond>
              </p:nextCondLst>
            </p:seq>
            <p:seq concurrent="1" nextAc="seek">
              <p:cTn id="4769" restart="whenNotActive" fill="hold" evtFilter="cancelBubble" nodeType="interactiveSeq">
                <p:stCondLst>
                  <p:cond evt="onClick" delay="0">
                    <p:tgtEl>
                      <p:spTgt spid="2446"/>
                    </p:tgtEl>
                  </p:cond>
                </p:stCondLst>
                <p:endSync evt="end" delay="0">
                  <p:rtn val="all"/>
                </p:endSync>
                <p:childTnLst>
                  <p:par>
                    <p:cTn id="4770" fill="hold">
                      <p:stCondLst>
                        <p:cond delay="0"/>
                      </p:stCondLst>
                      <p:childTnLst>
                        <p:par>
                          <p:cTn id="4771" fill="hold">
                            <p:stCondLst>
                              <p:cond delay="0"/>
                            </p:stCondLst>
                            <p:childTnLst>
                              <p:par>
                                <p:cTn id="4772" presetID="1" presetClass="exit" presetSubtype="0" fill="hold" grpId="0" nodeType="clickEffect">
                                  <p:stCondLst>
                                    <p:cond delay="0"/>
                                  </p:stCondLst>
                                  <p:childTnLst>
                                    <p:set>
                                      <p:cBhvr>
                                        <p:cTn id="4773" dur="1" fill="hold">
                                          <p:stCondLst>
                                            <p:cond delay="0"/>
                                          </p:stCondLst>
                                        </p:cTn>
                                        <p:tgtEl>
                                          <p:spTgt spid="2446"/>
                                        </p:tgtEl>
                                        <p:attrNameLst>
                                          <p:attrName>style.visibility</p:attrName>
                                        </p:attrNameLst>
                                      </p:cBhvr>
                                      <p:to>
                                        <p:strVal val="hidden"/>
                                      </p:to>
                                    </p:set>
                                  </p:childTnLst>
                                </p:cTn>
                              </p:par>
                            </p:childTnLst>
                          </p:cTn>
                        </p:par>
                      </p:childTnLst>
                    </p:cTn>
                  </p:par>
                </p:childTnLst>
              </p:cTn>
              <p:nextCondLst>
                <p:cond evt="onClick" delay="0">
                  <p:tgtEl>
                    <p:spTgt spid="2446"/>
                  </p:tgtEl>
                </p:cond>
              </p:nextCondLst>
            </p:seq>
            <p:seq concurrent="1" nextAc="seek">
              <p:cTn id="4774" restart="whenNotActive" fill="hold" evtFilter="cancelBubble" nodeType="interactiveSeq">
                <p:stCondLst>
                  <p:cond evt="onClick" delay="0">
                    <p:tgtEl>
                      <p:spTgt spid="2447"/>
                    </p:tgtEl>
                  </p:cond>
                </p:stCondLst>
                <p:endSync evt="end" delay="0">
                  <p:rtn val="all"/>
                </p:endSync>
                <p:childTnLst>
                  <p:par>
                    <p:cTn id="4775" fill="hold">
                      <p:stCondLst>
                        <p:cond delay="0"/>
                      </p:stCondLst>
                      <p:childTnLst>
                        <p:par>
                          <p:cTn id="4776" fill="hold">
                            <p:stCondLst>
                              <p:cond delay="0"/>
                            </p:stCondLst>
                            <p:childTnLst>
                              <p:par>
                                <p:cTn id="4777" presetID="1" presetClass="exit" presetSubtype="0" fill="hold" grpId="0" nodeType="clickEffect">
                                  <p:stCondLst>
                                    <p:cond delay="0"/>
                                  </p:stCondLst>
                                  <p:childTnLst>
                                    <p:set>
                                      <p:cBhvr>
                                        <p:cTn id="4778" dur="1" fill="hold">
                                          <p:stCondLst>
                                            <p:cond delay="0"/>
                                          </p:stCondLst>
                                        </p:cTn>
                                        <p:tgtEl>
                                          <p:spTgt spid="2447"/>
                                        </p:tgtEl>
                                        <p:attrNameLst>
                                          <p:attrName>style.visibility</p:attrName>
                                        </p:attrNameLst>
                                      </p:cBhvr>
                                      <p:to>
                                        <p:strVal val="hidden"/>
                                      </p:to>
                                    </p:set>
                                  </p:childTnLst>
                                </p:cTn>
                              </p:par>
                            </p:childTnLst>
                          </p:cTn>
                        </p:par>
                      </p:childTnLst>
                    </p:cTn>
                  </p:par>
                </p:childTnLst>
              </p:cTn>
              <p:nextCondLst>
                <p:cond evt="onClick" delay="0">
                  <p:tgtEl>
                    <p:spTgt spid="2447"/>
                  </p:tgtEl>
                </p:cond>
              </p:nextCondLst>
            </p:seq>
            <p:seq concurrent="1" nextAc="seek">
              <p:cTn id="4779" restart="whenNotActive" fill="hold" evtFilter="cancelBubble" nodeType="interactiveSeq">
                <p:stCondLst>
                  <p:cond evt="onClick" delay="0">
                    <p:tgtEl>
                      <p:spTgt spid="2448"/>
                    </p:tgtEl>
                  </p:cond>
                </p:stCondLst>
                <p:endSync evt="end" delay="0">
                  <p:rtn val="all"/>
                </p:endSync>
                <p:childTnLst>
                  <p:par>
                    <p:cTn id="4780" fill="hold">
                      <p:stCondLst>
                        <p:cond delay="0"/>
                      </p:stCondLst>
                      <p:childTnLst>
                        <p:par>
                          <p:cTn id="4781" fill="hold">
                            <p:stCondLst>
                              <p:cond delay="0"/>
                            </p:stCondLst>
                            <p:childTnLst>
                              <p:par>
                                <p:cTn id="4782" presetID="1" presetClass="exit" presetSubtype="0" fill="hold" grpId="0" nodeType="clickEffect">
                                  <p:stCondLst>
                                    <p:cond delay="0"/>
                                  </p:stCondLst>
                                  <p:childTnLst>
                                    <p:set>
                                      <p:cBhvr>
                                        <p:cTn id="4783" dur="1" fill="hold">
                                          <p:stCondLst>
                                            <p:cond delay="0"/>
                                          </p:stCondLst>
                                        </p:cTn>
                                        <p:tgtEl>
                                          <p:spTgt spid="2448"/>
                                        </p:tgtEl>
                                        <p:attrNameLst>
                                          <p:attrName>style.visibility</p:attrName>
                                        </p:attrNameLst>
                                      </p:cBhvr>
                                      <p:to>
                                        <p:strVal val="hidden"/>
                                      </p:to>
                                    </p:set>
                                  </p:childTnLst>
                                </p:cTn>
                              </p:par>
                            </p:childTnLst>
                          </p:cTn>
                        </p:par>
                      </p:childTnLst>
                    </p:cTn>
                  </p:par>
                </p:childTnLst>
              </p:cTn>
              <p:nextCondLst>
                <p:cond evt="onClick" delay="0">
                  <p:tgtEl>
                    <p:spTgt spid="2448"/>
                  </p:tgtEl>
                </p:cond>
              </p:nextCondLst>
            </p:seq>
            <p:seq concurrent="1" nextAc="seek">
              <p:cTn id="4784" restart="whenNotActive" fill="hold" evtFilter="cancelBubble" nodeType="interactiveSeq">
                <p:stCondLst>
                  <p:cond evt="onClick" delay="0">
                    <p:tgtEl>
                      <p:spTgt spid="2449"/>
                    </p:tgtEl>
                  </p:cond>
                </p:stCondLst>
                <p:endSync evt="end" delay="0">
                  <p:rtn val="all"/>
                </p:endSync>
                <p:childTnLst>
                  <p:par>
                    <p:cTn id="4785" fill="hold">
                      <p:stCondLst>
                        <p:cond delay="0"/>
                      </p:stCondLst>
                      <p:childTnLst>
                        <p:par>
                          <p:cTn id="4786" fill="hold">
                            <p:stCondLst>
                              <p:cond delay="0"/>
                            </p:stCondLst>
                            <p:childTnLst>
                              <p:par>
                                <p:cTn id="4787" presetID="1" presetClass="exit" presetSubtype="0" fill="hold" grpId="0" nodeType="clickEffect">
                                  <p:stCondLst>
                                    <p:cond delay="0"/>
                                  </p:stCondLst>
                                  <p:childTnLst>
                                    <p:set>
                                      <p:cBhvr>
                                        <p:cTn id="4788" dur="1" fill="hold">
                                          <p:stCondLst>
                                            <p:cond delay="0"/>
                                          </p:stCondLst>
                                        </p:cTn>
                                        <p:tgtEl>
                                          <p:spTgt spid="2449"/>
                                        </p:tgtEl>
                                        <p:attrNameLst>
                                          <p:attrName>style.visibility</p:attrName>
                                        </p:attrNameLst>
                                      </p:cBhvr>
                                      <p:to>
                                        <p:strVal val="hidden"/>
                                      </p:to>
                                    </p:set>
                                  </p:childTnLst>
                                </p:cTn>
                              </p:par>
                            </p:childTnLst>
                          </p:cTn>
                        </p:par>
                      </p:childTnLst>
                    </p:cTn>
                  </p:par>
                </p:childTnLst>
              </p:cTn>
              <p:nextCondLst>
                <p:cond evt="onClick" delay="0">
                  <p:tgtEl>
                    <p:spTgt spid="2449"/>
                  </p:tgtEl>
                </p:cond>
              </p:nextCondLst>
            </p:seq>
            <p:seq concurrent="1" nextAc="seek">
              <p:cTn id="4789" restart="whenNotActive" fill="hold" evtFilter="cancelBubble" nodeType="interactiveSeq">
                <p:stCondLst>
                  <p:cond evt="onClick" delay="0">
                    <p:tgtEl>
                      <p:spTgt spid="2450"/>
                    </p:tgtEl>
                  </p:cond>
                </p:stCondLst>
                <p:endSync evt="end" delay="0">
                  <p:rtn val="all"/>
                </p:endSync>
                <p:childTnLst>
                  <p:par>
                    <p:cTn id="4790" fill="hold">
                      <p:stCondLst>
                        <p:cond delay="0"/>
                      </p:stCondLst>
                      <p:childTnLst>
                        <p:par>
                          <p:cTn id="4791" fill="hold">
                            <p:stCondLst>
                              <p:cond delay="0"/>
                            </p:stCondLst>
                            <p:childTnLst>
                              <p:par>
                                <p:cTn id="4792" presetID="1" presetClass="exit" presetSubtype="0" fill="hold" grpId="0" nodeType="clickEffect">
                                  <p:stCondLst>
                                    <p:cond delay="0"/>
                                  </p:stCondLst>
                                  <p:childTnLst>
                                    <p:set>
                                      <p:cBhvr>
                                        <p:cTn id="4793" dur="1" fill="hold">
                                          <p:stCondLst>
                                            <p:cond delay="0"/>
                                          </p:stCondLst>
                                        </p:cTn>
                                        <p:tgtEl>
                                          <p:spTgt spid="2450"/>
                                        </p:tgtEl>
                                        <p:attrNameLst>
                                          <p:attrName>style.visibility</p:attrName>
                                        </p:attrNameLst>
                                      </p:cBhvr>
                                      <p:to>
                                        <p:strVal val="hidden"/>
                                      </p:to>
                                    </p:set>
                                  </p:childTnLst>
                                </p:cTn>
                              </p:par>
                            </p:childTnLst>
                          </p:cTn>
                        </p:par>
                      </p:childTnLst>
                    </p:cTn>
                  </p:par>
                </p:childTnLst>
              </p:cTn>
              <p:nextCondLst>
                <p:cond evt="onClick" delay="0">
                  <p:tgtEl>
                    <p:spTgt spid="2450"/>
                  </p:tgtEl>
                </p:cond>
              </p:nextCondLst>
            </p:seq>
            <p:seq concurrent="1" nextAc="seek">
              <p:cTn id="4794" restart="whenNotActive" fill="hold" evtFilter="cancelBubble" nodeType="interactiveSeq">
                <p:stCondLst>
                  <p:cond evt="onClick" delay="0">
                    <p:tgtEl>
                      <p:spTgt spid="2451"/>
                    </p:tgtEl>
                  </p:cond>
                </p:stCondLst>
                <p:endSync evt="end" delay="0">
                  <p:rtn val="all"/>
                </p:endSync>
                <p:childTnLst>
                  <p:par>
                    <p:cTn id="4795" fill="hold">
                      <p:stCondLst>
                        <p:cond delay="0"/>
                      </p:stCondLst>
                      <p:childTnLst>
                        <p:par>
                          <p:cTn id="4796" fill="hold">
                            <p:stCondLst>
                              <p:cond delay="0"/>
                            </p:stCondLst>
                            <p:childTnLst>
                              <p:par>
                                <p:cTn id="4797" presetID="1" presetClass="exit" presetSubtype="0" fill="hold" grpId="0" nodeType="clickEffect">
                                  <p:stCondLst>
                                    <p:cond delay="0"/>
                                  </p:stCondLst>
                                  <p:childTnLst>
                                    <p:set>
                                      <p:cBhvr>
                                        <p:cTn id="4798" dur="1" fill="hold">
                                          <p:stCondLst>
                                            <p:cond delay="0"/>
                                          </p:stCondLst>
                                        </p:cTn>
                                        <p:tgtEl>
                                          <p:spTgt spid="2451"/>
                                        </p:tgtEl>
                                        <p:attrNameLst>
                                          <p:attrName>style.visibility</p:attrName>
                                        </p:attrNameLst>
                                      </p:cBhvr>
                                      <p:to>
                                        <p:strVal val="hidden"/>
                                      </p:to>
                                    </p:set>
                                  </p:childTnLst>
                                </p:cTn>
                              </p:par>
                            </p:childTnLst>
                          </p:cTn>
                        </p:par>
                      </p:childTnLst>
                    </p:cTn>
                  </p:par>
                </p:childTnLst>
              </p:cTn>
              <p:nextCondLst>
                <p:cond evt="onClick" delay="0">
                  <p:tgtEl>
                    <p:spTgt spid="2451"/>
                  </p:tgtEl>
                </p:cond>
              </p:nextCondLst>
            </p:seq>
            <p:seq concurrent="1" nextAc="seek">
              <p:cTn id="4799" restart="whenNotActive" fill="hold" evtFilter="cancelBubble" nodeType="interactiveSeq">
                <p:stCondLst>
                  <p:cond evt="onClick" delay="0">
                    <p:tgtEl>
                      <p:spTgt spid="2452"/>
                    </p:tgtEl>
                  </p:cond>
                </p:stCondLst>
                <p:endSync evt="end" delay="0">
                  <p:rtn val="all"/>
                </p:endSync>
                <p:childTnLst>
                  <p:par>
                    <p:cTn id="4800" fill="hold">
                      <p:stCondLst>
                        <p:cond delay="0"/>
                      </p:stCondLst>
                      <p:childTnLst>
                        <p:par>
                          <p:cTn id="4801" fill="hold">
                            <p:stCondLst>
                              <p:cond delay="0"/>
                            </p:stCondLst>
                            <p:childTnLst>
                              <p:par>
                                <p:cTn id="4802" presetID="1" presetClass="exit" presetSubtype="0" fill="hold" grpId="0" nodeType="clickEffect">
                                  <p:stCondLst>
                                    <p:cond delay="0"/>
                                  </p:stCondLst>
                                  <p:childTnLst>
                                    <p:set>
                                      <p:cBhvr>
                                        <p:cTn id="4803" dur="1" fill="hold">
                                          <p:stCondLst>
                                            <p:cond delay="0"/>
                                          </p:stCondLst>
                                        </p:cTn>
                                        <p:tgtEl>
                                          <p:spTgt spid="2452"/>
                                        </p:tgtEl>
                                        <p:attrNameLst>
                                          <p:attrName>style.visibility</p:attrName>
                                        </p:attrNameLst>
                                      </p:cBhvr>
                                      <p:to>
                                        <p:strVal val="hidden"/>
                                      </p:to>
                                    </p:set>
                                  </p:childTnLst>
                                </p:cTn>
                              </p:par>
                            </p:childTnLst>
                          </p:cTn>
                        </p:par>
                      </p:childTnLst>
                    </p:cTn>
                  </p:par>
                </p:childTnLst>
              </p:cTn>
              <p:nextCondLst>
                <p:cond evt="onClick" delay="0">
                  <p:tgtEl>
                    <p:spTgt spid="2452"/>
                  </p:tgtEl>
                </p:cond>
              </p:nextCondLst>
            </p:seq>
            <p:seq concurrent="1" nextAc="seek">
              <p:cTn id="4804" restart="whenNotActive" fill="hold" evtFilter="cancelBubble" nodeType="interactiveSeq">
                <p:stCondLst>
                  <p:cond evt="onClick" delay="0">
                    <p:tgtEl>
                      <p:spTgt spid="2453"/>
                    </p:tgtEl>
                  </p:cond>
                </p:stCondLst>
                <p:endSync evt="end" delay="0">
                  <p:rtn val="all"/>
                </p:endSync>
                <p:childTnLst>
                  <p:par>
                    <p:cTn id="4805" fill="hold">
                      <p:stCondLst>
                        <p:cond delay="0"/>
                      </p:stCondLst>
                      <p:childTnLst>
                        <p:par>
                          <p:cTn id="4806" fill="hold">
                            <p:stCondLst>
                              <p:cond delay="0"/>
                            </p:stCondLst>
                            <p:childTnLst>
                              <p:par>
                                <p:cTn id="4807" presetID="1" presetClass="exit" presetSubtype="0" fill="hold" grpId="0" nodeType="clickEffect">
                                  <p:stCondLst>
                                    <p:cond delay="0"/>
                                  </p:stCondLst>
                                  <p:childTnLst>
                                    <p:set>
                                      <p:cBhvr>
                                        <p:cTn id="4808" dur="1" fill="hold">
                                          <p:stCondLst>
                                            <p:cond delay="0"/>
                                          </p:stCondLst>
                                        </p:cTn>
                                        <p:tgtEl>
                                          <p:spTgt spid="2453"/>
                                        </p:tgtEl>
                                        <p:attrNameLst>
                                          <p:attrName>style.visibility</p:attrName>
                                        </p:attrNameLst>
                                      </p:cBhvr>
                                      <p:to>
                                        <p:strVal val="hidden"/>
                                      </p:to>
                                    </p:set>
                                  </p:childTnLst>
                                </p:cTn>
                              </p:par>
                            </p:childTnLst>
                          </p:cTn>
                        </p:par>
                      </p:childTnLst>
                    </p:cTn>
                  </p:par>
                </p:childTnLst>
              </p:cTn>
              <p:nextCondLst>
                <p:cond evt="onClick" delay="0">
                  <p:tgtEl>
                    <p:spTgt spid="2453"/>
                  </p:tgtEl>
                </p:cond>
              </p:nextCondLst>
            </p:seq>
            <p:seq concurrent="1" nextAc="seek">
              <p:cTn id="4809" restart="whenNotActive" fill="hold" evtFilter="cancelBubble" nodeType="interactiveSeq">
                <p:stCondLst>
                  <p:cond evt="onClick" delay="0">
                    <p:tgtEl>
                      <p:spTgt spid="2454"/>
                    </p:tgtEl>
                  </p:cond>
                </p:stCondLst>
                <p:endSync evt="end" delay="0">
                  <p:rtn val="all"/>
                </p:endSync>
                <p:childTnLst>
                  <p:par>
                    <p:cTn id="4810" fill="hold">
                      <p:stCondLst>
                        <p:cond delay="0"/>
                      </p:stCondLst>
                      <p:childTnLst>
                        <p:par>
                          <p:cTn id="4811" fill="hold">
                            <p:stCondLst>
                              <p:cond delay="0"/>
                            </p:stCondLst>
                            <p:childTnLst>
                              <p:par>
                                <p:cTn id="4812" presetID="1" presetClass="exit" presetSubtype="0" fill="hold" grpId="0" nodeType="clickEffect">
                                  <p:stCondLst>
                                    <p:cond delay="0"/>
                                  </p:stCondLst>
                                  <p:childTnLst>
                                    <p:set>
                                      <p:cBhvr>
                                        <p:cTn id="4813" dur="1" fill="hold">
                                          <p:stCondLst>
                                            <p:cond delay="0"/>
                                          </p:stCondLst>
                                        </p:cTn>
                                        <p:tgtEl>
                                          <p:spTgt spid="2454"/>
                                        </p:tgtEl>
                                        <p:attrNameLst>
                                          <p:attrName>style.visibility</p:attrName>
                                        </p:attrNameLst>
                                      </p:cBhvr>
                                      <p:to>
                                        <p:strVal val="hidden"/>
                                      </p:to>
                                    </p:set>
                                  </p:childTnLst>
                                </p:cTn>
                              </p:par>
                            </p:childTnLst>
                          </p:cTn>
                        </p:par>
                      </p:childTnLst>
                    </p:cTn>
                  </p:par>
                </p:childTnLst>
              </p:cTn>
              <p:nextCondLst>
                <p:cond evt="onClick" delay="0">
                  <p:tgtEl>
                    <p:spTgt spid="2454"/>
                  </p:tgtEl>
                </p:cond>
              </p:nextCondLst>
            </p:seq>
            <p:seq concurrent="1" nextAc="seek">
              <p:cTn id="4814" restart="whenNotActive" fill="hold" evtFilter="cancelBubble" nodeType="interactiveSeq">
                <p:stCondLst>
                  <p:cond evt="onClick" delay="0">
                    <p:tgtEl>
                      <p:spTgt spid="2455"/>
                    </p:tgtEl>
                  </p:cond>
                </p:stCondLst>
                <p:endSync evt="end" delay="0">
                  <p:rtn val="all"/>
                </p:endSync>
                <p:childTnLst>
                  <p:par>
                    <p:cTn id="4815" fill="hold">
                      <p:stCondLst>
                        <p:cond delay="0"/>
                      </p:stCondLst>
                      <p:childTnLst>
                        <p:par>
                          <p:cTn id="4816" fill="hold">
                            <p:stCondLst>
                              <p:cond delay="0"/>
                            </p:stCondLst>
                            <p:childTnLst>
                              <p:par>
                                <p:cTn id="4817" presetID="1" presetClass="exit" presetSubtype="0" fill="hold" grpId="0" nodeType="clickEffect">
                                  <p:stCondLst>
                                    <p:cond delay="0"/>
                                  </p:stCondLst>
                                  <p:childTnLst>
                                    <p:set>
                                      <p:cBhvr>
                                        <p:cTn id="4818" dur="1" fill="hold">
                                          <p:stCondLst>
                                            <p:cond delay="0"/>
                                          </p:stCondLst>
                                        </p:cTn>
                                        <p:tgtEl>
                                          <p:spTgt spid="2455"/>
                                        </p:tgtEl>
                                        <p:attrNameLst>
                                          <p:attrName>style.visibility</p:attrName>
                                        </p:attrNameLst>
                                      </p:cBhvr>
                                      <p:to>
                                        <p:strVal val="hidden"/>
                                      </p:to>
                                    </p:set>
                                  </p:childTnLst>
                                </p:cTn>
                              </p:par>
                            </p:childTnLst>
                          </p:cTn>
                        </p:par>
                      </p:childTnLst>
                    </p:cTn>
                  </p:par>
                </p:childTnLst>
              </p:cTn>
              <p:nextCondLst>
                <p:cond evt="onClick" delay="0">
                  <p:tgtEl>
                    <p:spTgt spid="2455"/>
                  </p:tgtEl>
                </p:cond>
              </p:nextCondLst>
            </p:seq>
            <p:seq concurrent="1" nextAc="seek">
              <p:cTn id="4819" restart="whenNotActive" fill="hold" evtFilter="cancelBubble" nodeType="interactiveSeq">
                <p:stCondLst>
                  <p:cond evt="onClick" delay="0">
                    <p:tgtEl>
                      <p:spTgt spid="2456"/>
                    </p:tgtEl>
                  </p:cond>
                </p:stCondLst>
                <p:endSync evt="end" delay="0">
                  <p:rtn val="all"/>
                </p:endSync>
                <p:childTnLst>
                  <p:par>
                    <p:cTn id="4820" fill="hold">
                      <p:stCondLst>
                        <p:cond delay="0"/>
                      </p:stCondLst>
                      <p:childTnLst>
                        <p:par>
                          <p:cTn id="4821" fill="hold">
                            <p:stCondLst>
                              <p:cond delay="0"/>
                            </p:stCondLst>
                            <p:childTnLst>
                              <p:par>
                                <p:cTn id="4822" presetID="1" presetClass="exit" presetSubtype="0" fill="hold" grpId="0" nodeType="clickEffect">
                                  <p:stCondLst>
                                    <p:cond delay="0"/>
                                  </p:stCondLst>
                                  <p:childTnLst>
                                    <p:set>
                                      <p:cBhvr>
                                        <p:cTn id="4823" dur="1" fill="hold">
                                          <p:stCondLst>
                                            <p:cond delay="0"/>
                                          </p:stCondLst>
                                        </p:cTn>
                                        <p:tgtEl>
                                          <p:spTgt spid="2456"/>
                                        </p:tgtEl>
                                        <p:attrNameLst>
                                          <p:attrName>style.visibility</p:attrName>
                                        </p:attrNameLst>
                                      </p:cBhvr>
                                      <p:to>
                                        <p:strVal val="hidden"/>
                                      </p:to>
                                    </p:set>
                                  </p:childTnLst>
                                </p:cTn>
                              </p:par>
                            </p:childTnLst>
                          </p:cTn>
                        </p:par>
                      </p:childTnLst>
                    </p:cTn>
                  </p:par>
                </p:childTnLst>
              </p:cTn>
              <p:nextCondLst>
                <p:cond evt="onClick" delay="0">
                  <p:tgtEl>
                    <p:spTgt spid="2456"/>
                  </p:tgtEl>
                </p:cond>
              </p:nextCondLst>
            </p:seq>
            <p:seq concurrent="1" nextAc="seek">
              <p:cTn id="4824" restart="whenNotActive" fill="hold" evtFilter="cancelBubble" nodeType="interactiveSeq">
                <p:stCondLst>
                  <p:cond evt="onClick" delay="0">
                    <p:tgtEl>
                      <p:spTgt spid="2457"/>
                    </p:tgtEl>
                  </p:cond>
                </p:stCondLst>
                <p:endSync evt="end" delay="0">
                  <p:rtn val="all"/>
                </p:endSync>
                <p:childTnLst>
                  <p:par>
                    <p:cTn id="4825" fill="hold">
                      <p:stCondLst>
                        <p:cond delay="0"/>
                      </p:stCondLst>
                      <p:childTnLst>
                        <p:par>
                          <p:cTn id="4826" fill="hold">
                            <p:stCondLst>
                              <p:cond delay="0"/>
                            </p:stCondLst>
                            <p:childTnLst>
                              <p:par>
                                <p:cTn id="4827" presetID="1" presetClass="exit" presetSubtype="0" fill="hold" grpId="0" nodeType="clickEffect">
                                  <p:stCondLst>
                                    <p:cond delay="0"/>
                                  </p:stCondLst>
                                  <p:childTnLst>
                                    <p:set>
                                      <p:cBhvr>
                                        <p:cTn id="4828" dur="1" fill="hold">
                                          <p:stCondLst>
                                            <p:cond delay="0"/>
                                          </p:stCondLst>
                                        </p:cTn>
                                        <p:tgtEl>
                                          <p:spTgt spid="2457"/>
                                        </p:tgtEl>
                                        <p:attrNameLst>
                                          <p:attrName>style.visibility</p:attrName>
                                        </p:attrNameLst>
                                      </p:cBhvr>
                                      <p:to>
                                        <p:strVal val="hidden"/>
                                      </p:to>
                                    </p:set>
                                  </p:childTnLst>
                                </p:cTn>
                              </p:par>
                            </p:childTnLst>
                          </p:cTn>
                        </p:par>
                      </p:childTnLst>
                    </p:cTn>
                  </p:par>
                </p:childTnLst>
              </p:cTn>
              <p:nextCondLst>
                <p:cond evt="onClick" delay="0">
                  <p:tgtEl>
                    <p:spTgt spid="2457"/>
                  </p:tgtEl>
                </p:cond>
              </p:nextCondLst>
            </p:seq>
            <p:seq concurrent="1" nextAc="seek">
              <p:cTn id="4829" restart="whenNotActive" fill="hold" evtFilter="cancelBubble" nodeType="interactiveSeq">
                <p:stCondLst>
                  <p:cond evt="onClick" delay="0">
                    <p:tgtEl>
                      <p:spTgt spid="2458"/>
                    </p:tgtEl>
                  </p:cond>
                </p:stCondLst>
                <p:endSync evt="end" delay="0">
                  <p:rtn val="all"/>
                </p:endSync>
                <p:childTnLst>
                  <p:par>
                    <p:cTn id="4830" fill="hold">
                      <p:stCondLst>
                        <p:cond delay="0"/>
                      </p:stCondLst>
                      <p:childTnLst>
                        <p:par>
                          <p:cTn id="4831" fill="hold">
                            <p:stCondLst>
                              <p:cond delay="0"/>
                            </p:stCondLst>
                            <p:childTnLst>
                              <p:par>
                                <p:cTn id="4832" presetID="1" presetClass="exit" presetSubtype="0" fill="hold" grpId="0" nodeType="clickEffect">
                                  <p:stCondLst>
                                    <p:cond delay="0"/>
                                  </p:stCondLst>
                                  <p:childTnLst>
                                    <p:set>
                                      <p:cBhvr>
                                        <p:cTn id="4833" dur="1" fill="hold">
                                          <p:stCondLst>
                                            <p:cond delay="0"/>
                                          </p:stCondLst>
                                        </p:cTn>
                                        <p:tgtEl>
                                          <p:spTgt spid="2458"/>
                                        </p:tgtEl>
                                        <p:attrNameLst>
                                          <p:attrName>style.visibility</p:attrName>
                                        </p:attrNameLst>
                                      </p:cBhvr>
                                      <p:to>
                                        <p:strVal val="hidden"/>
                                      </p:to>
                                    </p:set>
                                  </p:childTnLst>
                                </p:cTn>
                              </p:par>
                            </p:childTnLst>
                          </p:cTn>
                        </p:par>
                      </p:childTnLst>
                    </p:cTn>
                  </p:par>
                </p:childTnLst>
              </p:cTn>
              <p:nextCondLst>
                <p:cond evt="onClick" delay="0">
                  <p:tgtEl>
                    <p:spTgt spid="2458"/>
                  </p:tgtEl>
                </p:cond>
              </p:nextCondLst>
            </p:seq>
            <p:seq concurrent="1" nextAc="seek">
              <p:cTn id="4834" restart="whenNotActive" fill="hold" evtFilter="cancelBubble" nodeType="interactiveSeq">
                <p:stCondLst>
                  <p:cond evt="onClick" delay="0">
                    <p:tgtEl>
                      <p:spTgt spid="2459"/>
                    </p:tgtEl>
                  </p:cond>
                </p:stCondLst>
                <p:endSync evt="end" delay="0">
                  <p:rtn val="all"/>
                </p:endSync>
                <p:childTnLst>
                  <p:par>
                    <p:cTn id="4835" fill="hold">
                      <p:stCondLst>
                        <p:cond delay="0"/>
                      </p:stCondLst>
                      <p:childTnLst>
                        <p:par>
                          <p:cTn id="4836" fill="hold">
                            <p:stCondLst>
                              <p:cond delay="0"/>
                            </p:stCondLst>
                            <p:childTnLst>
                              <p:par>
                                <p:cTn id="4837" presetID="1" presetClass="exit" presetSubtype="0" fill="hold" grpId="0" nodeType="clickEffect">
                                  <p:stCondLst>
                                    <p:cond delay="0"/>
                                  </p:stCondLst>
                                  <p:childTnLst>
                                    <p:set>
                                      <p:cBhvr>
                                        <p:cTn id="4838" dur="1" fill="hold">
                                          <p:stCondLst>
                                            <p:cond delay="0"/>
                                          </p:stCondLst>
                                        </p:cTn>
                                        <p:tgtEl>
                                          <p:spTgt spid="2459"/>
                                        </p:tgtEl>
                                        <p:attrNameLst>
                                          <p:attrName>style.visibility</p:attrName>
                                        </p:attrNameLst>
                                      </p:cBhvr>
                                      <p:to>
                                        <p:strVal val="hidden"/>
                                      </p:to>
                                    </p:set>
                                  </p:childTnLst>
                                </p:cTn>
                              </p:par>
                            </p:childTnLst>
                          </p:cTn>
                        </p:par>
                      </p:childTnLst>
                    </p:cTn>
                  </p:par>
                </p:childTnLst>
              </p:cTn>
              <p:nextCondLst>
                <p:cond evt="onClick" delay="0">
                  <p:tgtEl>
                    <p:spTgt spid="2459"/>
                  </p:tgtEl>
                </p:cond>
              </p:nextCondLst>
            </p:seq>
            <p:seq concurrent="1" nextAc="seek">
              <p:cTn id="4839" restart="whenNotActive" fill="hold" evtFilter="cancelBubble" nodeType="interactiveSeq">
                <p:stCondLst>
                  <p:cond evt="onClick" delay="0">
                    <p:tgtEl>
                      <p:spTgt spid="2460"/>
                    </p:tgtEl>
                  </p:cond>
                </p:stCondLst>
                <p:endSync evt="end" delay="0">
                  <p:rtn val="all"/>
                </p:endSync>
                <p:childTnLst>
                  <p:par>
                    <p:cTn id="4840" fill="hold">
                      <p:stCondLst>
                        <p:cond delay="0"/>
                      </p:stCondLst>
                      <p:childTnLst>
                        <p:par>
                          <p:cTn id="4841" fill="hold">
                            <p:stCondLst>
                              <p:cond delay="0"/>
                            </p:stCondLst>
                            <p:childTnLst>
                              <p:par>
                                <p:cTn id="4842" presetID="1" presetClass="exit" presetSubtype="0" fill="hold" grpId="0" nodeType="clickEffect">
                                  <p:stCondLst>
                                    <p:cond delay="0"/>
                                  </p:stCondLst>
                                  <p:childTnLst>
                                    <p:set>
                                      <p:cBhvr>
                                        <p:cTn id="4843" dur="1" fill="hold">
                                          <p:stCondLst>
                                            <p:cond delay="0"/>
                                          </p:stCondLst>
                                        </p:cTn>
                                        <p:tgtEl>
                                          <p:spTgt spid="2460"/>
                                        </p:tgtEl>
                                        <p:attrNameLst>
                                          <p:attrName>style.visibility</p:attrName>
                                        </p:attrNameLst>
                                      </p:cBhvr>
                                      <p:to>
                                        <p:strVal val="hidden"/>
                                      </p:to>
                                    </p:set>
                                  </p:childTnLst>
                                </p:cTn>
                              </p:par>
                            </p:childTnLst>
                          </p:cTn>
                        </p:par>
                      </p:childTnLst>
                    </p:cTn>
                  </p:par>
                </p:childTnLst>
              </p:cTn>
              <p:nextCondLst>
                <p:cond evt="onClick" delay="0">
                  <p:tgtEl>
                    <p:spTgt spid="2460"/>
                  </p:tgtEl>
                </p:cond>
              </p:nextCondLst>
            </p:seq>
            <p:seq concurrent="1" nextAc="seek">
              <p:cTn id="4844" restart="whenNotActive" fill="hold" evtFilter="cancelBubble" nodeType="interactiveSeq">
                <p:stCondLst>
                  <p:cond evt="onClick" delay="0">
                    <p:tgtEl>
                      <p:spTgt spid="2461"/>
                    </p:tgtEl>
                  </p:cond>
                </p:stCondLst>
                <p:endSync evt="end" delay="0">
                  <p:rtn val="all"/>
                </p:endSync>
                <p:childTnLst>
                  <p:par>
                    <p:cTn id="4845" fill="hold">
                      <p:stCondLst>
                        <p:cond delay="0"/>
                      </p:stCondLst>
                      <p:childTnLst>
                        <p:par>
                          <p:cTn id="4846" fill="hold">
                            <p:stCondLst>
                              <p:cond delay="0"/>
                            </p:stCondLst>
                            <p:childTnLst>
                              <p:par>
                                <p:cTn id="4847" presetID="1" presetClass="exit" presetSubtype="0" fill="hold" grpId="0" nodeType="clickEffect">
                                  <p:stCondLst>
                                    <p:cond delay="0"/>
                                  </p:stCondLst>
                                  <p:childTnLst>
                                    <p:set>
                                      <p:cBhvr>
                                        <p:cTn id="4848" dur="1" fill="hold">
                                          <p:stCondLst>
                                            <p:cond delay="0"/>
                                          </p:stCondLst>
                                        </p:cTn>
                                        <p:tgtEl>
                                          <p:spTgt spid="2461"/>
                                        </p:tgtEl>
                                        <p:attrNameLst>
                                          <p:attrName>style.visibility</p:attrName>
                                        </p:attrNameLst>
                                      </p:cBhvr>
                                      <p:to>
                                        <p:strVal val="hidden"/>
                                      </p:to>
                                    </p:set>
                                  </p:childTnLst>
                                </p:cTn>
                              </p:par>
                            </p:childTnLst>
                          </p:cTn>
                        </p:par>
                      </p:childTnLst>
                    </p:cTn>
                  </p:par>
                </p:childTnLst>
              </p:cTn>
              <p:nextCondLst>
                <p:cond evt="onClick" delay="0">
                  <p:tgtEl>
                    <p:spTgt spid="2461"/>
                  </p:tgtEl>
                </p:cond>
              </p:nextCondLst>
            </p:seq>
            <p:seq concurrent="1" nextAc="seek">
              <p:cTn id="4849" restart="whenNotActive" fill="hold" evtFilter="cancelBubble" nodeType="interactiveSeq">
                <p:stCondLst>
                  <p:cond evt="onClick" delay="0">
                    <p:tgtEl>
                      <p:spTgt spid="2462"/>
                    </p:tgtEl>
                  </p:cond>
                </p:stCondLst>
                <p:endSync evt="end" delay="0">
                  <p:rtn val="all"/>
                </p:endSync>
                <p:childTnLst>
                  <p:par>
                    <p:cTn id="4850" fill="hold">
                      <p:stCondLst>
                        <p:cond delay="0"/>
                      </p:stCondLst>
                      <p:childTnLst>
                        <p:par>
                          <p:cTn id="4851" fill="hold">
                            <p:stCondLst>
                              <p:cond delay="0"/>
                            </p:stCondLst>
                            <p:childTnLst>
                              <p:par>
                                <p:cTn id="4852" presetID="1" presetClass="exit" presetSubtype="0" fill="hold" grpId="0" nodeType="clickEffect">
                                  <p:stCondLst>
                                    <p:cond delay="0"/>
                                  </p:stCondLst>
                                  <p:childTnLst>
                                    <p:set>
                                      <p:cBhvr>
                                        <p:cTn id="4853" dur="1" fill="hold">
                                          <p:stCondLst>
                                            <p:cond delay="0"/>
                                          </p:stCondLst>
                                        </p:cTn>
                                        <p:tgtEl>
                                          <p:spTgt spid="2462"/>
                                        </p:tgtEl>
                                        <p:attrNameLst>
                                          <p:attrName>style.visibility</p:attrName>
                                        </p:attrNameLst>
                                      </p:cBhvr>
                                      <p:to>
                                        <p:strVal val="hidden"/>
                                      </p:to>
                                    </p:set>
                                  </p:childTnLst>
                                </p:cTn>
                              </p:par>
                            </p:childTnLst>
                          </p:cTn>
                        </p:par>
                      </p:childTnLst>
                    </p:cTn>
                  </p:par>
                </p:childTnLst>
              </p:cTn>
              <p:nextCondLst>
                <p:cond evt="onClick" delay="0">
                  <p:tgtEl>
                    <p:spTgt spid="2462"/>
                  </p:tgtEl>
                </p:cond>
              </p:nextCondLst>
            </p:seq>
            <p:seq concurrent="1" nextAc="seek">
              <p:cTn id="4854" restart="whenNotActive" fill="hold" evtFilter="cancelBubble" nodeType="interactiveSeq">
                <p:stCondLst>
                  <p:cond evt="onClick" delay="0">
                    <p:tgtEl>
                      <p:spTgt spid="2463"/>
                    </p:tgtEl>
                  </p:cond>
                </p:stCondLst>
                <p:endSync evt="end" delay="0">
                  <p:rtn val="all"/>
                </p:endSync>
                <p:childTnLst>
                  <p:par>
                    <p:cTn id="4855" fill="hold">
                      <p:stCondLst>
                        <p:cond delay="0"/>
                      </p:stCondLst>
                      <p:childTnLst>
                        <p:par>
                          <p:cTn id="4856" fill="hold">
                            <p:stCondLst>
                              <p:cond delay="0"/>
                            </p:stCondLst>
                            <p:childTnLst>
                              <p:par>
                                <p:cTn id="4857" presetID="1" presetClass="exit" presetSubtype="0" fill="hold" grpId="0" nodeType="clickEffect">
                                  <p:stCondLst>
                                    <p:cond delay="0"/>
                                  </p:stCondLst>
                                  <p:childTnLst>
                                    <p:set>
                                      <p:cBhvr>
                                        <p:cTn id="4858" dur="1" fill="hold">
                                          <p:stCondLst>
                                            <p:cond delay="0"/>
                                          </p:stCondLst>
                                        </p:cTn>
                                        <p:tgtEl>
                                          <p:spTgt spid="2463"/>
                                        </p:tgtEl>
                                        <p:attrNameLst>
                                          <p:attrName>style.visibility</p:attrName>
                                        </p:attrNameLst>
                                      </p:cBhvr>
                                      <p:to>
                                        <p:strVal val="hidden"/>
                                      </p:to>
                                    </p:set>
                                  </p:childTnLst>
                                </p:cTn>
                              </p:par>
                            </p:childTnLst>
                          </p:cTn>
                        </p:par>
                      </p:childTnLst>
                    </p:cTn>
                  </p:par>
                </p:childTnLst>
              </p:cTn>
              <p:nextCondLst>
                <p:cond evt="onClick" delay="0">
                  <p:tgtEl>
                    <p:spTgt spid="2463"/>
                  </p:tgtEl>
                </p:cond>
              </p:nextCondLst>
            </p:seq>
            <p:seq concurrent="1" nextAc="seek">
              <p:cTn id="4859" restart="whenNotActive" fill="hold" evtFilter="cancelBubble" nodeType="interactiveSeq">
                <p:stCondLst>
                  <p:cond evt="onClick" delay="0">
                    <p:tgtEl>
                      <p:spTgt spid="2464"/>
                    </p:tgtEl>
                  </p:cond>
                </p:stCondLst>
                <p:endSync evt="end" delay="0">
                  <p:rtn val="all"/>
                </p:endSync>
                <p:childTnLst>
                  <p:par>
                    <p:cTn id="4860" fill="hold">
                      <p:stCondLst>
                        <p:cond delay="0"/>
                      </p:stCondLst>
                      <p:childTnLst>
                        <p:par>
                          <p:cTn id="4861" fill="hold">
                            <p:stCondLst>
                              <p:cond delay="0"/>
                            </p:stCondLst>
                            <p:childTnLst>
                              <p:par>
                                <p:cTn id="4862" presetID="1" presetClass="exit" presetSubtype="0" fill="hold" grpId="0" nodeType="clickEffect">
                                  <p:stCondLst>
                                    <p:cond delay="0"/>
                                  </p:stCondLst>
                                  <p:childTnLst>
                                    <p:set>
                                      <p:cBhvr>
                                        <p:cTn id="4863" dur="1" fill="hold">
                                          <p:stCondLst>
                                            <p:cond delay="0"/>
                                          </p:stCondLst>
                                        </p:cTn>
                                        <p:tgtEl>
                                          <p:spTgt spid="2464"/>
                                        </p:tgtEl>
                                        <p:attrNameLst>
                                          <p:attrName>style.visibility</p:attrName>
                                        </p:attrNameLst>
                                      </p:cBhvr>
                                      <p:to>
                                        <p:strVal val="hidden"/>
                                      </p:to>
                                    </p:set>
                                  </p:childTnLst>
                                </p:cTn>
                              </p:par>
                            </p:childTnLst>
                          </p:cTn>
                        </p:par>
                      </p:childTnLst>
                    </p:cTn>
                  </p:par>
                </p:childTnLst>
              </p:cTn>
              <p:nextCondLst>
                <p:cond evt="onClick" delay="0">
                  <p:tgtEl>
                    <p:spTgt spid="2464"/>
                  </p:tgtEl>
                </p:cond>
              </p:nextCondLst>
            </p:seq>
            <p:seq concurrent="1" nextAc="seek">
              <p:cTn id="4864" restart="whenNotActive" fill="hold" evtFilter="cancelBubble" nodeType="interactiveSeq">
                <p:stCondLst>
                  <p:cond evt="onClick" delay="0">
                    <p:tgtEl>
                      <p:spTgt spid="2465"/>
                    </p:tgtEl>
                  </p:cond>
                </p:stCondLst>
                <p:endSync evt="end" delay="0">
                  <p:rtn val="all"/>
                </p:endSync>
                <p:childTnLst>
                  <p:par>
                    <p:cTn id="4865" fill="hold">
                      <p:stCondLst>
                        <p:cond delay="0"/>
                      </p:stCondLst>
                      <p:childTnLst>
                        <p:par>
                          <p:cTn id="4866" fill="hold">
                            <p:stCondLst>
                              <p:cond delay="0"/>
                            </p:stCondLst>
                            <p:childTnLst>
                              <p:par>
                                <p:cTn id="4867" presetID="1" presetClass="exit" presetSubtype="0" fill="hold" grpId="0" nodeType="clickEffect">
                                  <p:stCondLst>
                                    <p:cond delay="0"/>
                                  </p:stCondLst>
                                  <p:childTnLst>
                                    <p:set>
                                      <p:cBhvr>
                                        <p:cTn id="4868" dur="1" fill="hold">
                                          <p:stCondLst>
                                            <p:cond delay="0"/>
                                          </p:stCondLst>
                                        </p:cTn>
                                        <p:tgtEl>
                                          <p:spTgt spid="2465"/>
                                        </p:tgtEl>
                                        <p:attrNameLst>
                                          <p:attrName>style.visibility</p:attrName>
                                        </p:attrNameLst>
                                      </p:cBhvr>
                                      <p:to>
                                        <p:strVal val="hidden"/>
                                      </p:to>
                                    </p:set>
                                  </p:childTnLst>
                                </p:cTn>
                              </p:par>
                            </p:childTnLst>
                          </p:cTn>
                        </p:par>
                      </p:childTnLst>
                    </p:cTn>
                  </p:par>
                </p:childTnLst>
              </p:cTn>
              <p:nextCondLst>
                <p:cond evt="onClick" delay="0">
                  <p:tgtEl>
                    <p:spTgt spid="2465"/>
                  </p:tgtEl>
                </p:cond>
              </p:nextCondLst>
            </p:seq>
            <p:seq concurrent="1" nextAc="seek">
              <p:cTn id="4869" restart="whenNotActive" fill="hold" evtFilter="cancelBubble" nodeType="interactiveSeq">
                <p:stCondLst>
                  <p:cond evt="onClick" delay="0">
                    <p:tgtEl>
                      <p:spTgt spid="2466"/>
                    </p:tgtEl>
                  </p:cond>
                </p:stCondLst>
                <p:endSync evt="end" delay="0">
                  <p:rtn val="all"/>
                </p:endSync>
                <p:childTnLst>
                  <p:par>
                    <p:cTn id="4870" fill="hold">
                      <p:stCondLst>
                        <p:cond delay="0"/>
                      </p:stCondLst>
                      <p:childTnLst>
                        <p:par>
                          <p:cTn id="4871" fill="hold">
                            <p:stCondLst>
                              <p:cond delay="0"/>
                            </p:stCondLst>
                            <p:childTnLst>
                              <p:par>
                                <p:cTn id="4872" presetID="1" presetClass="exit" presetSubtype="0" fill="hold" grpId="0" nodeType="clickEffect">
                                  <p:stCondLst>
                                    <p:cond delay="0"/>
                                  </p:stCondLst>
                                  <p:childTnLst>
                                    <p:set>
                                      <p:cBhvr>
                                        <p:cTn id="4873" dur="1" fill="hold">
                                          <p:stCondLst>
                                            <p:cond delay="0"/>
                                          </p:stCondLst>
                                        </p:cTn>
                                        <p:tgtEl>
                                          <p:spTgt spid="2466"/>
                                        </p:tgtEl>
                                        <p:attrNameLst>
                                          <p:attrName>style.visibility</p:attrName>
                                        </p:attrNameLst>
                                      </p:cBhvr>
                                      <p:to>
                                        <p:strVal val="hidden"/>
                                      </p:to>
                                    </p:set>
                                  </p:childTnLst>
                                </p:cTn>
                              </p:par>
                            </p:childTnLst>
                          </p:cTn>
                        </p:par>
                      </p:childTnLst>
                    </p:cTn>
                  </p:par>
                </p:childTnLst>
              </p:cTn>
              <p:nextCondLst>
                <p:cond evt="onClick" delay="0">
                  <p:tgtEl>
                    <p:spTgt spid="2466"/>
                  </p:tgtEl>
                </p:cond>
              </p:nextCondLst>
            </p:seq>
            <p:seq concurrent="1" nextAc="seek">
              <p:cTn id="4874" restart="whenNotActive" fill="hold" evtFilter="cancelBubble" nodeType="interactiveSeq">
                <p:stCondLst>
                  <p:cond evt="onClick" delay="0">
                    <p:tgtEl>
                      <p:spTgt spid="2467"/>
                    </p:tgtEl>
                  </p:cond>
                </p:stCondLst>
                <p:endSync evt="end" delay="0">
                  <p:rtn val="all"/>
                </p:endSync>
                <p:childTnLst>
                  <p:par>
                    <p:cTn id="4875" fill="hold">
                      <p:stCondLst>
                        <p:cond delay="0"/>
                      </p:stCondLst>
                      <p:childTnLst>
                        <p:par>
                          <p:cTn id="4876" fill="hold">
                            <p:stCondLst>
                              <p:cond delay="0"/>
                            </p:stCondLst>
                            <p:childTnLst>
                              <p:par>
                                <p:cTn id="4877" presetID="1" presetClass="exit" presetSubtype="0" fill="hold" grpId="0" nodeType="clickEffect">
                                  <p:stCondLst>
                                    <p:cond delay="0"/>
                                  </p:stCondLst>
                                  <p:childTnLst>
                                    <p:set>
                                      <p:cBhvr>
                                        <p:cTn id="4878" dur="1" fill="hold">
                                          <p:stCondLst>
                                            <p:cond delay="0"/>
                                          </p:stCondLst>
                                        </p:cTn>
                                        <p:tgtEl>
                                          <p:spTgt spid="2467"/>
                                        </p:tgtEl>
                                        <p:attrNameLst>
                                          <p:attrName>style.visibility</p:attrName>
                                        </p:attrNameLst>
                                      </p:cBhvr>
                                      <p:to>
                                        <p:strVal val="hidden"/>
                                      </p:to>
                                    </p:set>
                                  </p:childTnLst>
                                </p:cTn>
                              </p:par>
                            </p:childTnLst>
                          </p:cTn>
                        </p:par>
                      </p:childTnLst>
                    </p:cTn>
                  </p:par>
                </p:childTnLst>
              </p:cTn>
              <p:nextCondLst>
                <p:cond evt="onClick" delay="0">
                  <p:tgtEl>
                    <p:spTgt spid="2467"/>
                  </p:tgtEl>
                </p:cond>
              </p:nextCondLst>
            </p:seq>
            <p:seq concurrent="1" nextAc="seek">
              <p:cTn id="4879" restart="whenNotActive" fill="hold" evtFilter="cancelBubble" nodeType="interactiveSeq">
                <p:stCondLst>
                  <p:cond evt="onClick" delay="0">
                    <p:tgtEl>
                      <p:spTgt spid="2469"/>
                    </p:tgtEl>
                  </p:cond>
                </p:stCondLst>
                <p:endSync evt="end" delay="0">
                  <p:rtn val="all"/>
                </p:endSync>
                <p:childTnLst>
                  <p:par>
                    <p:cTn id="4880" fill="hold">
                      <p:stCondLst>
                        <p:cond delay="0"/>
                      </p:stCondLst>
                      <p:childTnLst>
                        <p:par>
                          <p:cTn id="4881" fill="hold">
                            <p:stCondLst>
                              <p:cond delay="0"/>
                            </p:stCondLst>
                            <p:childTnLst>
                              <p:par>
                                <p:cTn id="4882" presetID="1" presetClass="exit" presetSubtype="0" fill="hold" grpId="0" nodeType="clickEffect">
                                  <p:stCondLst>
                                    <p:cond delay="0"/>
                                  </p:stCondLst>
                                  <p:childTnLst>
                                    <p:set>
                                      <p:cBhvr>
                                        <p:cTn id="4883" dur="1" fill="hold">
                                          <p:stCondLst>
                                            <p:cond delay="0"/>
                                          </p:stCondLst>
                                        </p:cTn>
                                        <p:tgtEl>
                                          <p:spTgt spid="2469"/>
                                        </p:tgtEl>
                                        <p:attrNameLst>
                                          <p:attrName>style.visibility</p:attrName>
                                        </p:attrNameLst>
                                      </p:cBhvr>
                                      <p:to>
                                        <p:strVal val="hidden"/>
                                      </p:to>
                                    </p:set>
                                  </p:childTnLst>
                                </p:cTn>
                              </p:par>
                            </p:childTnLst>
                          </p:cTn>
                        </p:par>
                      </p:childTnLst>
                    </p:cTn>
                  </p:par>
                </p:childTnLst>
              </p:cTn>
              <p:nextCondLst>
                <p:cond evt="onClick" delay="0">
                  <p:tgtEl>
                    <p:spTgt spid="2469"/>
                  </p:tgtEl>
                </p:cond>
              </p:nextCondLst>
            </p:seq>
            <p:seq concurrent="1" nextAc="seek">
              <p:cTn id="4884" restart="whenNotActive" fill="hold" evtFilter="cancelBubble" nodeType="interactiveSeq">
                <p:stCondLst>
                  <p:cond evt="onClick" delay="0">
                    <p:tgtEl>
                      <p:spTgt spid="2470"/>
                    </p:tgtEl>
                  </p:cond>
                </p:stCondLst>
                <p:endSync evt="end" delay="0">
                  <p:rtn val="all"/>
                </p:endSync>
                <p:childTnLst>
                  <p:par>
                    <p:cTn id="4885" fill="hold">
                      <p:stCondLst>
                        <p:cond delay="0"/>
                      </p:stCondLst>
                      <p:childTnLst>
                        <p:par>
                          <p:cTn id="4886" fill="hold">
                            <p:stCondLst>
                              <p:cond delay="0"/>
                            </p:stCondLst>
                            <p:childTnLst>
                              <p:par>
                                <p:cTn id="4887" presetID="1" presetClass="exit" presetSubtype="0" fill="hold" grpId="0" nodeType="clickEffect">
                                  <p:stCondLst>
                                    <p:cond delay="0"/>
                                  </p:stCondLst>
                                  <p:childTnLst>
                                    <p:set>
                                      <p:cBhvr>
                                        <p:cTn id="4888" dur="1" fill="hold">
                                          <p:stCondLst>
                                            <p:cond delay="0"/>
                                          </p:stCondLst>
                                        </p:cTn>
                                        <p:tgtEl>
                                          <p:spTgt spid="2470"/>
                                        </p:tgtEl>
                                        <p:attrNameLst>
                                          <p:attrName>style.visibility</p:attrName>
                                        </p:attrNameLst>
                                      </p:cBhvr>
                                      <p:to>
                                        <p:strVal val="hidden"/>
                                      </p:to>
                                    </p:set>
                                  </p:childTnLst>
                                </p:cTn>
                              </p:par>
                            </p:childTnLst>
                          </p:cTn>
                        </p:par>
                      </p:childTnLst>
                    </p:cTn>
                  </p:par>
                </p:childTnLst>
              </p:cTn>
              <p:nextCondLst>
                <p:cond evt="onClick" delay="0">
                  <p:tgtEl>
                    <p:spTgt spid="2470"/>
                  </p:tgtEl>
                </p:cond>
              </p:nextCondLst>
            </p:seq>
            <p:seq concurrent="1" nextAc="seek">
              <p:cTn id="4889" restart="whenNotActive" fill="hold" evtFilter="cancelBubble" nodeType="interactiveSeq">
                <p:stCondLst>
                  <p:cond evt="onClick" delay="0">
                    <p:tgtEl>
                      <p:spTgt spid="2471"/>
                    </p:tgtEl>
                  </p:cond>
                </p:stCondLst>
                <p:endSync evt="end" delay="0">
                  <p:rtn val="all"/>
                </p:endSync>
                <p:childTnLst>
                  <p:par>
                    <p:cTn id="4890" fill="hold">
                      <p:stCondLst>
                        <p:cond delay="0"/>
                      </p:stCondLst>
                      <p:childTnLst>
                        <p:par>
                          <p:cTn id="4891" fill="hold">
                            <p:stCondLst>
                              <p:cond delay="0"/>
                            </p:stCondLst>
                            <p:childTnLst>
                              <p:par>
                                <p:cTn id="4892" presetID="1" presetClass="exit" presetSubtype="0" fill="hold" grpId="0" nodeType="clickEffect">
                                  <p:stCondLst>
                                    <p:cond delay="0"/>
                                  </p:stCondLst>
                                  <p:childTnLst>
                                    <p:set>
                                      <p:cBhvr>
                                        <p:cTn id="4893" dur="1" fill="hold">
                                          <p:stCondLst>
                                            <p:cond delay="0"/>
                                          </p:stCondLst>
                                        </p:cTn>
                                        <p:tgtEl>
                                          <p:spTgt spid="2471"/>
                                        </p:tgtEl>
                                        <p:attrNameLst>
                                          <p:attrName>style.visibility</p:attrName>
                                        </p:attrNameLst>
                                      </p:cBhvr>
                                      <p:to>
                                        <p:strVal val="hidden"/>
                                      </p:to>
                                    </p:set>
                                  </p:childTnLst>
                                </p:cTn>
                              </p:par>
                            </p:childTnLst>
                          </p:cTn>
                        </p:par>
                      </p:childTnLst>
                    </p:cTn>
                  </p:par>
                </p:childTnLst>
              </p:cTn>
              <p:nextCondLst>
                <p:cond evt="onClick" delay="0">
                  <p:tgtEl>
                    <p:spTgt spid="2471"/>
                  </p:tgtEl>
                </p:cond>
              </p:nextCondLst>
            </p:seq>
            <p:seq concurrent="1" nextAc="seek">
              <p:cTn id="4894" restart="whenNotActive" fill="hold" evtFilter="cancelBubble" nodeType="interactiveSeq">
                <p:stCondLst>
                  <p:cond evt="onClick" delay="0">
                    <p:tgtEl>
                      <p:spTgt spid="2472"/>
                    </p:tgtEl>
                  </p:cond>
                </p:stCondLst>
                <p:endSync evt="end" delay="0">
                  <p:rtn val="all"/>
                </p:endSync>
                <p:childTnLst>
                  <p:par>
                    <p:cTn id="4895" fill="hold">
                      <p:stCondLst>
                        <p:cond delay="0"/>
                      </p:stCondLst>
                      <p:childTnLst>
                        <p:par>
                          <p:cTn id="4896" fill="hold">
                            <p:stCondLst>
                              <p:cond delay="0"/>
                            </p:stCondLst>
                            <p:childTnLst>
                              <p:par>
                                <p:cTn id="4897" presetID="1" presetClass="exit" presetSubtype="0" fill="hold" grpId="0" nodeType="clickEffect">
                                  <p:stCondLst>
                                    <p:cond delay="0"/>
                                  </p:stCondLst>
                                  <p:childTnLst>
                                    <p:set>
                                      <p:cBhvr>
                                        <p:cTn id="4898" dur="1" fill="hold">
                                          <p:stCondLst>
                                            <p:cond delay="0"/>
                                          </p:stCondLst>
                                        </p:cTn>
                                        <p:tgtEl>
                                          <p:spTgt spid="2472"/>
                                        </p:tgtEl>
                                        <p:attrNameLst>
                                          <p:attrName>style.visibility</p:attrName>
                                        </p:attrNameLst>
                                      </p:cBhvr>
                                      <p:to>
                                        <p:strVal val="hidden"/>
                                      </p:to>
                                    </p:set>
                                  </p:childTnLst>
                                </p:cTn>
                              </p:par>
                            </p:childTnLst>
                          </p:cTn>
                        </p:par>
                      </p:childTnLst>
                    </p:cTn>
                  </p:par>
                </p:childTnLst>
              </p:cTn>
              <p:nextCondLst>
                <p:cond evt="onClick" delay="0">
                  <p:tgtEl>
                    <p:spTgt spid="2472"/>
                  </p:tgtEl>
                </p:cond>
              </p:nextCondLst>
            </p:seq>
            <p:seq concurrent="1" nextAc="seek">
              <p:cTn id="4899" restart="whenNotActive" fill="hold" evtFilter="cancelBubble" nodeType="interactiveSeq">
                <p:stCondLst>
                  <p:cond evt="onClick" delay="0">
                    <p:tgtEl>
                      <p:spTgt spid="2473"/>
                    </p:tgtEl>
                  </p:cond>
                </p:stCondLst>
                <p:endSync evt="end" delay="0">
                  <p:rtn val="all"/>
                </p:endSync>
                <p:childTnLst>
                  <p:par>
                    <p:cTn id="4900" fill="hold">
                      <p:stCondLst>
                        <p:cond delay="0"/>
                      </p:stCondLst>
                      <p:childTnLst>
                        <p:par>
                          <p:cTn id="4901" fill="hold">
                            <p:stCondLst>
                              <p:cond delay="0"/>
                            </p:stCondLst>
                            <p:childTnLst>
                              <p:par>
                                <p:cTn id="4902" presetID="1" presetClass="exit" presetSubtype="0" fill="hold" grpId="0" nodeType="clickEffect">
                                  <p:stCondLst>
                                    <p:cond delay="0"/>
                                  </p:stCondLst>
                                  <p:childTnLst>
                                    <p:set>
                                      <p:cBhvr>
                                        <p:cTn id="4903" dur="1" fill="hold">
                                          <p:stCondLst>
                                            <p:cond delay="0"/>
                                          </p:stCondLst>
                                        </p:cTn>
                                        <p:tgtEl>
                                          <p:spTgt spid="2473"/>
                                        </p:tgtEl>
                                        <p:attrNameLst>
                                          <p:attrName>style.visibility</p:attrName>
                                        </p:attrNameLst>
                                      </p:cBhvr>
                                      <p:to>
                                        <p:strVal val="hidden"/>
                                      </p:to>
                                    </p:set>
                                  </p:childTnLst>
                                </p:cTn>
                              </p:par>
                            </p:childTnLst>
                          </p:cTn>
                        </p:par>
                      </p:childTnLst>
                    </p:cTn>
                  </p:par>
                </p:childTnLst>
              </p:cTn>
              <p:nextCondLst>
                <p:cond evt="onClick" delay="0">
                  <p:tgtEl>
                    <p:spTgt spid="2473"/>
                  </p:tgtEl>
                </p:cond>
              </p:nextCondLst>
            </p:seq>
            <p:seq concurrent="1" nextAc="seek">
              <p:cTn id="4904" restart="whenNotActive" fill="hold" evtFilter="cancelBubble" nodeType="interactiveSeq">
                <p:stCondLst>
                  <p:cond evt="onClick" delay="0">
                    <p:tgtEl>
                      <p:spTgt spid="2474"/>
                    </p:tgtEl>
                  </p:cond>
                </p:stCondLst>
                <p:endSync evt="end" delay="0">
                  <p:rtn val="all"/>
                </p:endSync>
                <p:childTnLst>
                  <p:par>
                    <p:cTn id="4905" fill="hold">
                      <p:stCondLst>
                        <p:cond delay="0"/>
                      </p:stCondLst>
                      <p:childTnLst>
                        <p:par>
                          <p:cTn id="4906" fill="hold">
                            <p:stCondLst>
                              <p:cond delay="0"/>
                            </p:stCondLst>
                            <p:childTnLst>
                              <p:par>
                                <p:cTn id="4907" presetID="1" presetClass="exit" presetSubtype="0" fill="hold" grpId="0" nodeType="clickEffect">
                                  <p:stCondLst>
                                    <p:cond delay="0"/>
                                  </p:stCondLst>
                                  <p:childTnLst>
                                    <p:set>
                                      <p:cBhvr>
                                        <p:cTn id="4908" dur="1" fill="hold">
                                          <p:stCondLst>
                                            <p:cond delay="0"/>
                                          </p:stCondLst>
                                        </p:cTn>
                                        <p:tgtEl>
                                          <p:spTgt spid="2474"/>
                                        </p:tgtEl>
                                        <p:attrNameLst>
                                          <p:attrName>style.visibility</p:attrName>
                                        </p:attrNameLst>
                                      </p:cBhvr>
                                      <p:to>
                                        <p:strVal val="hidden"/>
                                      </p:to>
                                    </p:set>
                                  </p:childTnLst>
                                </p:cTn>
                              </p:par>
                            </p:childTnLst>
                          </p:cTn>
                        </p:par>
                      </p:childTnLst>
                    </p:cTn>
                  </p:par>
                </p:childTnLst>
              </p:cTn>
              <p:nextCondLst>
                <p:cond evt="onClick" delay="0">
                  <p:tgtEl>
                    <p:spTgt spid="2474"/>
                  </p:tgtEl>
                </p:cond>
              </p:nextCondLst>
            </p:seq>
            <p:seq concurrent="1" nextAc="seek">
              <p:cTn id="4909" restart="whenNotActive" fill="hold" evtFilter="cancelBubble" nodeType="interactiveSeq">
                <p:stCondLst>
                  <p:cond evt="onClick" delay="0">
                    <p:tgtEl>
                      <p:spTgt spid="2475"/>
                    </p:tgtEl>
                  </p:cond>
                </p:stCondLst>
                <p:endSync evt="end" delay="0">
                  <p:rtn val="all"/>
                </p:endSync>
                <p:childTnLst>
                  <p:par>
                    <p:cTn id="4910" fill="hold">
                      <p:stCondLst>
                        <p:cond delay="0"/>
                      </p:stCondLst>
                      <p:childTnLst>
                        <p:par>
                          <p:cTn id="4911" fill="hold">
                            <p:stCondLst>
                              <p:cond delay="0"/>
                            </p:stCondLst>
                            <p:childTnLst>
                              <p:par>
                                <p:cTn id="4912" presetID="1" presetClass="exit" presetSubtype="0" fill="hold" grpId="0" nodeType="clickEffect">
                                  <p:stCondLst>
                                    <p:cond delay="0"/>
                                  </p:stCondLst>
                                  <p:childTnLst>
                                    <p:set>
                                      <p:cBhvr>
                                        <p:cTn id="4913" dur="1" fill="hold">
                                          <p:stCondLst>
                                            <p:cond delay="0"/>
                                          </p:stCondLst>
                                        </p:cTn>
                                        <p:tgtEl>
                                          <p:spTgt spid="2475"/>
                                        </p:tgtEl>
                                        <p:attrNameLst>
                                          <p:attrName>style.visibility</p:attrName>
                                        </p:attrNameLst>
                                      </p:cBhvr>
                                      <p:to>
                                        <p:strVal val="hidden"/>
                                      </p:to>
                                    </p:set>
                                  </p:childTnLst>
                                </p:cTn>
                              </p:par>
                            </p:childTnLst>
                          </p:cTn>
                        </p:par>
                      </p:childTnLst>
                    </p:cTn>
                  </p:par>
                </p:childTnLst>
              </p:cTn>
              <p:nextCondLst>
                <p:cond evt="onClick" delay="0">
                  <p:tgtEl>
                    <p:spTgt spid="2475"/>
                  </p:tgtEl>
                </p:cond>
              </p:nextCondLst>
            </p:seq>
            <p:seq concurrent="1" nextAc="seek">
              <p:cTn id="4914" restart="whenNotActive" fill="hold" evtFilter="cancelBubble" nodeType="interactiveSeq">
                <p:stCondLst>
                  <p:cond evt="onClick" delay="0">
                    <p:tgtEl>
                      <p:spTgt spid="2476"/>
                    </p:tgtEl>
                  </p:cond>
                </p:stCondLst>
                <p:endSync evt="end" delay="0">
                  <p:rtn val="all"/>
                </p:endSync>
                <p:childTnLst>
                  <p:par>
                    <p:cTn id="4915" fill="hold">
                      <p:stCondLst>
                        <p:cond delay="0"/>
                      </p:stCondLst>
                      <p:childTnLst>
                        <p:par>
                          <p:cTn id="4916" fill="hold">
                            <p:stCondLst>
                              <p:cond delay="0"/>
                            </p:stCondLst>
                            <p:childTnLst>
                              <p:par>
                                <p:cTn id="4917" presetID="1" presetClass="exit" presetSubtype="0" fill="hold" grpId="0" nodeType="clickEffect">
                                  <p:stCondLst>
                                    <p:cond delay="0"/>
                                  </p:stCondLst>
                                  <p:childTnLst>
                                    <p:set>
                                      <p:cBhvr>
                                        <p:cTn id="4918" dur="1" fill="hold">
                                          <p:stCondLst>
                                            <p:cond delay="0"/>
                                          </p:stCondLst>
                                        </p:cTn>
                                        <p:tgtEl>
                                          <p:spTgt spid="2476"/>
                                        </p:tgtEl>
                                        <p:attrNameLst>
                                          <p:attrName>style.visibility</p:attrName>
                                        </p:attrNameLst>
                                      </p:cBhvr>
                                      <p:to>
                                        <p:strVal val="hidden"/>
                                      </p:to>
                                    </p:set>
                                  </p:childTnLst>
                                </p:cTn>
                              </p:par>
                            </p:childTnLst>
                          </p:cTn>
                        </p:par>
                      </p:childTnLst>
                    </p:cTn>
                  </p:par>
                </p:childTnLst>
              </p:cTn>
              <p:nextCondLst>
                <p:cond evt="onClick" delay="0">
                  <p:tgtEl>
                    <p:spTgt spid="2476"/>
                  </p:tgtEl>
                </p:cond>
              </p:nextCondLst>
            </p:seq>
            <p:seq concurrent="1" nextAc="seek">
              <p:cTn id="4919" restart="whenNotActive" fill="hold" evtFilter="cancelBubble" nodeType="interactiveSeq">
                <p:stCondLst>
                  <p:cond evt="onClick" delay="0">
                    <p:tgtEl>
                      <p:spTgt spid="2477"/>
                    </p:tgtEl>
                  </p:cond>
                </p:stCondLst>
                <p:endSync evt="end" delay="0">
                  <p:rtn val="all"/>
                </p:endSync>
                <p:childTnLst>
                  <p:par>
                    <p:cTn id="4920" fill="hold">
                      <p:stCondLst>
                        <p:cond delay="0"/>
                      </p:stCondLst>
                      <p:childTnLst>
                        <p:par>
                          <p:cTn id="4921" fill="hold">
                            <p:stCondLst>
                              <p:cond delay="0"/>
                            </p:stCondLst>
                            <p:childTnLst>
                              <p:par>
                                <p:cTn id="4922" presetID="1" presetClass="exit" presetSubtype="0" fill="hold" grpId="0" nodeType="clickEffect">
                                  <p:stCondLst>
                                    <p:cond delay="0"/>
                                  </p:stCondLst>
                                  <p:childTnLst>
                                    <p:set>
                                      <p:cBhvr>
                                        <p:cTn id="4923" dur="1" fill="hold">
                                          <p:stCondLst>
                                            <p:cond delay="0"/>
                                          </p:stCondLst>
                                        </p:cTn>
                                        <p:tgtEl>
                                          <p:spTgt spid="2477"/>
                                        </p:tgtEl>
                                        <p:attrNameLst>
                                          <p:attrName>style.visibility</p:attrName>
                                        </p:attrNameLst>
                                      </p:cBhvr>
                                      <p:to>
                                        <p:strVal val="hidden"/>
                                      </p:to>
                                    </p:set>
                                  </p:childTnLst>
                                </p:cTn>
                              </p:par>
                            </p:childTnLst>
                          </p:cTn>
                        </p:par>
                      </p:childTnLst>
                    </p:cTn>
                  </p:par>
                </p:childTnLst>
              </p:cTn>
              <p:nextCondLst>
                <p:cond evt="onClick" delay="0">
                  <p:tgtEl>
                    <p:spTgt spid="2477"/>
                  </p:tgtEl>
                </p:cond>
              </p:nextCondLst>
            </p:seq>
            <p:seq concurrent="1" nextAc="seek">
              <p:cTn id="4924" restart="whenNotActive" fill="hold" evtFilter="cancelBubble" nodeType="interactiveSeq">
                <p:stCondLst>
                  <p:cond evt="onClick" delay="0">
                    <p:tgtEl>
                      <p:spTgt spid="2478"/>
                    </p:tgtEl>
                  </p:cond>
                </p:stCondLst>
                <p:endSync evt="end" delay="0">
                  <p:rtn val="all"/>
                </p:endSync>
                <p:childTnLst>
                  <p:par>
                    <p:cTn id="4925" fill="hold">
                      <p:stCondLst>
                        <p:cond delay="0"/>
                      </p:stCondLst>
                      <p:childTnLst>
                        <p:par>
                          <p:cTn id="4926" fill="hold">
                            <p:stCondLst>
                              <p:cond delay="0"/>
                            </p:stCondLst>
                            <p:childTnLst>
                              <p:par>
                                <p:cTn id="4927" presetID="1" presetClass="exit" presetSubtype="0" fill="hold" grpId="0" nodeType="clickEffect">
                                  <p:stCondLst>
                                    <p:cond delay="0"/>
                                  </p:stCondLst>
                                  <p:childTnLst>
                                    <p:set>
                                      <p:cBhvr>
                                        <p:cTn id="4928" dur="1" fill="hold">
                                          <p:stCondLst>
                                            <p:cond delay="0"/>
                                          </p:stCondLst>
                                        </p:cTn>
                                        <p:tgtEl>
                                          <p:spTgt spid="2478"/>
                                        </p:tgtEl>
                                        <p:attrNameLst>
                                          <p:attrName>style.visibility</p:attrName>
                                        </p:attrNameLst>
                                      </p:cBhvr>
                                      <p:to>
                                        <p:strVal val="hidden"/>
                                      </p:to>
                                    </p:set>
                                  </p:childTnLst>
                                </p:cTn>
                              </p:par>
                            </p:childTnLst>
                          </p:cTn>
                        </p:par>
                      </p:childTnLst>
                    </p:cTn>
                  </p:par>
                </p:childTnLst>
              </p:cTn>
              <p:nextCondLst>
                <p:cond evt="onClick" delay="0">
                  <p:tgtEl>
                    <p:spTgt spid="2478"/>
                  </p:tgtEl>
                </p:cond>
              </p:nextCondLst>
            </p:seq>
            <p:seq concurrent="1" nextAc="seek">
              <p:cTn id="4929" restart="whenNotActive" fill="hold" evtFilter="cancelBubble" nodeType="interactiveSeq">
                <p:stCondLst>
                  <p:cond evt="onClick" delay="0">
                    <p:tgtEl>
                      <p:spTgt spid="2479"/>
                    </p:tgtEl>
                  </p:cond>
                </p:stCondLst>
                <p:endSync evt="end" delay="0">
                  <p:rtn val="all"/>
                </p:endSync>
                <p:childTnLst>
                  <p:par>
                    <p:cTn id="4930" fill="hold">
                      <p:stCondLst>
                        <p:cond delay="0"/>
                      </p:stCondLst>
                      <p:childTnLst>
                        <p:par>
                          <p:cTn id="4931" fill="hold">
                            <p:stCondLst>
                              <p:cond delay="0"/>
                            </p:stCondLst>
                            <p:childTnLst>
                              <p:par>
                                <p:cTn id="4932" presetID="1" presetClass="exit" presetSubtype="0" fill="hold" grpId="0" nodeType="clickEffect">
                                  <p:stCondLst>
                                    <p:cond delay="0"/>
                                  </p:stCondLst>
                                  <p:childTnLst>
                                    <p:set>
                                      <p:cBhvr>
                                        <p:cTn id="4933" dur="1" fill="hold">
                                          <p:stCondLst>
                                            <p:cond delay="0"/>
                                          </p:stCondLst>
                                        </p:cTn>
                                        <p:tgtEl>
                                          <p:spTgt spid="2479"/>
                                        </p:tgtEl>
                                        <p:attrNameLst>
                                          <p:attrName>style.visibility</p:attrName>
                                        </p:attrNameLst>
                                      </p:cBhvr>
                                      <p:to>
                                        <p:strVal val="hidden"/>
                                      </p:to>
                                    </p:set>
                                  </p:childTnLst>
                                </p:cTn>
                              </p:par>
                            </p:childTnLst>
                          </p:cTn>
                        </p:par>
                      </p:childTnLst>
                    </p:cTn>
                  </p:par>
                </p:childTnLst>
              </p:cTn>
              <p:nextCondLst>
                <p:cond evt="onClick" delay="0">
                  <p:tgtEl>
                    <p:spTgt spid="2479"/>
                  </p:tgtEl>
                </p:cond>
              </p:nextCondLst>
            </p:seq>
            <p:seq concurrent="1" nextAc="seek">
              <p:cTn id="4934" restart="whenNotActive" fill="hold" evtFilter="cancelBubble" nodeType="interactiveSeq">
                <p:stCondLst>
                  <p:cond evt="onClick" delay="0">
                    <p:tgtEl>
                      <p:spTgt spid="2480"/>
                    </p:tgtEl>
                  </p:cond>
                </p:stCondLst>
                <p:endSync evt="end" delay="0">
                  <p:rtn val="all"/>
                </p:endSync>
                <p:childTnLst>
                  <p:par>
                    <p:cTn id="4935" fill="hold">
                      <p:stCondLst>
                        <p:cond delay="0"/>
                      </p:stCondLst>
                      <p:childTnLst>
                        <p:par>
                          <p:cTn id="4936" fill="hold">
                            <p:stCondLst>
                              <p:cond delay="0"/>
                            </p:stCondLst>
                            <p:childTnLst>
                              <p:par>
                                <p:cTn id="4937" presetID="1" presetClass="exit" presetSubtype="0" fill="hold" grpId="0" nodeType="clickEffect">
                                  <p:stCondLst>
                                    <p:cond delay="0"/>
                                  </p:stCondLst>
                                  <p:childTnLst>
                                    <p:set>
                                      <p:cBhvr>
                                        <p:cTn id="4938" dur="1" fill="hold">
                                          <p:stCondLst>
                                            <p:cond delay="0"/>
                                          </p:stCondLst>
                                        </p:cTn>
                                        <p:tgtEl>
                                          <p:spTgt spid="2480"/>
                                        </p:tgtEl>
                                        <p:attrNameLst>
                                          <p:attrName>style.visibility</p:attrName>
                                        </p:attrNameLst>
                                      </p:cBhvr>
                                      <p:to>
                                        <p:strVal val="hidden"/>
                                      </p:to>
                                    </p:set>
                                  </p:childTnLst>
                                </p:cTn>
                              </p:par>
                            </p:childTnLst>
                          </p:cTn>
                        </p:par>
                      </p:childTnLst>
                    </p:cTn>
                  </p:par>
                </p:childTnLst>
              </p:cTn>
              <p:nextCondLst>
                <p:cond evt="onClick" delay="0">
                  <p:tgtEl>
                    <p:spTgt spid="2480"/>
                  </p:tgtEl>
                </p:cond>
              </p:nextCondLst>
            </p:seq>
            <p:seq concurrent="1" nextAc="seek">
              <p:cTn id="4939" restart="whenNotActive" fill="hold" evtFilter="cancelBubble" nodeType="interactiveSeq">
                <p:stCondLst>
                  <p:cond evt="onClick" delay="0">
                    <p:tgtEl>
                      <p:spTgt spid="2481"/>
                    </p:tgtEl>
                  </p:cond>
                </p:stCondLst>
                <p:endSync evt="end" delay="0">
                  <p:rtn val="all"/>
                </p:endSync>
                <p:childTnLst>
                  <p:par>
                    <p:cTn id="4940" fill="hold">
                      <p:stCondLst>
                        <p:cond delay="0"/>
                      </p:stCondLst>
                      <p:childTnLst>
                        <p:par>
                          <p:cTn id="4941" fill="hold">
                            <p:stCondLst>
                              <p:cond delay="0"/>
                            </p:stCondLst>
                            <p:childTnLst>
                              <p:par>
                                <p:cTn id="4942" presetID="1" presetClass="exit" presetSubtype="0" fill="hold" grpId="0" nodeType="clickEffect">
                                  <p:stCondLst>
                                    <p:cond delay="0"/>
                                  </p:stCondLst>
                                  <p:childTnLst>
                                    <p:set>
                                      <p:cBhvr>
                                        <p:cTn id="4943" dur="1" fill="hold">
                                          <p:stCondLst>
                                            <p:cond delay="0"/>
                                          </p:stCondLst>
                                        </p:cTn>
                                        <p:tgtEl>
                                          <p:spTgt spid="2481"/>
                                        </p:tgtEl>
                                        <p:attrNameLst>
                                          <p:attrName>style.visibility</p:attrName>
                                        </p:attrNameLst>
                                      </p:cBhvr>
                                      <p:to>
                                        <p:strVal val="hidden"/>
                                      </p:to>
                                    </p:set>
                                  </p:childTnLst>
                                </p:cTn>
                              </p:par>
                            </p:childTnLst>
                          </p:cTn>
                        </p:par>
                      </p:childTnLst>
                    </p:cTn>
                  </p:par>
                </p:childTnLst>
              </p:cTn>
              <p:nextCondLst>
                <p:cond evt="onClick" delay="0">
                  <p:tgtEl>
                    <p:spTgt spid="2481"/>
                  </p:tgtEl>
                </p:cond>
              </p:nextCondLst>
            </p:seq>
            <p:seq concurrent="1" nextAc="seek">
              <p:cTn id="4944" restart="whenNotActive" fill="hold" evtFilter="cancelBubble" nodeType="interactiveSeq">
                <p:stCondLst>
                  <p:cond evt="onClick" delay="0">
                    <p:tgtEl>
                      <p:spTgt spid="2482"/>
                    </p:tgtEl>
                  </p:cond>
                </p:stCondLst>
                <p:endSync evt="end" delay="0">
                  <p:rtn val="all"/>
                </p:endSync>
                <p:childTnLst>
                  <p:par>
                    <p:cTn id="4945" fill="hold">
                      <p:stCondLst>
                        <p:cond delay="0"/>
                      </p:stCondLst>
                      <p:childTnLst>
                        <p:par>
                          <p:cTn id="4946" fill="hold">
                            <p:stCondLst>
                              <p:cond delay="0"/>
                            </p:stCondLst>
                            <p:childTnLst>
                              <p:par>
                                <p:cTn id="4947" presetID="1" presetClass="exit" presetSubtype="0" fill="hold" grpId="0" nodeType="clickEffect">
                                  <p:stCondLst>
                                    <p:cond delay="0"/>
                                  </p:stCondLst>
                                  <p:childTnLst>
                                    <p:set>
                                      <p:cBhvr>
                                        <p:cTn id="4948" dur="1" fill="hold">
                                          <p:stCondLst>
                                            <p:cond delay="0"/>
                                          </p:stCondLst>
                                        </p:cTn>
                                        <p:tgtEl>
                                          <p:spTgt spid="2482"/>
                                        </p:tgtEl>
                                        <p:attrNameLst>
                                          <p:attrName>style.visibility</p:attrName>
                                        </p:attrNameLst>
                                      </p:cBhvr>
                                      <p:to>
                                        <p:strVal val="hidden"/>
                                      </p:to>
                                    </p:set>
                                  </p:childTnLst>
                                </p:cTn>
                              </p:par>
                            </p:childTnLst>
                          </p:cTn>
                        </p:par>
                      </p:childTnLst>
                    </p:cTn>
                  </p:par>
                </p:childTnLst>
              </p:cTn>
              <p:nextCondLst>
                <p:cond evt="onClick" delay="0">
                  <p:tgtEl>
                    <p:spTgt spid="2482"/>
                  </p:tgtEl>
                </p:cond>
              </p:nextCondLst>
            </p:seq>
            <p:seq concurrent="1" nextAc="seek">
              <p:cTn id="4949" restart="whenNotActive" fill="hold" evtFilter="cancelBubble" nodeType="interactiveSeq">
                <p:stCondLst>
                  <p:cond evt="onClick" delay="0">
                    <p:tgtEl>
                      <p:spTgt spid="2483"/>
                    </p:tgtEl>
                  </p:cond>
                </p:stCondLst>
                <p:endSync evt="end" delay="0">
                  <p:rtn val="all"/>
                </p:endSync>
                <p:childTnLst>
                  <p:par>
                    <p:cTn id="4950" fill="hold">
                      <p:stCondLst>
                        <p:cond delay="0"/>
                      </p:stCondLst>
                      <p:childTnLst>
                        <p:par>
                          <p:cTn id="4951" fill="hold">
                            <p:stCondLst>
                              <p:cond delay="0"/>
                            </p:stCondLst>
                            <p:childTnLst>
                              <p:par>
                                <p:cTn id="4952" presetID="1" presetClass="exit" presetSubtype="0" fill="hold" grpId="0" nodeType="clickEffect">
                                  <p:stCondLst>
                                    <p:cond delay="0"/>
                                  </p:stCondLst>
                                  <p:childTnLst>
                                    <p:set>
                                      <p:cBhvr>
                                        <p:cTn id="4953" dur="1" fill="hold">
                                          <p:stCondLst>
                                            <p:cond delay="0"/>
                                          </p:stCondLst>
                                        </p:cTn>
                                        <p:tgtEl>
                                          <p:spTgt spid="2483"/>
                                        </p:tgtEl>
                                        <p:attrNameLst>
                                          <p:attrName>style.visibility</p:attrName>
                                        </p:attrNameLst>
                                      </p:cBhvr>
                                      <p:to>
                                        <p:strVal val="hidden"/>
                                      </p:to>
                                    </p:set>
                                  </p:childTnLst>
                                </p:cTn>
                              </p:par>
                            </p:childTnLst>
                          </p:cTn>
                        </p:par>
                      </p:childTnLst>
                    </p:cTn>
                  </p:par>
                </p:childTnLst>
              </p:cTn>
              <p:nextCondLst>
                <p:cond evt="onClick" delay="0">
                  <p:tgtEl>
                    <p:spTgt spid="2483"/>
                  </p:tgtEl>
                </p:cond>
              </p:nextCondLst>
            </p:seq>
            <p:seq concurrent="1" nextAc="seek">
              <p:cTn id="4954" restart="whenNotActive" fill="hold" evtFilter="cancelBubble" nodeType="interactiveSeq">
                <p:stCondLst>
                  <p:cond evt="onClick" delay="0">
                    <p:tgtEl>
                      <p:spTgt spid="2484"/>
                    </p:tgtEl>
                  </p:cond>
                </p:stCondLst>
                <p:endSync evt="end" delay="0">
                  <p:rtn val="all"/>
                </p:endSync>
                <p:childTnLst>
                  <p:par>
                    <p:cTn id="4955" fill="hold">
                      <p:stCondLst>
                        <p:cond delay="0"/>
                      </p:stCondLst>
                      <p:childTnLst>
                        <p:par>
                          <p:cTn id="4956" fill="hold">
                            <p:stCondLst>
                              <p:cond delay="0"/>
                            </p:stCondLst>
                            <p:childTnLst>
                              <p:par>
                                <p:cTn id="4957" presetID="1" presetClass="exit" presetSubtype="0" fill="hold" grpId="0" nodeType="clickEffect">
                                  <p:stCondLst>
                                    <p:cond delay="0"/>
                                  </p:stCondLst>
                                  <p:childTnLst>
                                    <p:set>
                                      <p:cBhvr>
                                        <p:cTn id="4958" dur="1" fill="hold">
                                          <p:stCondLst>
                                            <p:cond delay="0"/>
                                          </p:stCondLst>
                                        </p:cTn>
                                        <p:tgtEl>
                                          <p:spTgt spid="2484"/>
                                        </p:tgtEl>
                                        <p:attrNameLst>
                                          <p:attrName>style.visibility</p:attrName>
                                        </p:attrNameLst>
                                      </p:cBhvr>
                                      <p:to>
                                        <p:strVal val="hidden"/>
                                      </p:to>
                                    </p:set>
                                  </p:childTnLst>
                                </p:cTn>
                              </p:par>
                            </p:childTnLst>
                          </p:cTn>
                        </p:par>
                      </p:childTnLst>
                    </p:cTn>
                  </p:par>
                </p:childTnLst>
              </p:cTn>
              <p:nextCondLst>
                <p:cond evt="onClick" delay="0">
                  <p:tgtEl>
                    <p:spTgt spid="2484"/>
                  </p:tgtEl>
                </p:cond>
              </p:nextCondLst>
            </p:seq>
            <p:seq concurrent="1" nextAc="seek">
              <p:cTn id="4959" restart="whenNotActive" fill="hold" evtFilter="cancelBubble" nodeType="interactiveSeq">
                <p:stCondLst>
                  <p:cond evt="onClick" delay="0">
                    <p:tgtEl>
                      <p:spTgt spid="2485"/>
                    </p:tgtEl>
                  </p:cond>
                </p:stCondLst>
                <p:endSync evt="end" delay="0">
                  <p:rtn val="all"/>
                </p:endSync>
                <p:childTnLst>
                  <p:par>
                    <p:cTn id="4960" fill="hold">
                      <p:stCondLst>
                        <p:cond delay="0"/>
                      </p:stCondLst>
                      <p:childTnLst>
                        <p:par>
                          <p:cTn id="4961" fill="hold">
                            <p:stCondLst>
                              <p:cond delay="0"/>
                            </p:stCondLst>
                            <p:childTnLst>
                              <p:par>
                                <p:cTn id="4962" presetID="1" presetClass="exit" presetSubtype="0" fill="hold" grpId="0" nodeType="clickEffect">
                                  <p:stCondLst>
                                    <p:cond delay="0"/>
                                  </p:stCondLst>
                                  <p:childTnLst>
                                    <p:set>
                                      <p:cBhvr>
                                        <p:cTn id="4963" dur="1" fill="hold">
                                          <p:stCondLst>
                                            <p:cond delay="0"/>
                                          </p:stCondLst>
                                        </p:cTn>
                                        <p:tgtEl>
                                          <p:spTgt spid="2485"/>
                                        </p:tgtEl>
                                        <p:attrNameLst>
                                          <p:attrName>style.visibility</p:attrName>
                                        </p:attrNameLst>
                                      </p:cBhvr>
                                      <p:to>
                                        <p:strVal val="hidden"/>
                                      </p:to>
                                    </p:set>
                                  </p:childTnLst>
                                </p:cTn>
                              </p:par>
                            </p:childTnLst>
                          </p:cTn>
                        </p:par>
                      </p:childTnLst>
                    </p:cTn>
                  </p:par>
                </p:childTnLst>
              </p:cTn>
              <p:nextCondLst>
                <p:cond evt="onClick" delay="0">
                  <p:tgtEl>
                    <p:spTgt spid="2485"/>
                  </p:tgtEl>
                </p:cond>
              </p:nextCondLst>
            </p:seq>
            <p:seq concurrent="1" nextAc="seek">
              <p:cTn id="4964" restart="whenNotActive" fill="hold" evtFilter="cancelBubble" nodeType="interactiveSeq">
                <p:stCondLst>
                  <p:cond evt="onClick" delay="0">
                    <p:tgtEl>
                      <p:spTgt spid="2486"/>
                    </p:tgtEl>
                  </p:cond>
                </p:stCondLst>
                <p:endSync evt="end" delay="0">
                  <p:rtn val="all"/>
                </p:endSync>
                <p:childTnLst>
                  <p:par>
                    <p:cTn id="4965" fill="hold">
                      <p:stCondLst>
                        <p:cond delay="0"/>
                      </p:stCondLst>
                      <p:childTnLst>
                        <p:par>
                          <p:cTn id="4966" fill="hold">
                            <p:stCondLst>
                              <p:cond delay="0"/>
                            </p:stCondLst>
                            <p:childTnLst>
                              <p:par>
                                <p:cTn id="4967" presetID="1" presetClass="exit" presetSubtype="0" fill="hold" grpId="0" nodeType="clickEffect">
                                  <p:stCondLst>
                                    <p:cond delay="0"/>
                                  </p:stCondLst>
                                  <p:childTnLst>
                                    <p:set>
                                      <p:cBhvr>
                                        <p:cTn id="4968" dur="1" fill="hold">
                                          <p:stCondLst>
                                            <p:cond delay="0"/>
                                          </p:stCondLst>
                                        </p:cTn>
                                        <p:tgtEl>
                                          <p:spTgt spid="2486"/>
                                        </p:tgtEl>
                                        <p:attrNameLst>
                                          <p:attrName>style.visibility</p:attrName>
                                        </p:attrNameLst>
                                      </p:cBhvr>
                                      <p:to>
                                        <p:strVal val="hidden"/>
                                      </p:to>
                                    </p:set>
                                  </p:childTnLst>
                                </p:cTn>
                              </p:par>
                            </p:childTnLst>
                          </p:cTn>
                        </p:par>
                      </p:childTnLst>
                    </p:cTn>
                  </p:par>
                </p:childTnLst>
              </p:cTn>
              <p:nextCondLst>
                <p:cond evt="onClick" delay="0">
                  <p:tgtEl>
                    <p:spTgt spid="2486"/>
                  </p:tgtEl>
                </p:cond>
              </p:nextCondLst>
            </p:seq>
            <p:seq concurrent="1" nextAc="seek">
              <p:cTn id="4969" restart="whenNotActive" fill="hold" evtFilter="cancelBubble" nodeType="interactiveSeq">
                <p:stCondLst>
                  <p:cond evt="onClick" delay="0">
                    <p:tgtEl>
                      <p:spTgt spid="2487"/>
                    </p:tgtEl>
                  </p:cond>
                </p:stCondLst>
                <p:endSync evt="end" delay="0">
                  <p:rtn val="all"/>
                </p:endSync>
                <p:childTnLst>
                  <p:par>
                    <p:cTn id="4970" fill="hold">
                      <p:stCondLst>
                        <p:cond delay="0"/>
                      </p:stCondLst>
                      <p:childTnLst>
                        <p:par>
                          <p:cTn id="4971" fill="hold">
                            <p:stCondLst>
                              <p:cond delay="0"/>
                            </p:stCondLst>
                            <p:childTnLst>
                              <p:par>
                                <p:cTn id="4972" presetID="1" presetClass="exit" presetSubtype="0" fill="hold" grpId="0" nodeType="clickEffect">
                                  <p:stCondLst>
                                    <p:cond delay="0"/>
                                  </p:stCondLst>
                                  <p:childTnLst>
                                    <p:set>
                                      <p:cBhvr>
                                        <p:cTn id="4973" dur="1" fill="hold">
                                          <p:stCondLst>
                                            <p:cond delay="0"/>
                                          </p:stCondLst>
                                        </p:cTn>
                                        <p:tgtEl>
                                          <p:spTgt spid="2487"/>
                                        </p:tgtEl>
                                        <p:attrNameLst>
                                          <p:attrName>style.visibility</p:attrName>
                                        </p:attrNameLst>
                                      </p:cBhvr>
                                      <p:to>
                                        <p:strVal val="hidden"/>
                                      </p:to>
                                    </p:set>
                                  </p:childTnLst>
                                </p:cTn>
                              </p:par>
                            </p:childTnLst>
                          </p:cTn>
                        </p:par>
                      </p:childTnLst>
                    </p:cTn>
                  </p:par>
                </p:childTnLst>
              </p:cTn>
              <p:nextCondLst>
                <p:cond evt="onClick" delay="0">
                  <p:tgtEl>
                    <p:spTgt spid="2487"/>
                  </p:tgtEl>
                </p:cond>
              </p:nextCondLst>
            </p:seq>
            <p:seq concurrent="1" nextAc="seek">
              <p:cTn id="4974" restart="whenNotActive" fill="hold" evtFilter="cancelBubble" nodeType="interactiveSeq">
                <p:stCondLst>
                  <p:cond evt="onClick" delay="0">
                    <p:tgtEl>
                      <p:spTgt spid="2488"/>
                    </p:tgtEl>
                  </p:cond>
                </p:stCondLst>
                <p:endSync evt="end" delay="0">
                  <p:rtn val="all"/>
                </p:endSync>
                <p:childTnLst>
                  <p:par>
                    <p:cTn id="4975" fill="hold">
                      <p:stCondLst>
                        <p:cond delay="0"/>
                      </p:stCondLst>
                      <p:childTnLst>
                        <p:par>
                          <p:cTn id="4976" fill="hold">
                            <p:stCondLst>
                              <p:cond delay="0"/>
                            </p:stCondLst>
                            <p:childTnLst>
                              <p:par>
                                <p:cTn id="4977" presetID="1" presetClass="exit" presetSubtype="0" fill="hold" grpId="0" nodeType="clickEffect">
                                  <p:stCondLst>
                                    <p:cond delay="0"/>
                                  </p:stCondLst>
                                  <p:childTnLst>
                                    <p:set>
                                      <p:cBhvr>
                                        <p:cTn id="4978" dur="1" fill="hold">
                                          <p:stCondLst>
                                            <p:cond delay="0"/>
                                          </p:stCondLst>
                                        </p:cTn>
                                        <p:tgtEl>
                                          <p:spTgt spid="2488"/>
                                        </p:tgtEl>
                                        <p:attrNameLst>
                                          <p:attrName>style.visibility</p:attrName>
                                        </p:attrNameLst>
                                      </p:cBhvr>
                                      <p:to>
                                        <p:strVal val="hidden"/>
                                      </p:to>
                                    </p:set>
                                  </p:childTnLst>
                                </p:cTn>
                              </p:par>
                            </p:childTnLst>
                          </p:cTn>
                        </p:par>
                      </p:childTnLst>
                    </p:cTn>
                  </p:par>
                </p:childTnLst>
              </p:cTn>
              <p:nextCondLst>
                <p:cond evt="onClick" delay="0">
                  <p:tgtEl>
                    <p:spTgt spid="2488"/>
                  </p:tgtEl>
                </p:cond>
              </p:nextCondLst>
            </p:seq>
            <p:seq concurrent="1" nextAc="seek">
              <p:cTn id="4979" restart="whenNotActive" fill="hold" evtFilter="cancelBubble" nodeType="interactiveSeq">
                <p:stCondLst>
                  <p:cond evt="onClick" delay="0">
                    <p:tgtEl>
                      <p:spTgt spid="2489"/>
                    </p:tgtEl>
                  </p:cond>
                </p:stCondLst>
                <p:endSync evt="end" delay="0">
                  <p:rtn val="all"/>
                </p:endSync>
                <p:childTnLst>
                  <p:par>
                    <p:cTn id="4980" fill="hold">
                      <p:stCondLst>
                        <p:cond delay="0"/>
                      </p:stCondLst>
                      <p:childTnLst>
                        <p:par>
                          <p:cTn id="4981" fill="hold">
                            <p:stCondLst>
                              <p:cond delay="0"/>
                            </p:stCondLst>
                            <p:childTnLst>
                              <p:par>
                                <p:cTn id="4982" presetID="1" presetClass="exit" presetSubtype="0" fill="hold" grpId="0" nodeType="clickEffect">
                                  <p:stCondLst>
                                    <p:cond delay="0"/>
                                  </p:stCondLst>
                                  <p:childTnLst>
                                    <p:set>
                                      <p:cBhvr>
                                        <p:cTn id="4983" dur="1" fill="hold">
                                          <p:stCondLst>
                                            <p:cond delay="0"/>
                                          </p:stCondLst>
                                        </p:cTn>
                                        <p:tgtEl>
                                          <p:spTgt spid="2489"/>
                                        </p:tgtEl>
                                        <p:attrNameLst>
                                          <p:attrName>style.visibility</p:attrName>
                                        </p:attrNameLst>
                                      </p:cBhvr>
                                      <p:to>
                                        <p:strVal val="hidden"/>
                                      </p:to>
                                    </p:set>
                                  </p:childTnLst>
                                </p:cTn>
                              </p:par>
                            </p:childTnLst>
                          </p:cTn>
                        </p:par>
                      </p:childTnLst>
                    </p:cTn>
                  </p:par>
                </p:childTnLst>
              </p:cTn>
              <p:nextCondLst>
                <p:cond evt="onClick" delay="0">
                  <p:tgtEl>
                    <p:spTgt spid="2489"/>
                  </p:tgtEl>
                </p:cond>
              </p:nextCondLst>
            </p:seq>
            <p:seq concurrent="1" nextAc="seek">
              <p:cTn id="4984" restart="whenNotActive" fill="hold" evtFilter="cancelBubble" nodeType="interactiveSeq">
                <p:stCondLst>
                  <p:cond evt="onClick" delay="0">
                    <p:tgtEl>
                      <p:spTgt spid="2490"/>
                    </p:tgtEl>
                  </p:cond>
                </p:stCondLst>
                <p:endSync evt="end" delay="0">
                  <p:rtn val="all"/>
                </p:endSync>
                <p:childTnLst>
                  <p:par>
                    <p:cTn id="4985" fill="hold">
                      <p:stCondLst>
                        <p:cond delay="0"/>
                      </p:stCondLst>
                      <p:childTnLst>
                        <p:par>
                          <p:cTn id="4986" fill="hold">
                            <p:stCondLst>
                              <p:cond delay="0"/>
                            </p:stCondLst>
                            <p:childTnLst>
                              <p:par>
                                <p:cTn id="4987" presetID="1" presetClass="exit" presetSubtype="0" fill="hold" grpId="0" nodeType="clickEffect">
                                  <p:stCondLst>
                                    <p:cond delay="0"/>
                                  </p:stCondLst>
                                  <p:childTnLst>
                                    <p:set>
                                      <p:cBhvr>
                                        <p:cTn id="4988" dur="1" fill="hold">
                                          <p:stCondLst>
                                            <p:cond delay="0"/>
                                          </p:stCondLst>
                                        </p:cTn>
                                        <p:tgtEl>
                                          <p:spTgt spid="2490"/>
                                        </p:tgtEl>
                                        <p:attrNameLst>
                                          <p:attrName>style.visibility</p:attrName>
                                        </p:attrNameLst>
                                      </p:cBhvr>
                                      <p:to>
                                        <p:strVal val="hidden"/>
                                      </p:to>
                                    </p:set>
                                  </p:childTnLst>
                                </p:cTn>
                              </p:par>
                            </p:childTnLst>
                          </p:cTn>
                        </p:par>
                      </p:childTnLst>
                    </p:cTn>
                  </p:par>
                </p:childTnLst>
              </p:cTn>
              <p:nextCondLst>
                <p:cond evt="onClick" delay="0">
                  <p:tgtEl>
                    <p:spTgt spid="2490"/>
                  </p:tgtEl>
                </p:cond>
              </p:nextCondLst>
            </p:seq>
            <p:seq concurrent="1" nextAc="seek">
              <p:cTn id="4989" restart="whenNotActive" fill="hold" evtFilter="cancelBubble" nodeType="interactiveSeq">
                <p:stCondLst>
                  <p:cond evt="onClick" delay="0">
                    <p:tgtEl>
                      <p:spTgt spid="2491"/>
                    </p:tgtEl>
                  </p:cond>
                </p:stCondLst>
                <p:endSync evt="end" delay="0">
                  <p:rtn val="all"/>
                </p:endSync>
                <p:childTnLst>
                  <p:par>
                    <p:cTn id="4990" fill="hold">
                      <p:stCondLst>
                        <p:cond delay="0"/>
                      </p:stCondLst>
                      <p:childTnLst>
                        <p:par>
                          <p:cTn id="4991" fill="hold">
                            <p:stCondLst>
                              <p:cond delay="0"/>
                            </p:stCondLst>
                            <p:childTnLst>
                              <p:par>
                                <p:cTn id="4992" presetID="1" presetClass="exit" presetSubtype="0" fill="hold" grpId="0" nodeType="clickEffect">
                                  <p:stCondLst>
                                    <p:cond delay="0"/>
                                  </p:stCondLst>
                                  <p:childTnLst>
                                    <p:set>
                                      <p:cBhvr>
                                        <p:cTn id="4993" dur="1" fill="hold">
                                          <p:stCondLst>
                                            <p:cond delay="0"/>
                                          </p:stCondLst>
                                        </p:cTn>
                                        <p:tgtEl>
                                          <p:spTgt spid="2491"/>
                                        </p:tgtEl>
                                        <p:attrNameLst>
                                          <p:attrName>style.visibility</p:attrName>
                                        </p:attrNameLst>
                                      </p:cBhvr>
                                      <p:to>
                                        <p:strVal val="hidden"/>
                                      </p:to>
                                    </p:set>
                                  </p:childTnLst>
                                </p:cTn>
                              </p:par>
                            </p:childTnLst>
                          </p:cTn>
                        </p:par>
                      </p:childTnLst>
                    </p:cTn>
                  </p:par>
                </p:childTnLst>
              </p:cTn>
              <p:nextCondLst>
                <p:cond evt="onClick" delay="0">
                  <p:tgtEl>
                    <p:spTgt spid="2491"/>
                  </p:tgtEl>
                </p:cond>
              </p:nextCondLst>
            </p:seq>
            <p:seq concurrent="1" nextAc="seek">
              <p:cTn id="4994" restart="whenNotActive" fill="hold" evtFilter="cancelBubble" nodeType="interactiveSeq">
                <p:stCondLst>
                  <p:cond evt="onClick" delay="0">
                    <p:tgtEl>
                      <p:spTgt spid="2492"/>
                    </p:tgtEl>
                  </p:cond>
                </p:stCondLst>
                <p:endSync evt="end" delay="0">
                  <p:rtn val="all"/>
                </p:endSync>
                <p:childTnLst>
                  <p:par>
                    <p:cTn id="4995" fill="hold">
                      <p:stCondLst>
                        <p:cond delay="0"/>
                      </p:stCondLst>
                      <p:childTnLst>
                        <p:par>
                          <p:cTn id="4996" fill="hold">
                            <p:stCondLst>
                              <p:cond delay="0"/>
                            </p:stCondLst>
                            <p:childTnLst>
                              <p:par>
                                <p:cTn id="4997" presetID="1" presetClass="exit" presetSubtype="0" fill="hold" grpId="0" nodeType="clickEffect">
                                  <p:stCondLst>
                                    <p:cond delay="0"/>
                                  </p:stCondLst>
                                  <p:childTnLst>
                                    <p:set>
                                      <p:cBhvr>
                                        <p:cTn id="4998" dur="1" fill="hold">
                                          <p:stCondLst>
                                            <p:cond delay="0"/>
                                          </p:stCondLst>
                                        </p:cTn>
                                        <p:tgtEl>
                                          <p:spTgt spid="2492"/>
                                        </p:tgtEl>
                                        <p:attrNameLst>
                                          <p:attrName>style.visibility</p:attrName>
                                        </p:attrNameLst>
                                      </p:cBhvr>
                                      <p:to>
                                        <p:strVal val="hidden"/>
                                      </p:to>
                                    </p:set>
                                  </p:childTnLst>
                                </p:cTn>
                              </p:par>
                            </p:childTnLst>
                          </p:cTn>
                        </p:par>
                      </p:childTnLst>
                    </p:cTn>
                  </p:par>
                </p:childTnLst>
              </p:cTn>
              <p:nextCondLst>
                <p:cond evt="onClick" delay="0">
                  <p:tgtEl>
                    <p:spTgt spid="2492"/>
                  </p:tgtEl>
                </p:cond>
              </p:nextCondLst>
            </p:seq>
            <p:seq concurrent="1" nextAc="seek">
              <p:cTn id="4999" restart="whenNotActive" fill="hold" evtFilter="cancelBubble" nodeType="interactiveSeq">
                <p:stCondLst>
                  <p:cond evt="onClick" delay="0">
                    <p:tgtEl>
                      <p:spTgt spid="2493"/>
                    </p:tgtEl>
                  </p:cond>
                </p:stCondLst>
                <p:endSync evt="end" delay="0">
                  <p:rtn val="all"/>
                </p:endSync>
                <p:childTnLst>
                  <p:par>
                    <p:cTn id="5000" fill="hold">
                      <p:stCondLst>
                        <p:cond delay="0"/>
                      </p:stCondLst>
                      <p:childTnLst>
                        <p:par>
                          <p:cTn id="5001" fill="hold">
                            <p:stCondLst>
                              <p:cond delay="0"/>
                            </p:stCondLst>
                            <p:childTnLst>
                              <p:par>
                                <p:cTn id="5002" presetID="1" presetClass="exit" presetSubtype="0" fill="hold" grpId="0" nodeType="clickEffect">
                                  <p:stCondLst>
                                    <p:cond delay="0"/>
                                  </p:stCondLst>
                                  <p:childTnLst>
                                    <p:set>
                                      <p:cBhvr>
                                        <p:cTn id="5003" dur="1" fill="hold">
                                          <p:stCondLst>
                                            <p:cond delay="0"/>
                                          </p:stCondLst>
                                        </p:cTn>
                                        <p:tgtEl>
                                          <p:spTgt spid="2493"/>
                                        </p:tgtEl>
                                        <p:attrNameLst>
                                          <p:attrName>style.visibility</p:attrName>
                                        </p:attrNameLst>
                                      </p:cBhvr>
                                      <p:to>
                                        <p:strVal val="hidden"/>
                                      </p:to>
                                    </p:set>
                                  </p:childTnLst>
                                </p:cTn>
                              </p:par>
                            </p:childTnLst>
                          </p:cTn>
                        </p:par>
                      </p:childTnLst>
                    </p:cTn>
                  </p:par>
                </p:childTnLst>
              </p:cTn>
              <p:nextCondLst>
                <p:cond evt="onClick" delay="0">
                  <p:tgtEl>
                    <p:spTgt spid="2493"/>
                  </p:tgtEl>
                </p:cond>
              </p:nextCondLst>
            </p:seq>
            <p:seq concurrent="1" nextAc="seek">
              <p:cTn id="5004" restart="whenNotActive" fill="hold" evtFilter="cancelBubble" nodeType="interactiveSeq">
                <p:stCondLst>
                  <p:cond evt="onClick" delay="0">
                    <p:tgtEl>
                      <p:spTgt spid="2494"/>
                    </p:tgtEl>
                  </p:cond>
                </p:stCondLst>
                <p:endSync evt="end" delay="0">
                  <p:rtn val="all"/>
                </p:endSync>
                <p:childTnLst>
                  <p:par>
                    <p:cTn id="5005" fill="hold">
                      <p:stCondLst>
                        <p:cond delay="0"/>
                      </p:stCondLst>
                      <p:childTnLst>
                        <p:par>
                          <p:cTn id="5006" fill="hold">
                            <p:stCondLst>
                              <p:cond delay="0"/>
                            </p:stCondLst>
                            <p:childTnLst>
                              <p:par>
                                <p:cTn id="5007" presetID="1" presetClass="exit" presetSubtype="0" fill="hold" grpId="0" nodeType="clickEffect">
                                  <p:stCondLst>
                                    <p:cond delay="0"/>
                                  </p:stCondLst>
                                  <p:childTnLst>
                                    <p:set>
                                      <p:cBhvr>
                                        <p:cTn id="5008" dur="1" fill="hold">
                                          <p:stCondLst>
                                            <p:cond delay="0"/>
                                          </p:stCondLst>
                                        </p:cTn>
                                        <p:tgtEl>
                                          <p:spTgt spid="2494"/>
                                        </p:tgtEl>
                                        <p:attrNameLst>
                                          <p:attrName>style.visibility</p:attrName>
                                        </p:attrNameLst>
                                      </p:cBhvr>
                                      <p:to>
                                        <p:strVal val="hidden"/>
                                      </p:to>
                                    </p:set>
                                  </p:childTnLst>
                                </p:cTn>
                              </p:par>
                            </p:childTnLst>
                          </p:cTn>
                        </p:par>
                      </p:childTnLst>
                    </p:cTn>
                  </p:par>
                </p:childTnLst>
              </p:cTn>
              <p:nextCondLst>
                <p:cond evt="onClick" delay="0">
                  <p:tgtEl>
                    <p:spTgt spid="2494"/>
                  </p:tgtEl>
                </p:cond>
              </p:nextCondLst>
            </p:seq>
            <p:seq concurrent="1" nextAc="seek">
              <p:cTn id="5009" restart="whenNotActive" fill="hold" evtFilter="cancelBubble" nodeType="interactiveSeq">
                <p:stCondLst>
                  <p:cond evt="onClick" delay="0">
                    <p:tgtEl>
                      <p:spTgt spid="2495"/>
                    </p:tgtEl>
                  </p:cond>
                </p:stCondLst>
                <p:endSync evt="end" delay="0">
                  <p:rtn val="all"/>
                </p:endSync>
                <p:childTnLst>
                  <p:par>
                    <p:cTn id="5010" fill="hold">
                      <p:stCondLst>
                        <p:cond delay="0"/>
                      </p:stCondLst>
                      <p:childTnLst>
                        <p:par>
                          <p:cTn id="5011" fill="hold">
                            <p:stCondLst>
                              <p:cond delay="0"/>
                            </p:stCondLst>
                            <p:childTnLst>
                              <p:par>
                                <p:cTn id="5012" presetID="1" presetClass="exit" presetSubtype="0" fill="hold" grpId="0" nodeType="clickEffect">
                                  <p:stCondLst>
                                    <p:cond delay="0"/>
                                  </p:stCondLst>
                                  <p:childTnLst>
                                    <p:set>
                                      <p:cBhvr>
                                        <p:cTn id="5013" dur="1" fill="hold">
                                          <p:stCondLst>
                                            <p:cond delay="0"/>
                                          </p:stCondLst>
                                        </p:cTn>
                                        <p:tgtEl>
                                          <p:spTgt spid="2495"/>
                                        </p:tgtEl>
                                        <p:attrNameLst>
                                          <p:attrName>style.visibility</p:attrName>
                                        </p:attrNameLst>
                                      </p:cBhvr>
                                      <p:to>
                                        <p:strVal val="hidden"/>
                                      </p:to>
                                    </p:set>
                                  </p:childTnLst>
                                </p:cTn>
                              </p:par>
                            </p:childTnLst>
                          </p:cTn>
                        </p:par>
                      </p:childTnLst>
                    </p:cTn>
                  </p:par>
                </p:childTnLst>
              </p:cTn>
              <p:nextCondLst>
                <p:cond evt="onClick" delay="0">
                  <p:tgtEl>
                    <p:spTgt spid="2495"/>
                  </p:tgtEl>
                </p:cond>
              </p:nextCondLst>
            </p:seq>
            <p:seq concurrent="1" nextAc="seek">
              <p:cTn id="5014" restart="whenNotActive" fill="hold" evtFilter="cancelBubble" nodeType="interactiveSeq">
                <p:stCondLst>
                  <p:cond evt="onClick" delay="0">
                    <p:tgtEl>
                      <p:spTgt spid="2496"/>
                    </p:tgtEl>
                  </p:cond>
                </p:stCondLst>
                <p:endSync evt="end" delay="0">
                  <p:rtn val="all"/>
                </p:endSync>
                <p:childTnLst>
                  <p:par>
                    <p:cTn id="5015" fill="hold">
                      <p:stCondLst>
                        <p:cond delay="0"/>
                      </p:stCondLst>
                      <p:childTnLst>
                        <p:par>
                          <p:cTn id="5016" fill="hold">
                            <p:stCondLst>
                              <p:cond delay="0"/>
                            </p:stCondLst>
                            <p:childTnLst>
                              <p:par>
                                <p:cTn id="5017" presetID="1" presetClass="exit" presetSubtype="0" fill="hold" grpId="0" nodeType="clickEffect">
                                  <p:stCondLst>
                                    <p:cond delay="0"/>
                                  </p:stCondLst>
                                  <p:childTnLst>
                                    <p:set>
                                      <p:cBhvr>
                                        <p:cTn id="5018" dur="1" fill="hold">
                                          <p:stCondLst>
                                            <p:cond delay="0"/>
                                          </p:stCondLst>
                                        </p:cTn>
                                        <p:tgtEl>
                                          <p:spTgt spid="2496"/>
                                        </p:tgtEl>
                                        <p:attrNameLst>
                                          <p:attrName>style.visibility</p:attrName>
                                        </p:attrNameLst>
                                      </p:cBhvr>
                                      <p:to>
                                        <p:strVal val="hidden"/>
                                      </p:to>
                                    </p:set>
                                  </p:childTnLst>
                                </p:cTn>
                              </p:par>
                            </p:childTnLst>
                          </p:cTn>
                        </p:par>
                      </p:childTnLst>
                    </p:cTn>
                  </p:par>
                </p:childTnLst>
              </p:cTn>
              <p:nextCondLst>
                <p:cond evt="onClick" delay="0">
                  <p:tgtEl>
                    <p:spTgt spid="2496"/>
                  </p:tgtEl>
                </p:cond>
              </p:nextCondLst>
            </p:seq>
            <p:seq concurrent="1" nextAc="seek">
              <p:cTn id="5019" restart="whenNotActive" fill="hold" evtFilter="cancelBubble" nodeType="interactiveSeq">
                <p:stCondLst>
                  <p:cond evt="onClick" delay="0">
                    <p:tgtEl>
                      <p:spTgt spid="2497"/>
                    </p:tgtEl>
                  </p:cond>
                </p:stCondLst>
                <p:endSync evt="end" delay="0">
                  <p:rtn val="all"/>
                </p:endSync>
                <p:childTnLst>
                  <p:par>
                    <p:cTn id="5020" fill="hold">
                      <p:stCondLst>
                        <p:cond delay="0"/>
                      </p:stCondLst>
                      <p:childTnLst>
                        <p:par>
                          <p:cTn id="5021" fill="hold">
                            <p:stCondLst>
                              <p:cond delay="0"/>
                            </p:stCondLst>
                            <p:childTnLst>
                              <p:par>
                                <p:cTn id="5022" presetID="1" presetClass="exit" presetSubtype="0" fill="hold" grpId="0" nodeType="clickEffect">
                                  <p:stCondLst>
                                    <p:cond delay="0"/>
                                  </p:stCondLst>
                                  <p:childTnLst>
                                    <p:set>
                                      <p:cBhvr>
                                        <p:cTn id="5023" dur="1" fill="hold">
                                          <p:stCondLst>
                                            <p:cond delay="0"/>
                                          </p:stCondLst>
                                        </p:cTn>
                                        <p:tgtEl>
                                          <p:spTgt spid="2497"/>
                                        </p:tgtEl>
                                        <p:attrNameLst>
                                          <p:attrName>style.visibility</p:attrName>
                                        </p:attrNameLst>
                                      </p:cBhvr>
                                      <p:to>
                                        <p:strVal val="hidden"/>
                                      </p:to>
                                    </p:set>
                                  </p:childTnLst>
                                </p:cTn>
                              </p:par>
                            </p:childTnLst>
                          </p:cTn>
                        </p:par>
                      </p:childTnLst>
                    </p:cTn>
                  </p:par>
                </p:childTnLst>
              </p:cTn>
              <p:nextCondLst>
                <p:cond evt="onClick" delay="0">
                  <p:tgtEl>
                    <p:spTgt spid="2497"/>
                  </p:tgtEl>
                </p:cond>
              </p:nextCondLst>
            </p:seq>
            <p:seq concurrent="1" nextAc="seek">
              <p:cTn id="5024" restart="whenNotActive" fill="hold" evtFilter="cancelBubble" nodeType="interactiveSeq">
                <p:stCondLst>
                  <p:cond evt="onClick" delay="0">
                    <p:tgtEl>
                      <p:spTgt spid="2498"/>
                    </p:tgtEl>
                  </p:cond>
                </p:stCondLst>
                <p:endSync evt="end" delay="0">
                  <p:rtn val="all"/>
                </p:endSync>
                <p:childTnLst>
                  <p:par>
                    <p:cTn id="5025" fill="hold">
                      <p:stCondLst>
                        <p:cond delay="0"/>
                      </p:stCondLst>
                      <p:childTnLst>
                        <p:par>
                          <p:cTn id="5026" fill="hold">
                            <p:stCondLst>
                              <p:cond delay="0"/>
                            </p:stCondLst>
                            <p:childTnLst>
                              <p:par>
                                <p:cTn id="5027" presetID="1" presetClass="exit" presetSubtype="0" fill="hold" grpId="0" nodeType="clickEffect">
                                  <p:stCondLst>
                                    <p:cond delay="0"/>
                                  </p:stCondLst>
                                  <p:childTnLst>
                                    <p:set>
                                      <p:cBhvr>
                                        <p:cTn id="5028" dur="1" fill="hold">
                                          <p:stCondLst>
                                            <p:cond delay="0"/>
                                          </p:stCondLst>
                                        </p:cTn>
                                        <p:tgtEl>
                                          <p:spTgt spid="2498"/>
                                        </p:tgtEl>
                                        <p:attrNameLst>
                                          <p:attrName>style.visibility</p:attrName>
                                        </p:attrNameLst>
                                      </p:cBhvr>
                                      <p:to>
                                        <p:strVal val="hidden"/>
                                      </p:to>
                                    </p:set>
                                  </p:childTnLst>
                                </p:cTn>
                              </p:par>
                            </p:childTnLst>
                          </p:cTn>
                        </p:par>
                      </p:childTnLst>
                    </p:cTn>
                  </p:par>
                </p:childTnLst>
              </p:cTn>
              <p:nextCondLst>
                <p:cond evt="onClick" delay="0">
                  <p:tgtEl>
                    <p:spTgt spid="2498"/>
                  </p:tgtEl>
                </p:cond>
              </p:nextCondLst>
            </p:seq>
            <p:seq concurrent="1" nextAc="seek">
              <p:cTn id="5029" restart="whenNotActive" fill="hold" evtFilter="cancelBubble" nodeType="interactiveSeq">
                <p:stCondLst>
                  <p:cond evt="onClick" delay="0">
                    <p:tgtEl>
                      <p:spTgt spid="2499"/>
                    </p:tgtEl>
                  </p:cond>
                </p:stCondLst>
                <p:endSync evt="end" delay="0">
                  <p:rtn val="all"/>
                </p:endSync>
                <p:childTnLst>
                  <p:par>
                    <p:cTn id="5030" fill="hold">
                      <p:stCondLst>
                        <p:cond delay="0"/>
                      </p:stCondLst>
                      <p:childTnLst>
                        <p:par>
                          <p:cTn id="5031" fill="hold">
                            <p:stCondLst>
                              <p:cond delay="0"/>
                            </p:stCondLst>
                            <p:childTnLst>
                              <p:par>
                                <p:cTn id="5032" presetID="1" presetClass="exit" presetSubtype="0" fill="hold" grpId="0" nodeType="clickEffect">
                                  <p:stCondLst>
                                    <p:cond delay="0"/>
                                  </p:stCondLst>
                                  <p:childTnLst>
                                    <p:set>
                                      <p:cBhvr>
                                        <p:cTn id="5033" dur="1" fill="hold">
                                          <p:stCondLst>
                                            <p:cond delay="0"/>
                                          </p:stCondLst>
                                        </p:cTn>
                                        <p:tgtEl>
                                          <p:spTgt spid="2499"/>
                                        </p:tgtEl>
                                        <p:attrNameLst>
                                          <p:attrName>style.visibility</p:attrName>
                                        </p:attrNameLst>
                                      </p:cBhvr>
                                      <p:to>
                                        <p:strVal val="hidden"/>
                                      </p:to>
                                    </p:set>
                                  </p:childTnLst>
                                </p:cTn>
                              </p:par>
                            </p:childTnLst>
                          </p:cTn>
                        </p:par>
                      </p:childTnLst>
                    </p:cTn>
                  </p:par>
                </p:childTnLst>
              </p:cTn>
              <p:nextCondLst>
                <p:cond evt="onClick" delay="0">
                  <p:tgtEl>
                    <p:spTgt spid="2499"/>
                  </p:tgtEl>
                </p:cond>
              </p:nextCondLst>
            </p:seq>
            <p:seq concurrent="1" nextAc="seek">
              <p:cTn id="5034" restart="whenNotActive" fill="hold" evtFilter="cancelBubble" nodeType="interactiveSeq">
                <p:stCondLst>
                  <p:cond evt="onClick" delay="0">
                    <p:tgtEl>
                      <p:spTgt spid="2500"/>
                    </p:tgtEl>
                  </p:cond>
                </p:stCondLst>
                <p:endSync evt="end" delay="0">
                  <p:rtn val="all"/>
                </p:endSync>
                <p:childTnLst>
                  <p:par>
                    <p:cTn id="5035" fill="hold">
                      <p:stCondLst>
                        <p:cond delay="0"/>
                      </p:stCondLst>
                      <p:childTnLst>
                        <p:par>
                          <p:cTn id="5036" fill="hold">
                            <p:stCondLst>
                              <p:cond delay="0"/>
                            </p:stCondLst>
                            <p:childTnLst>
                              <p:par>
                                <p:cTn id="5037" presetID="1" presetClass="exit" presetSubtype="0" fill="hold" grpId="0" nodeType="clickEffect">
                                  <p:stCondLst>
                                    <p:cond delay="0"/>
                                  </p:stCondLst>
                                  <p:childTnLst>
                                    <p:set>
                                      <p:cBhvr>
                                        <p:cTn id="5038" dur="1" fill="hold">
                                          <p:stCondLst>
                                            <p:cond delay="0"/>
                                          </p:stCondLst>
                                        </p:cTn>
                                        <p:tgtEl>
                                          <p:spTgt spid="2500"/>
                                        </p:tgtEl>
                                        <p:attrNameLst>
                                          <p:attrName>style.visibility</p:attrName>
                                        </p:attrNameLst>
                                      </p:cBhvr>
                                      <p:to>
                                        <p:strVal val="hidden"/>
                                      </p:to>
                                    </p:set>
                                  </p:childTnLst>
                                </p:cTn>
                              </p:par>
                            </p:childTnLst>
                          </p:cTn>
                        </p:par>
                      </p:childTnLst>
                    </p:cTn>
                  </p:par>
                </p:childTnLst>
              </p:cTn>
              <p:nextCondLst>
                <p:cond evt="onClick" delay="0">
                  <p:tgtEl>
                    <p:spTgt spid="2500"/>
                  </p:tgtEl>
                </p:cond>
              </p:nextCondLst>
            </p:seq>
            <p:seq concurrent="1" nextAc="seek">
              <p:cTn id="5039" restart="whenNotActive" fill="hold" evtFilter="cancelBubble" nodeType="interactiveSeq">
                <p:stCondLst>
                  <p:cond evt="onClick" delay="0">
                    <p:tgtEl>
                      <p:spTgt spid="2501"/>
                    </p:tgtEl>
                  </p:cond>
                </p:stCondLst>
                <p:endSync evt="end" delay="0">
                  <p:rtn val="all"/>
                </p:endSync>
                <p:childTnLst>
                  <p:par>
                    <p:cTn id="5040" fill="hold">
                      <p:stCondLst>
                        <p:cond delay="0"/>
                      </p:stCondLst>
                      <p:childTnLst>
                        <p:par>
                          <p:cTn id="5041" fill="hold">
                            <p:stCondLst>
                              <p:cond delay="0"/>
                            </p:stCondLst>
                            <p:childTnLst>
                              <p:par>
                                <p:cTn id="5042" presetID="1" presetClass="exit" presetSubtype="0" fill="hold" grpId="0" nodeType="clickEffect">
                                  <p:stCondLst>
                                    <p:cond delay="0"/>
                                  </p:stCondLst>
                                  <p:childTnLst>
                                    <p:set>
                                      <p:cBhvr>
                                        <p:cTn id="5043" dur="1" fill="hold">
                                          <p:stCondLst>
                                            <p:cond delay="0"/>
                                          </p:stCondLst>
                                        </p:cTn>
                                        <p:tgtEl>
                                          <p:spTgt spid="2501"/>
                                        </p:tgtEl>
                                        <p:attrNameLst>
                                          <p:attrName>style.visibility</p:attrName>
                                        </p:attrNameLst>
                                      </p:cBhvr>
                                      <p:to>
                                        <p:strVal val="hidden"/>
                                      </p:to>
                                    </p:set>
                                  </p:childTnLst>
                                </p:cTn>
                              </p:par>
                            </p:childTnLst>
                          </p:cTn>
                        </p:par>
                      </p:childTnLst>
                    </p:cTn>
                  </p:par>
                </p:childTnLst>
              </p:cTn>
              <p:nextCondLst>
                <p:cond evt="onClick" delay="0">
                  <p:tgtEl>
                    <p:spTgt spid="2501"/>
                  </p:tgtEl>
                </p:cond>
              </p:nextCondLst>
            </p:seq>
            <p:seq concurrent="1" nextAc="seek">
              <p:cTn id="5044" restart="whenNotActive" fill="hold" evtFilter="cancelBubble" nodeType="interactiveSeq">
                <p:stCondLst>
                  <p:cond evt="onClick" delay="0">
                    <p:tgtEl>
                      <p:spTgt spid="2502"/>
                    </p:tgtEl>
                  </p:cond>
                </p:stCondLst>
                <p:endSync evt="end" delay="0">
                  <p:rtn val="all"/>
                </p:endSync>
                <p:childTnLst>
                  <p:par>
                    <p:cTn id="5045" fill="hold">
                      <p:stCondLst>
                        <p:cond delay="0"/>
                      </p:stCondLst>
                      <p:childTnLst>
                        <p:par>
                          <p:cTn id="5046" fill="hold">
                            <p:stCondLst>
                              <p:cond delay="0"/>
                            </p:stCondLst>
                            <p:childTnLst>
                              <p:par>
                                <p:cTn id="5047" presetID="1" presetClass="exit" presetSubtype="0" fill="hold" grpId="0" nodeType="clickEffect">
                                  <p:stCondLst>
                                    <p:cond delay="0"/>
                                  </p:stCondLst>
                                  <p:childTnLst>
                                    <p:set>
                                      <p:cBhvr>
                                        <p:cTn id="5048" dur="1" fill="hold">
                                          <p:stCondLst>
                                            <p:cond delay="0"/>
                                          </p:stCondLst>
                                        </p:cTn>
                                        <p:tgtEl>
                                          <p:spTgt spid="2502"/>
                                        </p:tgtEl>
                                        <p:attrNameLst>
                                          <p:attrName>style.visibility</p:attrName>
                                        </p:attrNameLst>
                                      </p:cBhvr>
                                      <p:to>
                                        <p:strVal val="hidden"/>
                                      </p:to>
                                    </p:set>
                                  </p:childTnLst>
                                </p:cTn>
                              </p:par>
                            </p:childTnLst>
                          </p:cTn>
                        </p:par>
                      </p:childTnLst>
                    </p:cTn>
                  </p:par>
                </p:childTnLst>
              </p:cTn>
              <p:nextCondLst>
                <p:cond evt="onClick" delay="0">
                  <p:tgtEl>
                    <p:spTgt spid="2502"/>
                  </p:tgtEl>
                </p:cond>
              </p:nextCondLst>
            </p:seq>
            <p:seq concurrent="1" nextAc="seek">
              <p:cTn id="5049" restart="whenNotActive" fill="hold" evtFilter="cancelBubble" nodeType="interactiveSeq">
                <p:stCondLst>
                  <p:cond evt="onClick" delay="0">
                    <p:tgtEl>
                      <p:spTgt spid="2503"/>
                    </p:tgtEl>
                  </p:cond>
                </p:stCondLst>
                <p:endSync evt="end" delay="0">
                  <p:rtn val="all"/>
                </p:endSync>
                <p:childTnLst>
                  <p:par>
                    <p:cTn id="5050" fill="hold">
                      <p:stCondLst>
                        <p:cond delay="0"/>
                      </p:stCondLst>
                      <p:childTnLst>
                        <p:par>
                          <p:cTn id="5051" fill="hold">
                            <p:stCondLst>
                              <p:cond delay="0"/>
                            </p:stCondLst>
                            <p:childTnLst>
                              <p:par>
                                <p:cTn id="5052" presetID="1" presetClass="exit" presetSubtype="0" fill="hold" grpId="0" nodeType="clickEffect">
                                  <p:stCondLst>
                                    <p:cond delay="0"/>
                                  </p:stCondLst>
                                  <p:childTnLst>
                                    <p:set>
                                      <p:cBhvr>
                                        <p:cTn id="5053" dur="1" fill="hold">
                                          <p:stCondLst>
                                            <p:cond delay="0"/>
                                          </p:stCondLst>
                                        </p:cTn>
                                        <p:tgtEl>
                                          <p:spTgt spid="2503"/>
                                        </p:tgtEl>
                                        <p:attrNameLst>
                                          <p:attrName>style.visibility</p:attrName>
                                        </p:attrNameLst>
                                      </p:cBhvr>
                                      <p:to>
                                        <p:strVal val="hidden"/>
                                      </p:to>
                                    </p:set>
                                  </p:childTnLst>
                                </p:cTn>
                              </p:par>
                            </p:childTnLst>
                          </p:cTn>
                        </p:par>
                      </p:childTnLst>
                    </p:cTn>
                  </p:par>
                </p:childTnLst>
              </p:cTn>
              <p:nextCondLst>
                <p:cond evt="onClick" delay="0">
                  <p:tgtEl>
                    <p:spTgt spid="2503"/>
                  </p:tgtEl>
                </p:cond>
              </p:nextCondLst>
            </p:seq>
            <p:seq concurrent="1" nextAc="seek">
              <p:cTn id="5054" restart="whenNotActive" fill="hold" evtFilter="cancelBubble" nodeType="interactiveSeq">
                <p:stCondLst>
                  <p:cond evt="onClick" delay="0">
                    <p:tgtEl>
                      <p:spTgt spid="2504"/>
                    </p:tgtEl>
                  </p:cond>
                </p:stCondLst>
                <p:endSync evt="end" delay="0">
                  <p:rtn val="all"/>
                </p:endSync>
                <p:childTnLst>
                  <p:par>
                    <p:cTn id="5055" fill="hold">
                      <p:stCondLst>
                        <p:cond delay="0"/>
                      </p:stCondLst>
                      <p:childTnLst>
                        <p:par>
                          <p:cTn id="5056" fill="hold">
                            <p:stCondLst>
                              <p:cond delay="0"/>
                            </p:stCondLst>
                            <p:childTnLst>
                              <p:par>
                                <p:cTn id="5057" presetID="1" presetClass="exit" presetSubtype="0" fill="hold" grpId="0" nodeType="clickEffect">
                                  <p:stCondLst>
                                    <p:cond delay="0"/>
                                  </p:stCondLst>
                                  <p:childTnLst>
                                    <p:set>
                                      <p:cBhvr>
                                        <p:cTn id="5058" dur="1" fill="hold">
                                          <p:stCondLst>
                                            <p:cond delay="0"/>
                                          </p:stCondLst>
                                        </p:cTn>
                                        <p:tgtEl>
                                          <p:spTgt spid="2504"/>
                                        </p:tgtEl>
                                        <p:attrNameLst>
                                          <p:attrName>style.visibility</p:attrName>
                                        </p:attrNameLst>
                                      </p:cBhvr>
                                      <p:to>
                                        <p:strVal val="hidden"/>
                                      </p:to>
                                    </p:set>
                                  </p:childTnLst>
                                </p:cTn>
                              </p:par>
                            </p:childTnLst>
                          </p:cTn>
                        </p:par>
                      </p:childTnLst>
                    </p:cTn>
                  </p:par>
                </p:childTnLst>
              </p:cTn>
              <p:nextCondLst>
                <p:cond evt="onClick" delay="0">
                  <p:tgtEl>
                    <p:spTgt spid="2504"/>
                  </p:tgtEl>
                </p:cond>
              </p:nextCondLst>
            </p:seq>
            <p:seq concurrent="1" nextAc="seek">
              <p:cTn id="5059" restart="whenNotActive" fill="hold" evtFilter="cancelBubble" nodeType="interactiveSeq">
                <p:stCondLst>
                  <p:cond evt="onClick" delay="0">
                    <p:tgtEl>
                      <p:spTgt spid="2505"/>
                    </p:tgtEl>
                  </p:cond>
                </p:stCondLst>
                <p:endSync evt="end" delay="0">
                  <p:rtn val="all"/>
                </p:endSync>
                <p:childTnLst>
                  <p:par>
                    <p:cTn id="5060" fill="hold">
                      <p:stCondLst>
                        <p:cond delay="0"/>
                      </p:stCondLst>
                      <p:childTnLst>
                        <p:par>
                          <p:cTn id="5061" fill="hold">
                            <p:stCondLst>
                              <p:cond delay="0"/>
                            </p:stCondLst>
                            <p:childTnLst>
                              <p:par>
                                <p:cTn id="5062" presetID="1" presetClass="exit" presetSubtype="0" fill="hold" grpId="0" nodeType="clickEffect">
                                  <p:stCondLst>
                                    <p:cond delay="0"/>
                                  </p:stCondLst>
                                  <p:childTnLst>
                                    <p:set>
                                      <p:cBhvr>
                                        <p:cTn id="5063" dur="1" fill="hold">
                                          <p:stCondLst>
                                            <p:cond delay="0"/>
                                          </p:stCondLst>
                                        </p:cTn>
                                        <p:tgtEl>
                                          <p:spTgt spid="2505"/>
                                        </p:tgtEl>
                                        <p:attrNameLst>
                                          <p:attrName>style.visibility</p:attrName>
                                        </p:attrNameLst>
                                      </p:cBhvr>
                                      <p:to>
                                        <p:strVal val="hidden"/>
                                      </p:to>
                                    </p:set>
                                  </p:childTnLst>
                                </p:cTn>
                              </p:par>
                            </p:childTnLst>
                          </p:cTn>
                        </p:par>
                      </p:childTnLst>
                    </p:cTn>
                  </p:par>
                </p:childTnLst>
              </p:cTn>
              <p:nextCondLst>
                <p:cond evt="onClick" delay="0">
                  <p:tgtEl>
                    <p:spTgt spid="2505"/>
                  </p:tgtEl>
                </p:cond>
              </p:nextCondLst>
            </p:seq>
            <p:seq concurrent="1" nextAc="seek">
              <p:cTn id="5064" restart="whenNotActive" fill="hold" evtFilter="cancelBubble" nodeType="interactiveSeq">
                <p:stCondLst>
                  <p:cond evt="onClick" delay="0">
                    <p:tgtEl>
                      <p:spTgt spid="2506"/>
                    </p:tgtEl>
                  </p:cond>
                </p:stCondLst>
                <p:endSync evt="end" delay="0">
                  <p:rtn val="all"/>
                </p:endSync>
                <p:childTnLst>
                  <p:par>
                    <p:cTn id="5065" fill="hold">
                      <p:stCondLst>
                        <p:cond delay="0"/>
                      </p:stCondLst>
                      <p:childTnLst>
                        <p:par>
                          <p:cTn id="5066" fill="hold">
                            <p:stCondLst>
                              <p:cond delay="0"/>
                            </p:stCondLst>
                            <p:childTnLst>
                              <p:par>
                                <p:cTn id="5067" presetID="1" presetClass="exit" presetSubtype="0" fill="hold" grpId="0" nodeType="clickEffect">
                                  <p:stCondLst>
                                    <p:cond delay="0"/>
                                  </p:stCondLst>
                                  <p:childTnLst>
                                    <p:set>
                                      <p:cBhvr>
                                        <p:cTn id="5068" dur="1" fill="hold">
                                          <p:stCondLst>
                                            <p:cond delay="0"/>
                                          </p:stCondLst>
                                        </p:cTn>
                                        <p:tgtEl>
                                          <p:spTgt spid="2506"/>
                                        </p:tgtEl>
                                        <p:attrNameLst>
                                          <p:attrName>style.visibility</p:attrName>
                                        </p:attrNameLst>
                                      </p:cBhvr>
                                      <p:to>
                                        <p:strVal val="hidden"/>
                                      </p:to>
                                    </p:set>
                                  </p:childTnLst>
                                </p:cTn>
                              </p:par>
                            </p:childTnLst>
                          </p:cTn>
                        </p:par>
                      </p:childTnLst>
                    </p:cTn>
                  </p:par>
                </p:childTnLst>
              </p:cTn>
              <p:nextCondLst>
                <p:cond evt="onClick" delay="0">
                  <p:tgtEl>
                    <p:spTgt spid="2506"/>
                  </p:tgtEl>
                </p:cond>
              </p:nextCondLst>
            </p:seq>
            <p:seq concurrent="1" nextAc="seek">
              <p:cTn id="5069" restart="whenNotActive" fill="hold" evtFilter="cancelBubble" nodeType="interactiveSeq">
                <p:stCondLst>
                  <p:cond evt="onClick" delay="0">
                    <p:tgtEl>
                      <p:spTgt spid="2507"/>
                    </p:tgtEl>
                  </p:cond>
                </p:stCondLst>
                <p:endSync evt="end" delay="0">
                  <p:rtn val="all"/>
                </p:endSync>
                <p:childTnLst>
                  <p:par>
                    <p:cTn id="5070" fill="hold">
                      <p:stCondLst>
                        <p:cond delay="0"/>
                      </p:stCondLst>
                      <p:childTnLst>
                        <p:par>
                          <p:cTn id="5071" fill="hold">
                            <p:stCondLst>
                              <p:cond delay="0"/>
                            </p:stCondLst>
                            <p:childTnLst>
                              <p:par>
                                <p:cTn id="5072" presetID="1" presetClass="exit" presetSubtype="0" fill="hold" grpId="0" nodeType="clickEffect">
                                  <p:stCondLst>
                                    <p:cond delay="0"/>
                                  </p:stCondLst>
                                  <p:childTnLst>
                                    <p:set>
                                      <p:cBhvr>
                                        <p:cTn id="5073" dur="1" fill="hold">
                                          <p:stCondLst>
                                            <p:cond delay="0"/>
                                          </p:stCondLst>
                                        </p:cTn>
                                        <p:tgtEl>
                                          <p:spTgt spid="2507"/>
                                        </p:tgtEl>
                                        <p:attrNameLst>
                                          <p:attrName>style.visibility</p:attrName>
                                        </p:attrNameLst>
                                      </p:cBhvr>
                                      <p:to>
                                        <p:strVal val="hidden"/>
                                      </p:to>
                                    </p:set>
                                  </p:childTnLst>
                                </p:cTn>
                              </p:par>
                            </p:childTnLst>
                          </p:cTn>
                        </p:par>
                      </p:childTnLst>
                    </p:cTn>
                  </p:par>
                </p:childTnLst>
              </p:cTn>
              <p:nextCondLst>
                <p:cond evt="onClick" delay="0">
                  <p:tgtEl>
                    <p:spTgt spid="2507"/>
                  </p:tgtEl>
                </p:cond>
              </p:nextCondLst>
            </p:seq>
            <p:seq concurrent="1" nextAc="seek">
              <p:cTn id="5074" restart="whenNotActive" fill="hold" evtFilter="cancelBubble" nodeType="interactiveSeq">
                <p:stCondLst>
                  <p:cond evt="onClick" delay="0">
                    <p:tgtEl>
                      <p:spTgt spid="2508"/>
                    </p:tgtEl>
                  </p:cond>
                </p:stCondLst>
                <p:endSync evt="end" delay="0">
                  <p:rtn val="all"/>
                </p:endSync>
                <p:childTnLst>
                  <p:par>
                    <p:cTn id="5075" fill="hold">
                      <p:stCondLst>
                        <p:cond delay="0"/>
                      </p:stCondLst>
                      <p:childTnLst>
                        <p:par>
                          <p:cTn id="5076" fill="hold">
                            <p:stCondLst>
                              <p:cond delay="0"/>
                            </p:stCondLst>
                            <p:childTnLst>
                              <p:par>
                                <p:cTn id="5077" presetID="1" presetClass="exit" presetSubtype="0" fill="hold" grpId="0" nodeType="clickEffect">
                                  <p:stCondLst>
                                    <p:cond delay="0"/>
                                  </p:stCondLst>
                                  <p:childTnLst>
                                    <p:set>
                                      <p:cBhvr>
                                        <p:cTn id="5078" dur="1" fill="hold">
                                          <p:stCondLst>
                                            <p:cond delay="0"/>
                                          </p:stCondLst>
                                        </p:cTn>
                                        <p:tgtEl>
                                          <p:spTgt spid="2508"/>
                                        </p:tgtEl>
                                        <p:attrNameLst>
                                          <p:attrName>style.visibility</p:attrName>
                                        </p:attrNameLst>
                                      </p:cBhvr>
                                      <p:to>
                                        <p:strVal val="hidden"/>
                                      </p:to>
                                    </p:set>
                                  </p:childTnLst>
                                </p:cTn>
                              </p:par>
                            </p:childTnLst>
                          </p:cTn>
                        </p:par>
                      </p:childTnLst>
                    </p:cTn>
                  </p:par>
                </p:childTnLst>
              </p:cTn>
              <p:nextCondLst>
                <p:cond evt="onClick" delay="0">
                  <p:tgtEl>
                    <p:spTgt spid="2508"/>
                  </p:tgtEl>
                </p:cond>
              </p:nextCondLst>
            </p:seq>
            <p:seq concurrent="1" nextAc="seek">
              <p:cTn id="5079" restart="whenNotActive" fill="hold" evtFilter="cancelBubble" nodeType="interactiveSeq">
                <p:stCondLst>
                  <p:cond evt="onClick" delay="0">
                    <p:tgtEl>
                      <p:spTgt spid="2509"/>
                    </p:tgtEl>
                  </p:cond>
                </p:stCondLst>
                <p:endSync evt="end" delay="0">
                  <p:rtn val="all"/>
                </p:endSync>
                <p:childTnLst>
                  <p:par>
                    <p:cTn id="5080" fill="hold">
                      <p:stCondLst>
                        <p:cond delay="0"/>
                      </p:stCondLst>
                      <p:childTnLst>
                        <p:par>
                          <p:cTn id="5081" fill="hold">
                            <p:stCondLst>
                              <p:cond delay="0"/>
                            </p:stCondLst>
                            <p:childTnLst>
                              <p:par>
                                <p:cTn id="5082" presetID="1" presetClass="exit" presetSubtype="0" fill="hold" grpId="0" nodeType="clickEffect">
                                  <p:stCondLst>
                                    <p:cond delay="0"/>
                                  </p:stCondLst>
                                  <p:childTnLst>
                                    <p:set>
                                      <p:cBhvr>
                                        <p:cTn id="5083" dur="1" fill="hold">
                                          <p:stCondLst>
                                            <p:cond delay="0"/>
                                          </p:stCondLst>
                                        </p:cTn>
                                        <p:tgtEl>
                                          <p:spTgt spid="2509"/>
                                        </p:tgtEl>
                                        <p:attrNameLst>
                                          <p:attrName>style.visibility</p:attrName>
                                        </p:attrNameLst>
                                      </p:cBhvr>
                                      <p:to>
                                        <p:strVal val="hidden"/>
                                      </p:to>
                                    </p:set>
                                  </p:childTnLst>
                                </p:cTn>
                              </p:par>
                            </p:childTnLst>
                          </p:cTn>
                        </p:par>
                      </p:childTnLst>
                    </p:cTn>
                  </p:par>
                </p:childTnLst>
              </p:cTn>
              <p:nextCondLst>
                <p:cond evt="onClick" delay="0">
                  <p:tgtEl>
                    <p:spTgt spid="2509"/>
                  </p:tgtEl>
                </p:cond>
              </p:nextCondLst>
            </p:seq>
            <p:seq concurrent="1" nextAc="seek">
              <p:cTn id="5084" restart="whenNotActive" fill="hold" evtFilter="cancelBubble" nodeType="interactiveSeq">
                <p:stCondLst>
                  <p:cond evt="onClick" delay="0">
                    <p:tgtEl>
                      <p:spTgt spid="2510"/>
                    </p:tgtEl>
                  </p:cond>
                </p:stCondLst>
                <p:endSync evt="end" delay="0">
                  <p:rtn val="all"/>
                </p:endSync>
                <p:childTnLst>
                  <p:par>
                    <p:cTn id="5085" fill="hold">
                      <p:stCondLst>
                        <p:cond delay="0"/>
                      </p:stCondLst>
                      <p:childTnLst>
                        <p:par>
                          <p:cTn id="5086" fill="hold">
                            <p:stCondLst>
                              <p:cond delay="0"/>
                            </p:stCondLst>
                            <p:childTnLst>
                              <p:par>
                                <p:cTn id="5087" presetID="1" presetClass="exit" presetSubtype="0" fill="hold" grpId="0" nodeType="clickEffect">
                                  <p:stCondLst>
                                    <p:cond delay="0"/>
                                  </p:stCondLst>
                                  <p:childTnLst>
                                    <p:set>
                                      <p:cBhvr>
                                        <p:cTn id="5088" dur="1" fill="hold">
                                          <p:stCondLst>
                                            <p:cond delay="0"/>
                                          </p:stCondLst>
                                        </p:cTn>
                                        <p:tgtEl>
                                          <p:spTgt spid="2510"/>
                                        </p:tgtEl>
                                        <p:attrNameLst>
                                          <p:attrName>style.visibility</p:attrName>
                                        </p:attrNameLst>
                                      </p:cBhvr>
                                      <p:to>
                                        <p:strVal val="hidden"/>
                                      </p:to>
                                    </p:set>
                                  </p:childTnLst>
                                </p:cTn>
                              </p:par>
                            </p:childTnLst>
                          </p:cTn>
                        </p:par>
                      </p:childTnLst>
                    </p:cTn>
                  </p:par>
                </p:childTnLst>
              </p:cTn>
              <p:nextCondLst>
                <p:cond evt="onClick" delay="0">
                  <p:tgtEl>
                    <p:spTgt spid="2510"/>
                  </p:tgtEl>
                </p:cond>
              </p:nextCondLst>
            </p:seq>
            <p:seq concurrent="1" nextAc="seek">
              <p:cTn id="5089" restart="whenNotActive" fill="hold" evtFilter="cancelBubble" nodeType="interactiveSeq">
                <p:stCondLst>
                  <p:cond evt="onClick" delay="0">
                    <p:tgtEl>
                      <p:spTgt spid="2511"/>
                    </p:tgtEl>
                  </p:cond>
                </p:stCondLst>
                <p:endSync evt="end" delay="0">
                  <p:rtn val="all"/>
                </p:endSync>
                <p:childTnLst>
                  <p:par>
                    <p:cTn id="5090" fill="hold">
                      <p:stCondLst>
                        <p:cond delay="0"/>
                      </p:stCondLst>
                      <p:childTnLst>
                        <p:par>
                          <p:cTn id="5091" fill="hold">
                            <p:stCondLst>
                              <p:cond delay="0"/>
                            </p:stCondLst>
                            <p:childTnLst>
                              <p:par>
                                <p:cTn id="5092" presetID="1" presetClass="exit" presetSubtype="0" fill="hold" grpId="0" nodeType="clickEffect">
                                  <p:stCondLst>
                                    <p:cond delay="0"/>
                                  </p:stCondLst>
                                  <p:childTnLst>
                                    <p:set>
                                      <p:cBhvr>
                                        <p:cTn id="5093" dur="1" fill="hold">
                                          <p:stCondLst>
                                            <p:cond delay="0"/>
                                          </p:stCondLst>
                                        </p:cTn>
                                        <p:tgtEl>
                                          <p:spTgt spid="2511"/>
                                        </p:tgtEl>
                                        <p:attrNameLst>
                                          <p:attrName>style.visibility</p:attrName>
                                        </p:attrNameLst>
                                      </p:cBhvr>
                                      <p:to>
                                        <p:strVal val="hidden"/>
                                      </p:to>
                                    </p:set>
                                  </p:childTnLst>
                                </p:cTn>
                              </p:par>
                            </p:childTnLst>
                          </p:cTn>
                        </p:par>
                      </p:childTnLst>
                    </p:cTn>
                  </p:par>
                </p:childTnLst>
              </p:cTn>
              <p:nextCondLst>
                <p:cond evt="onClick" delay="0">
                  <p:tgtEl>
                    <p:spTgt spid="2511"/>
                  </p:tgtEl>
                </p:cond>
              </p:nextCondLst>
            </p:seq>
            <p:seq concurrent="1" nextAc="seek">
              <p:cTn id="5094" restart="whenNotActive" fill="hold" evtFilter="cancelBubble" nodeType="interactiveSeq">
                <p:stCondLst>
                  <p:cond evt="onClick" delay="0">
                    <p:tgtEl>
                      <p:spTgt spid="2512"/>
                    </p:tgtEl>
                  </p:cond>
                </p:stCondLst>
                <p:endSync evt="end" delay="0">
                  <p:rtn val="all"/>
                </p:endSync>
                <p:childTnLst>
                  <p:par>
                    <p:cTn id="5095" fill="hold">
                      <p:stCondLst>
                        <p:cond delay="0"/>
                      </p:stCondLst>
                      <p:childTnLst>
                        <p:par>
                          <p:cTn id="5096" fill="hold">
                            <p:stCondLst>
                              <p:cond delay="0"/>
                            </p:stCondLst>
                            <p:childTnLst>
                              <p:par>
                                <p:cTn id="5097" presetID="1" presetClass="exit" presetSubtype="0" fill="hold" grpId="0" nodeType="clickEffect">
                                  <p:stCondLst>
                                    <p:cond delay="0"/>
                                  </p:stCondLst>
                                  <p:childTnLst>
                                    <p:set>
                                      <p:cBhvr>
                                        <p:cTn id="5098" dur="1" fill="hold">
                                          <p:stCondLst>
                                            <p:cond delay="0"/>
                                          </p:stCondLst>
                                        </p:cTn>
                                        <p:tgtEl>
                                          <p:spTgt spid="2512"/>
                                        </p:tgtEl>
                                        <p:attrNameLst>
                                          <p:attrName>style.visibility</p:attrName>
                                        </p:attrNameLst>
                                      </p:cBhvr>
                                      <p:to>
                                        <p:strVal val="hidden"/>
                                      </p:to>
                                    </p:set>
                                  </p:childTnLst>
                                </p:cTn>
                              </p:par>
                            </p:childTnLst>
                          </p:cTn>
                        </p:par>
                      </p:childTnLst>
                    </p:cTn>
                  </p:par>
                </p:childTnLst>
              </p:cTn>
              <p:nextCondLst>
                <p:cond evt="onClick" delay="0">
                  <p:tgtEl>
                    <p:spTgt spid="2512"/>
                  </p:tgtEl>
                </p:cond>
              </p:nextCondLst>
            </p:seq>
            <p:seq concurrent="1" nextAc="seek">
              <p:cTn id="5099" restart="whenNotActive" fill="hold" evtFilter="cancelBubble" nodeType="interactiveSeq">
                <p:stCondLst>
                  <p:cond evt="onClick" delay="0">
                    <p:tgtEl>
                      <p:spTgt spid="2513"/>
                    </p:tgtEl>
                  </p:cond>
                </p:stCondLst>
                <p:endSync evt="end" delay="0">
                  <p:rtn val="all"/>
                </p:endSync>
                <p:childTnLst>
                  <p:par>
                    <p:cTn id="5100" fill="hold">
                      <p:stCondLst>
                        <p:cond delay="0"/>
                      </p:stCondLst>
                      <p:childTnLst>
                        <p:par>
                          <p:cTn id="5101" fill="hold">
                            <p:stCondLst>
                              <p:cond delay="0"/>
                            </p:stCondLst>
                            <p:childTnLst>
                              <p:par>
                                <p:cTn id="5102" presetID="1" presetClass="exit" presetSubtype="0" fill="hold" grpId="0" nodeType="clickEffect">
                                  <p:stCondLst>
                                    <p:cond delay="0"/>
                                  </p:stCondLst>
                                  <p:childTnLst>
                                    <p:set>
                                      <p:cBhvr>
                                        <p:cTn id="5103" dur="1" fill="hold">
                                          <p:stCondLst>
                                            <p:cond delay="0"/>
                                          </p:stCondLst>
                                        </p:cTn>
                                        <p:tgtEl>
                                          <p:spTgt spid="2513"/>
                                        </p:tgtEl>
                                        <p:attrNameLst>
                                          <p:attrName>style.visibility</p:attrName>
                                        </p:attrNameLst>
                                      </p:cBhvr>
                                      <p:to>
                                        <p:strVal val="hidden"/>
                                      </p:to>
                                    </p:set>
                                  </p:childTnLst>
                                </p:cTn>
                              </p:par>
                            </p:childTnLst>
                          </p:cTn>
                        </p:par>
                      </p:childTnLst>
                    </p:cTn>
                  </p:par>
                </p:childTnLst>
              </p:cTn>
              <p:nextCondLst>
                <p:cond evt="onClick" delay="0">
                  <p:tgtEl>
                    <p:spTgt spid="2513"/>
                  </p:tgtEl>
                </p:cond>
              </p:nextCondLst>
            </p:seq>
            <p:seq concurrent="1" nextAc="seek">
              <p:cTn id="5104" restart="whenNotActive" fill="hold" evtFilter="cancelBubble" nodeType="interactiveSeq">
                <p:stCondLst>
                  <p:cond evt="onClick" delay="0">
                    <p:tgtEl>
                      <p:spTgt spid="2514"/>
                    </p:tgtEl>
                  </p:cond>
                </p:stCondLst>
                <p:endSync evt="end" delay="0">
                  <p:rtn val="all"/>
                </p:endSync>
                <p:childTnLst>
                  <p:par>
                    <p:cTn id="5105" fill="hold">
                      <p:stCondLst>
                        <p:cond delay="0"/>
                      </p:stCondLst>
                      <p:childTnLst>
                        <p:par>
                          <p:cTn id="5106" fill="hold">
                            <p:stCondLst>
                              <p:cond delay="0"/>
                            </p:stCondLst>
                            <p:childTnLst>
                              <p:par>
                                <p:cTn id="5107" presetID="1" presetClass="exit" presetSubtype="0" fill="hold" grpId="0" nodeType="clickEffect">
                                  <p:stCondLst>
                                    <p:cond delay="0"/>
                                  </p:stCondLst>
                                  <p:childTnLst>
                                    <p:set>
                                      <p:cBhvr>
                                        <p:cTn id="5108" dur="1" fill="hold">
                                          <p:stCondLst>
                                            <p:cond delay="0"/>
                                          </p:stCondLst>
                                        </p:cTn>
                                        <p:tgtEl>
                                          <p:spTgt spid="2514"/>
                                        </p:tgtEl>
                                        <p:attrNameLst>
                                          <p:attrName>style.visibility</p:attrName>
                                        </p:attrNameLst>
                                      </p:cBhvr>
                                      <p:to>
                                        <p:strVal val="hidden"/>
                                      </p:to>
                                    </p:set>
                                  </p:childTnLst>
                                </p:cTn>
                              </p:par>
                            </p:childTnLst>
                          </p:cTn>
                        </p:par>
                      </p:childTnLst>
                    </p:cTn>
                  </p:par>
                </p:childTnLst>
              </p:cTn>
              <p:nextCondLst>
                <p:cond evt="onClick" delay="0">
                  <p:tgtEl>
                    <p:spTgt spid="2514"/>
                  </p:tgtEl>
                </p:cond>
              </p:nextCondLst>
            </p:seq>
            <p:seq concurrent="1" nextAc="seek">
              <p:cTn id="5109" restart="whenNotActive" fill="hold" evtFilter="cancelBubble" nodeType="interactiveSeq">
                <p:stCondLst>
                  <p:cond evt="onClick" delay="0">
                    <p:tgtEl>
                      <p:spTgt spid="2515"/>
                    </p:tgtEl>
                  </p:cond>
                </p:stCondLst>
                <p:endSync evt="end" delay="0">
                  <p:rtn val="all"/>
                </p:endSync>
                <p:childTnLst>
                  <p:par>
                    <p:cTn id="5110" fill="hold">
                      <p:stCondLst>
                        <p:cond delay="0"/>
                      </p:stCondLst>
                      <p:childTnLst>
                        <p:par>
                          <p:cTn id="5111" fill="hold">
                            <p:stCondLst>
                              <p:cond delay="0"/>
                            </p:stCondLst>
                            <p:childTnLst>
                              <p:par>
                                <p:cTn id="5112" presetID="1" presetClass="exit" presetSubtype="0" fill="hold" grpId="0" nodeType="clickEffect">
                                  <p:stCondLst>
                                    <p:cond delay="0"/>
                                  </p:stCondLst>
                                  <p:childTnLst>
                                    <p:set>
                                      <p:cBhvr>
                                        <p:cTn id="5113" dur="1" fill="hold">
                                          <p:stCondLst>
                                            <p:cond delay="0"/>
                                          </p:stCondLst>
                                        </p:cTn>
                                        <p:tgtEl>
                                          <p:spTgt spid="2515"/>
                                        </p:tgtEl>
                                        <p:attrNameLst>
                                          <p:attrName>style.visibility</p:attrName>
                                        </p:attrNameLst>
                                      </p:cBhvr>
                                      <p:to>
                                        <p:strVal val="hidden"/>
                                      </p:to>
                                    </p:set>
                                  </p:childTnLst>
                                </p:cTn>
                              </p:par>
                            </p:childTnLst>
                          </p:cTn>
                        </p:par>
                      </p:childTnLst>
                    </p:cTn>
                  </p:par>
                </p:childTnLst>
              </p:cTn>
              <p:nextCondLst>
                <p:cond evt="onClick" delay="0">
                  <p:tgtEl>
                    <p:spTgt spid="2515"/>
                  </p:tgtEl>
                </p:cond>
              </p:nextCondLst>
            </p:seq>
            <p:seq concurrent="1" nextAc="seek">
              <p:cTn id="5114" restart="whenNotActive" fill="hold" evtFilter="cancelBubble" nodeType="interactiveSeq">
                <p:stCondLst>
                  <p:cond evt="onClick" delay="0">
                    <p:tgtEl>
                      <p:spTgt spid="2516"/>
                    </p:tgtEl>
                  </p:cond>
                </p:stCondLst>
                <p:endSync evt="end" delay="0">
                  <p:rtn val="all"/>
                </p:endSync>
                <p:childTnLst>
                  <p:par>
                    <p:cTn id="5115" fill="hold">
                      <p:stCondLst>
                        <p:cond delay="0"/>
                      </p:stCondLst>
                      <p:childTnLst>
                        <p:par>
                          <p:cTn id="5116" fill="hold">
                            <p:stCondLst>
                              <p:cond delay="0"/>
                            </p:stCondLst>
                            <p:childTnLst>
                              <p:par>
                                <p:cTn id="5117" presetID="1" presetClass="exit" presetSubtype="0" fill="hold" grpId="0" nodeType="clickEffect">
                                  <p:stCondLst>
                                    <p:cond delay="0"/>
                                  </p:stCondLst>
                                  <p:childTnLst>
                                    <p:set>
                                      <p:cBhvr>
                                        <p:cTn id="5118" dur="1" fill="hold">
                                          <p:stCondLst>
                                            <p:cond delay="0"/>
                                          </p:stCondLst>
                                        </p:cTn>
                                        <p:tgtEl>
                                          <p:spTgt spid="2516"/>
                                        </p:tgtEl>
                                        <p:attrNameLst>
                                          <p:attrName>style.visibility</p:attrName>
                                        </p:attrNameLst>
                                      </p:cBhvr>
                                      <p:to>
                                        <p:strVal val="hidden"/>
                                      </p:to>
                                    </p:set>
                                  </p:childTnLst>
                                </p:cTn>
                              </p:par>
                            </p:childTnLst>
                          </p:cTn>
                        </p:par>
                      </p:childTnLst>
                    </p:cTn>
                  </p:par>
                </p:childTnLst>
              </p:cTn>
              <p:nextCondLst>
                <p:cond evt="onClick" delay="0">
                  <p:tgtEl>
                    <p:spTgt spid="2516"/>
                  </p:tgtEl>
                </p:cond>
              </p:nextCondLst>
            </p:seq>
            <p:seq concurrent="1" nextAc="seek">
              <p:cTn id="5119" restart="whenNotActive" fill="hold" evtFilter="cancelBubble" nodeType="interactiveSeq">
                <p:stCondLst>
                  <p:cond evt="onClick" delay="0">
                    <p:tgtEl>
                      <p:spTgt spid="2517"/>
                    </p:tgtEl>
                  </p:cond>
                </p:stCondLst>
                <p:endSync evt="end" delay="0">
                  <p:rtn val="all"/>
                </p:endSync>
                <p:childTnLst>
                  <p:par>
                    <p:cTn id="5120" fill="hold">
                      <p:stCondLst>
                        <p:cond delay="0"/>
                      </p:stCondLst>
                      <p:childTnLst>
                        <p:par>
                          <p:cTn id="5121" fill="hold">
                            <p:stCondLst>
                              <p:cond delay="0"/>
                            </p:stCondLst>
                            <p:childTnLst>
                              <p:par>
                                <p:cTn id="5122" presetID="1" presetClass="exit" presetSubtype="0" fill="hold" grpId="0" nodeType="clickEffect">
                                  <p:stCondLst>
                                    <p:cond delay="0"/>
                                  </p:stCondLst>
                                  <p:childTnLst>
                                    <p:set>
                                      <p:cBhvr>
                                        <p:cTn id="5123" dur="1" fill="hold">
                                          <p:stCondLst>
                                            <p:cond delay="0"/>
                                          </p:stCondLst>
                                        </p:cTn>
                                        <p:tgtEl>
                                          <p:spTgt spid="2517"/>
                                        </p:tgtEl>
                                        <p:attrNameLst>
                                          <p:attrName>style.visibility</p:attrName>
                                        </p:attrNameLst>
                                      </p:cBhvr>
                                      <p:to>
                                        <p:strVal val="hidden"/>
                                      </p:to>
                                    </p:set>
                                  </p:childTnLst>
                                </p:cTn>
                              </p:par>
                            </p:childTnLst>
                          </p:cTn>
                        </p:par>
                      </p:childTnLst>
                    </p:cTn>
                  </p:par>
                </p:childTnLst>
              </p:cTn>
              <p:nextCondLst>
                <p:cond evt="onClick" delay="0">
                  <p:tgtEl>
                    <p:spTgt spid="2517"/>
                  </p:tgtEl>
                </p:cond>
              </p:nextCondLst>
            </p:seq>
            <p:seq concurrent="1" nextAc="seek">
              <p:cTn id="5124" restart="whenNotActive" fill="hold" evtFilter="cancelBubble" nodeType="interactiveSeq">
                <p:stCondLst>
                  <p:cond evt="onClick" delay="0">
                    <p:tgtEl>
                      <p:spTgt spid="2518"/>
                    </p:tgtEl>
                  </p:cond>
                </p:stCondLst>
                <p:endSync evt="end" delay="0">
                  <p:rtn val="all"/>
                </p:endSync>
                <p:childTnLst>
                  <p:par>
                    <p:cTn id="5125" fill="hold">
                      <p:stCondLst>
                        <p:cond delay="0"/>
                      </p:stCondLst>
                      <p:childTnLst>
                        <p:par>
                          <p:cTn id="5126" fill="hold">
                            <p:stCondLst>
                              <p:cond delay="0"/>
                            </p:stCondLst>
                            <p:childTnLst>
                              <p:par>
                                <p:cTn id="5127" presetID="1" presetClass="exit" presetSubtype="0" fill="hold" grpId="0" nodeType="clickEffect">
                                  <p:stCondLst>
                                    <p:cond delay="0"/>
                                  </p:stCondLst>
                                  <p:childTnLst>
                                    <p:set>
                                      <p:cBhvr>
                                        <p:cTn id="5128" dur="1" fill="hold">
                                          <p:stCondLst>
                                            <p:cond delay="0"/>
                                          </p:stCondLst>
                                        </p:cTn>
                                        <p:tgtEl>
                                          <p:spTgt spid="2518"/>
                                        </p:tgtEl>
                                        <p:attrNameLst>
                                          <p:attrName>style.visibility</p:attrName>
                                        </p:attrNameLst>
                                      </p:cBhvr>
                                      <p:to>
                                        <p:strVal val="hidden"/>
                                      </p:to>
                                    </p:set>
                                  </p:childTnLst>
                                </p:cTn>
                              </p:par>
                            </p:childTnLst>
                          </p:cTn>
                        </p:par>
                      </p:childTnLst>
                    </p:cTn>
                  </p:par>
                </p:childTnLst>
              </p:cTn>
              <p:nextCondLst>
                <p:cond evt="onClick" delay="0">
                  <p:tgtEl>
                    <p:spTgt spid="2518"/>
                  </p:tgtEl>
                </p:cond>
              </p:nextCondLst>
            </p:seq>
            <p:seq concurrent="1" nextAc="seek">
              <p:cTn id="5129" restart="whenNotActive" fill="hold" evtFilter="cancelBubble" nodeType="interactiveSeq">
                <p:stCondLst>
                  <p:cond evt="onClick" delay="0">
                    <p:tgtEl>
                      <p:spTgt spid="2468"/>
                    </p:tgtEl>
                  </p:cond>
                </p:stCondLst>
                <p:endSync evt="end" delay="0">
                  <p:rtn val="all"/>
                </p:endSync>
                <p:childTnLst>
                  <p:par>
                    <p:cTn id="5130" fill="hold">
                      <p:stCondLst>
                        <p:cond delay="0"/>
                      </p:stCondLst>
                      <p:childTnLst>
                        <p:par>
                          <p:cTn id="5131" fill="hold">
                            <p:stCondLst>
                              <p:cond delay="0"/>
                            </p:stCondLst>
                            <p:childTnLst>
                              <p:par>
                                <p:cTn id="5132" presetID="1" presetClass="exit" presetSubtype="0" fill="hold" grpId="0" nodeType="clickEffect">
                                  <p:stCondLst>
                                    <p:cond delay="0"/>
                                  </p:stCondLst>
                                  <p:childTnLst>
                                    <p:set>
                                      <p:cBhvr>
                                        <p:cTn id="5133" dur="1" fill="hold">
                                          <p:stCondLst>
                                            <p:cond delay="0"/>
                                          </p:stCondLst>
                                        </p:cTn>
                                        <p:tgtEl>
                                          <p:spTgt spid="2468"/>
                                        </p:tgtEl>
                                        <p:attrNameLst>
                                          <p:attrName>style.visibility</p:attrName>
                                        </p:attrNameLst>
                                      </p:cBhvr>
                                      <p:to>
                                        <p:strVal val="hidden"/>
                                      </p:to>
                                    </p:set>
                                  </p:childTnLst>
                                </p:cTn>
                              </p:par>
                            </p:childTnLst>
                          </p:cTn>
                        </p:par>
                      </p:childTnLst>
                    </p:cTn>
                  </p:par>
                </p:childTnLst>
              </p:cTn>
              <p:nextCondLst>
                <p:cond evt="onClick" delay="0">
                  <p:tgtEl>
                    <p:spTgt spid="2468"/>
                  </p:tgtEl>
                </p:cond>
              </p:nextCondLst>
            </p:seq>
          </p:childTnLst>
        </p:cTn>
      </p:par>
    </p:tnLst>
    <p:bldLst>
      <p:bldP spid="1987" grpId="0" animBg="1"/>
      <p:bldP spid="1990" grpId="0" animBg="1"/>
      <p:bldP spid="1992" grpId="0" animBg="1"/>
      <p:bldP spid="1993" grpId="0" animBg="1"/>
      <p:bldP spid="2098" grpId="0" animBg="1"/>
      <p:bldP spid="2100" grpId="0" animBg="1"/>
      <p:bldP spid="1383" grpId="0" animBg="1"/>
      <p:bldP spid="1384" grpId="0" animBg="1"/>
      <p:bldP spid="1385" grpId="0" animBg="1"/>
      <p:bldP spid="1386" grpId="0" animBg="1"/>
      <p:bldP spid="1387" grpId="0" animBg="1"/>
      <p:bldP spid="1388" grpId="0" animBg="1"/>
      <p:bldP spid="1389" grpId="0" animBg="1"/>
      <p:bldP spid="1390" grpId="0" animBg="1"/>
      <p:bldP spid="1391" grpId="0" animBg="1"/>
      <p:bldP spid="1392" grpId="0" animBg="1"/>
      <p:bldP spid="1393" grpId="0" animBg="1"/>
      <p:bldP spid="1394" grpId="0" animBg="1"/>
      <p:bldP spid="1395" grpId="0" animBg="1"/>
      <p:bldP spid="1396" grpId="0" animBg="1"/>
      <p:bldP spid="1397" grpId="0" animBg="1"/>
      <p:bldP spid="1398" grpId="0" animBg="1"/>
      <p:bldP spid="1399" grpId="0" animBg="1"/>
      <p:bldP spid="1400" grpId="0" animBg="1"/>
      <p:bldP spid="1401" grpId="0" animBg="1"/>
      <p:bldP spid="1402" grpId="0" animBg="1"/>
      <p:bldP spid="1403" grpId="0" animBg="1"/>
      <p:bldP spid="1404" grpId="0" animBg="1"/>
      <p:bldP spid="1405" grpId="0" animBg="1"/>
      <p:bldP spid="1406" grpId="0" animBg="1"/>
      <p:bldP spid="1407" grpId="0" animBg="1"/>
      <p:bldP spid="1408" grpId="0" animBg="1"/>
      <p:bldP spid="1409" grpId="0" animBg="1"/>
      <p:bldP spid="1410" grpId="0" animBg="1"/>
      <p:bldP spid="1411" grpId="0" animBg="1"/>
      <p:bldP spid="1412" grpId="0" animBg="1"/>
      <p:bldP spid="1413" grpId="0" animBg="1"/>
      <p:bldP spid="1414" grpId="0" animBg="1"/>
      <p:bldP spid="1415" grpId="0" animBg="1"/>
      <p:bldP spid="1416" grpId="0" animBg="1"/>
      <p:bldP spid="1417" grpId="0" animBg="1"/>
      <p:bldP spid="1418" grpId="0" animBg="1"/>
      <p:bldP spid="1419" grpId="0" animBg="1"/>
      <p:bldP spid="1420" grpId="0" animBg="1"/>
      <p:bldP spid="1421" grpId="0" animBg="1"/>
      <p:bldP spid="1422" grpId="0" animBg="1"/>
      <p:bldP spid="1423" grpId="0" animBg="1"/>
      <p:bldP spid="1424" grpId="0" animBg="1"/>
      <p:bldP spid="1425" grpId="0" animBg="1"/>
      <p:bldP spid="1426" grpId="0" animBg="1"/>
      <p:bldP spid="1427" grpId="0" animBg="1"/>
      <p:bldP spid="1428" grpId="0" animBg="1"/>
      <p:bldP spid="1429" grpId="0" animBg="1"/>
      <p:bldP spid="1430" grpId="0" animBg="1"/>
      <p:bldP spid="1431" grpId="0" animBg="1"/>
      <p:bldP spid="1432" grpId="0" animBg="1"/>
      <p:bldP spid="1433" grpId="0" animBg="1"/>
      <p:bldP spid="1434" grpId="0" animBg="1"/>
      <p:bldP spid="1435" grpId="0" animBg="1"/>
      <p:bldP spid="1436" grpId="0" animBg="1"/>
      <p:bldP spid="1437" grpId="0" animBg="1"/>
      <p:bldP spid="1438" grpId="0" animBg="1"/>
      <p:bldP spid="1439" grpId="0" animBg="1"/>
      <p:bldP spid="1440" grpId="0" animBg="1"/>
      <p:bldP spid="1441" grpId="0" animBg="1"/>
      <p:bldP spid="1442" grpId="0" animBg="1"/>
      <p:bldP spid="1443" grpId="0" animBg="1"/>
      <p:bldP spid="1444" grpId="0" animBg="1"/>
      <p:bldP spid="1445" grpId="0" animBg="1"/>
      <p:bldP spid="1446" grpId="0" animBg="1"/>
      <p:bldP spid="1447" grpId="0" animBg="1"/>
      <p:bldP spid="1448" grpId="0" animBg="1"/>
      <p:bldP spid="1449" grpId="0" animBg="1"/>
      <p:bldP spid="1450" grpId="0" animBg="1"/>
      <p:bldP spid="1451" grpId="0" animBg="1"/>
      <p:bldP spid="1452" grpId="0" animBg="1"/>
      <p:bldP spid="1453" grpId="0" animBg="1"/>
      <p:bldP spid="1454" grpId="0" animBg="1"/>
      <p:bldP spid="1455" grpId="0" animBg="1"/>
      <p:bldP spid="1456" grpId="0" animBg="1"/>
      <p:bldP spid="1457" grpId="0" animBg="1"/>
      <p:bldP spid="1458" grpId="0" animBg="1"/>
      <p:bldP spid="1459" grpId="0" animBg="1"/>
      <p:bldP spid="1460" grpId="0" animBg="1"/>
      <p:bldP spid="1461" grpId="0" animBg="1"/>
      <p:bldP spid="1462" grpId="0" animBg="1"/>
      <p:bldP spid="1463" grpId="0" animBg="1"/>
      <p:bldP spid="1464" grpId="0" animBg="1"/>
      <p:bldP spid="1465" grpId="0" animBg="1"/>
      <p:bldP spid="1466" grpId="0" animBg="1"/>
      <p:bldP spid="1467" grpId="0" animBg="1"/>
      <p:bldP spid="1468" grpId="0" animBg="1"/>
      <p:bldP spid="1469" grpId="0" animBg="1"/>
      <p:bldP spid="1470" grpId="0" animBg="1"/>
      <p:bldP spid="1471" grpId="0" animBg="1"/>
      <p:bldP spid="1472" grpId="0" animBg="1"/>
      <p:bldP spid="1473" grpId="0" animBg="1"/>
      <p:bldP spid="1474" grpId="0" animBg="1"/>
      <p:bldP spid="1475" grpId="0" animBg="1"/>
      <p:bldP spid="1476" grpId="0" animBg="1"/>
      <p:bldP spid="1477" grpId="0" animBg="1"/>
      <p:bldP spid="1478" grpId="0" animBg="1"/>
      <p:bldP spid="1479" grpId="0" animBg="1"/>
      <p:bldP spid="1480" grpId="0" animBg="1"/>
      <p:bldP spid="1481" grpId="0" animBg="1"/>
      <p:bldP spid="1482" grpId="0" animBg="1"/>
      <p:bldP spid="1483" grpId="0" animBg="1"/>
      <p:bldP spid="1484" grpId="0" animBg="1"/>
      <p:bldP spid="1485" grpId="0" animBg="1"/>
      <p:bldP spid="1486" grpId="0" animBg="1"/>
      <p:bldP spid="1487" grpId="0" animBg="1"/>
      <p:bldP spid="1488" grpId="0" animBg="1"/>
      <p:bldP spid="1489" grpId="0" animBg="1"/>
      <p:bldP spid="1490" grpId="0" animBg="1"/>
      <p:bldP spid="1491" grpId="0" animBg="1"/>
      <p:bldP spid="1492" grpId="0" animBg="1"/>
      <p:bldP spid="1493" grpId="0" animBg="1"/>
      <p:bldP spid="1494" grpId="0" animBg="1"/>
      <p:bldP spid="1495" grpId="0" animBg="1"/>
      <p:bldP spid="1496" grpId="0" animBg="1"/>
      <p:bldP spid="1497" grpId="0" animBg="1"/>
      <p:bldP spid="1498" grpId="0" animBg="1"/>
      <p:bldP spid="1499" grpId="0" animBg="1"/>
      <p:bldP spid="1500" grpId="0" animBg="1"/>
      <p:bldP spid="1501" grpId="0" animBg="1"/>
      <p:bldP spid="1502" grpId="0" animBg="1"/>
      <p:bldP spid="1503" grpId="0" animBg="1"/>
      <p:bldP spid="1504" grpId="0" animBg="1"/>
      <p:bldP spid="1505" grpId="0" animBg="1"/>
      <p:bldP spid="1506" grpId="0" animBg="1"/>
      <p:bldP spid="1507" grpId="0" animBg="1"/>
      <p:bldP spid="1508" grpId="0" animBg="1"/>
      <p:bldP spid="1509" grpId="0" animBg="1"/>
      <p:bldP spid="1510" grpId="0" animBg="1"/>
      <p:bldP spid="1511" grpId="0" animBg="1"/>
      <p:bldP spid="1512" grpId="0" animBg="1"/>
      <p:bldP spid="1513" grpId="0" animBg="1"/>
      <p:bldP spid="1514" grpId="0" animBg="1"/>
      <p:bldP spid="1515" grpId="0" animBg="1"/>
      <p:bldP spid="1516" grpId="0" animBg="1"/>
      <p:bldP spid="1517" grpId="0" animBg="1"/>
      <p:bldP spid="1518" grpId="0" animBg="1"/>
      <p:bldP spid="1519" grpId="0" animBg="1"/>
      <p:bldP spid="1520" grpId="0" animBg="1"/>
      <p:bldP spid="1521" grpId="0" animBg="1"/>
      <p:bldP spid="1522" grpId="0" animBg="1"/>
      <p:bldP spid="1523" grpId="0" animBg="1"/>
      <p:bldP spid="1524" grpId="0" animBg="1"/>
      <p:bldP spid="1525" grpId="0" animBg="1"/>
      <p:bldP spid="1526" grpId="0" animBg="1"/>
      <p:bldP spid="1527" grpId="0" animBg="1"/>
      <p:bldP spid="1528" grpId="0" animBg="1"/>
      <p:bldP spid="1529" grpId="0" animBg="1"/>
      <p:bldP spid="1530" grpId="0" animBg="1"/>
      <p:bldP spid="1531" grpId="0" animBg="1"/>
      <p:bldP spid="1532" grpId="0" animBg="1"/>
      <p:bldP spid="1533" grpId="0" animBg="1"/>
      <p:bldP spid="1534" grpId="0" animBg="1"/>
      <p:bldP spid="1535" grpId="0" animBg="1"/>
      <p:bldP spid="1536" grpId="0" animBg="1"/>
      <p:bldP spid="1537" grpId="0" animBg="1"/>
      <p:bldP spid="1538" grpId="0" animBg="1"/>
      <p:bldP spid="1539" grpId="0" animBg="1"/>
      <p:bldP spid="1540" grpId="0" animBg="1"/>
      <p:bldP spid="1541" grpId="0" animBg="1"/>
      <p:bldP spid="1542" grpId="0" animBg="1"/>
      <p:bldP spid="1543" grpId="0" animBg="1"/>
      <p:bldP spid="1544" grpId="0" animBg="1"/>
      <p:bldP spid="1545" grpId="0" animBg="1"/>
      <p:bldP spid="1546" grpId="0" animBg="1"/>
      <p:bldP spid="1547" grpId="0" animBg="1"/>
      <p:bldP spid="1548" grpId="0" animBg="1"/>
      <p:bldP spid="1549" grpId="0" animBg="1"/>
      <p:bldP spid="1550" grpId="0" animBg="1"/>
      <p:bldP spid="1551" grpId="0" animBg="1"/>
      <p:bldP spid="1552" grpId="0" animBg="1"/>
      <p:bldP spid="1553" grpId="0" animBg="1"/>
      <p:bldP spid="1554" grpId="0" animBg="1"/>
      <p:bldP spid="1555" grpId="0" animBg="1"/>
      <p:bldP spid="1556" grpId="0" animBg="1"/>
      <p:bldP spid="1557" grpId="0" animBg="1"/>
      <p:bldP spid="1558" grpId="0" animBg="1"/>
      <p:bldP spid="1559" grpId="0" animBg="1"/>
      <p:bldP spid="1560" grpId="0" animBg="1"/>
      <p:bldP spid="1561" grpId="0" animBg="1"/>
      <p:bldP spid="1562" grpId="0" animBg="1"/>
      <p:bldP spid="1563" grpId="0" animBg="1"/>
      <p:bldP spid="1564" grpId="0" animBg="1"/>
      <p:bldP spid="1565" grpId="0" animBg="1"/>
      <p:bldP spid="1566" grpId="0" animBg="1"/>
      <p:bldP spid="1567" grpId="0" animBg="1"/>
      <p:bldP spid="1568" grpId="0" animBg="1"/>
      <p:bldP spid="1569" grpId="0" animBg="1"/>
      <p:bldP spid="1570" grpId="0" animBg="1"/>
      <p:bldP spid="1571" grpId="0" animBg="1"/>
      <p:bldP spid="1572" grpId="0" animBg="1"/>
      <p:bldP spid="1573" grpId="0" animBg="1"/>
      <p:bldP spid="1574" grpId="0" animBg="1"/>
      <p:bldP spid="1575" grpId="0" animBg="1"/>
      <p:bldP spid="1576" grpId="0" animBg="1"/>
      <p:bldP spid="1577" grpId="0" animBg="1"/>
      <p:bldP spid="1578" grpId="0" animBg="1"/>
      <p:bldP spid="1579" grpId="0" animBg="1"/>
      <p:bldP spid="1580" grpId="0" animBg="1"/>
      <p:bldP spid="1581" grpId="0" animBg="1"/>
      <p:bldP spid="1582" grpId="0" animBg="1"/>
      <p:bldP spid="1583" grpId="0" animBg="1"/>
      <p:bldP spid="1584" grpId="0" animBg="1"/>
      <p:bldP spid="1585" grpId="0" animBg="1"/>
      <p:bldP spid="1586" grpId="0" animBg="1"/>
      <p:bldP spid="1587" grpId="0" animBg="1"/>
      <p:bldP spid="1588" grpId="0" animBg="1"/>
      <p:bldP spid="1589" grpId="0" animBg="1"/>
      <p:bldP spid="1590" grpId="0" animBg="1"/>
      <p:bldP spid="1591" grpId="0" animBg="1"/>
      <p:bldP spid="1592" grpId="0" animBg="1"/>
      <p:bldP spid="1593" grpId="0" animBg="1"/>
      <p:bldP spid="1594" grpId="0" animBg="1"/>
      <p:bldP spid="1595" grpId="0" animBg="1"/>
      <p:bldP spid="1596" grpId="0" animBg="1"/>
      <p:bldP spid="1597" grpId="0" animBg="1"/>
      <p:bldP spid="1598" grpId="0" animBg="1"/>
      <p:bldP spid="1599" grpId="0" animBg="1"/>
      <p:bldP spid="1600" grpId="0" animBg="1"/>
      <p:bldP spid="1601" grpId="0" animBg="1"/>
      <p:bldP spid="1602" grpId="0" animBg="1"/>
      <p:bldP spid="1603" grpId="0" animBg="1"/>
      <p:bldP spid="1604" grpId="0" animBg="1"/>
      <p:bldP spid="1605" grpId="0" animBg="1"/>
      <p:bldP spid="1606" grpId="0" animBg="1"/>
      <p:bldP spid="1607" grpId="0" animBg="1"/>
      <p:bldP spid="1608" grpId="0" animBg="1"/>
      <p:bldP spid="1609" grpId="0" animBg="1"/>
      <p:bldP spid="1610" grpId="0" animBg="1"/>
      <p:bldP spid="1611" grpId="0" animBg="1"/>
      <p:bldP spid="1612" grpId="0" animBg="1"/>
      <p:bldP spid="1613" grpId="0" animBg="1"/>
      <p:bldP spid="1614" grpId="0" animBg="1"/>
      <p:bldP spid="1615" grpId="0" animBg="1"/>
      <p:bldP spid="1616" grpId="0" animBg="1"/>
      <p:bldP spid="1617" grpId="0" animBg="1"/>
      <p:bldP spid="1618" grpId="0" animBg="1"/>
      <p:bldP spid="1619" grpId="0" animBg="1"/>
      <p:bldP spid="1620" grpId="0" animBg="1"/>
      <p:bldP spid="1621" grpId="0" animBg="1"/>
      <p:bldP spid="1622" grpId="0" animBg="1"/>
      <p:bldP spid="1623" grpId="0" animBg="1"/>
      <p:bldP spid="1624" grpId="0" animBg="1"/>
      <p:bldP spid="1625" grpId="0" animBg="1"/>
      <p:bldP spid="1626" grpId="0" animBg="1"/>
      <p:bldP spid="1627" grpId="0" animBg="1"/>
      <p:bldP spid="1628" grpId="0" animBg="1"/>
      <p:bldP spid="1629" grpId="0" animBg="1"/>
      <p:bldP spid="1630" grpId="0" animBg="1"/>
      <p:bldP spid="1631" grpId="0" animBg="1"/>
      <p:bldP spid="1632" grpId="0" animBg="1"/>
      <p:bldP spid="1633" grpId="0" animBg="1"/>
      <p:bldP spid="1634" grpId="0" animBg="1"/>
      <p:bldP spid="1635" grpId="0" animBg="1"/>
      <p:bldP spid="1636" grpId="0" animBg="1"/>
      <p:bldP spid="1637" grpId="0" animBg="1"/>
      <p:bldP spid="1638" grpId="0" animBg="1"/>
      <p:bldP spid="1639" grpId="0" animBg="1"/>
      <p:bldP spid="1640" grpId="0" animBg="1"/>
      <p:bldP spid="1641" grpId="0" animBg="1"/>
      <p:bldP spid="1642" grpId="0" animBg="1"/>
      <p:bldP spid="1643" grpId="0" animBg="1"/>
      <p:bldP spid="1644" grpId="0" animBg="1"/>
      <p:bldP spid="1645" grpId="0" animBg="1"/>
      <p:bldP spid="1646" grpId="0" animBg="1"/>
      <p:bldP spid="1647" grpId="0" animBg="1"/>
      <p:bldP spid="1648" grpId="0" animBg="1"/>
      <p:bldP spid="1649" grpId="0" animBg="1"/>
      <p:bldP spid="1650" grpId="0" animBg="1"/>
      <p:bldP spid="1651" grpId="0" animBg="1"/>
      <p:bldP spid="1652" grpId="0" animBg="1"/>
      <p:bldP spid="1653" grpId="0" animBg="1"/>
      <p:bldP spid="1654" grpId="0" animBg="1"/>
      <p:bldP spid="1655" grpId="0" animBg="1"/>
      <p:bldP spid="1656" grpId="0" animBg="1"/>
      <p:bldP spid="1657" grpId="0" animBg="1"/>
      <p:bldP spid="1658" grpId="0" animBg="1"/>
      <p:bldP spid="1659" grpId="0" animBg="1"/>
      <p:bldP spid="1660" grpId="0" animBg="1"/>
      <p:bldP spid="1661" grpId="0" animBg="1"/>
      <p:bldP spid="1662" grpId="0" animBg="1"/>
      <p:bldP spid="1663" grpId="0" animBg="1"/>
      <p:bldP spid="1664" grpId="0" animBg="1"/>
      <p:bldP spid="1665" grpId="0" animBg="1"/>
      <p:bldP spid="1666" grpId="0" animBg="1"/>
      <p:bldP spid="1667" grpId="0" animBg="1"/>
      <p:bldP spid="1668" grpId="0" animBg="1"/>
      <p:bldP spid="1669" grpId="0" animBg="1"/>
      <p:bldP spid="1670" grpId="0" animBg="1"/>
      <p:bldP spid="1671" grpId="0" animBg="1"/>
      <p:bldP spid="1672" grpId="0" animBg="1"/>
      <p:bldP spid="1673" grpId="0" animBg="1"/>
      <p:bldP spid="1674" grpId="0" animBg="1"/>
      <p:bldP spid="1675" grpId="0" animBg="1"/>
      <p:bldP spid="1676" grpId="0" animBg="1"/>
      <p:bldP spid="1677" grpId="0" animBg="1"/>
      <p:bldP spid="1678" grpId="0" animBg="1"/>
      <p:bldP spid="1679" grpId="0" animBg="1"/>
      <p:bldP spid="1680" grpId="0" animBg="1"/>
      <p:bldP spid="1681" grpId="0" animBg="1"/>
      <p:bldP spid="1682" grpId="0" animBg="1"/>
      <p:bldP spid="1683" grpId="0" animBg="1"/>
      <p:bldP spid="1684" grpId="0" animBg="1"/>
      <p:bldP spid="1685" grpId="0" animBg="1"/>
      <p:bldP spid="1686" grpId="0" animBg="1"/>
      <p:bldP spid="1687" grpId="0" animBg="1"/>
      <p:bldP spid="1688" grpId="0" animBg="1"/>
      <p:bldP spid="1689" grpId="0" animBg="1"/>
      <p:bldP spid="1690" grpId="0" animBg="1"/>
      <p:bldP spid="1691" grpId="0" animBg="1"/>
      <p:bldP spid="1692" grpId="0" animBg="1"/>
      <p:bldP spid="1693" grpId="0" animBg="1"/>
      <p:bldP spid="1694" grpId="0" animBg="1"/>
      <p:bldP spid="1695" grpId="0" animBg="1"/>
      <p:bldP spid="1696" grpId="0" animBg="1"/>
      <p:bldP spid="1697" grpId="0" animBg="1"/>
      <p:bldP spid="1698" grpId="0" animBg="1"/>
      <p:bldP spid="1699" grpId="0" animBg="1"/>
      <p:bldP spid="1700" grpId="0" animBg="1"/>
      <p:bldP spid="1701" grpId="0" animBg="1"/>
      <p:bldP spid="1702" grpId="0" animBg="1"/>
      <p:bldP spid="1703" grpId="0" animBg="1"/>
      <p:bldP spid="1704" grpId="0" animBg="1"/>
      <p:bldP spid="1705" grpId="0" animBg="1"/>
      <p:bldP spid="1706" grpId="0" animBg="1"/>
      <p:bldP spid="1707" grpId="0" animBg="1"/>
      <p:bldP spid="1708" grpId="0" animBg="1"/>
      <p:bldP spid="1709" grpId="0" animBg="1"/>
      <p:bldP spid="1710" grpId="0" animBg="1"/>
      <p:bldP spid="1711" grpId="0" animBg="1"/>
      <p:bldP spid="1712" grpId="0" animBg="1"/>
      <p:bldP spid="1713" grpId="0" animBg="1"/>
      <p:bldP spid="1714" grpId="0" animBg="1"/>
      <p:bldP spid="1715" grpId="0" animBg="1"/>
      <p:bldP spid="1716" grpId="0" animBg="1"/>
      <p:bldP spid="1717" grpId="0" animBg="1"/>
      <p:bldP spid="1718" grpId="0" animBg="1"/>
      <p:bldP spid="1719" grpId="0" animBg="1"/>
      <p:bldP spid="1720" grpId="0" animBg="1"/>
      <p:bldP spid="1721" grpId="0" animBg="1"/>
      <p:bldP spid="1722" grpId="0" animBg="1"/>
      <p:bldP spid="1723" grpId="0" animBg="1"/>
      <p:bldP spid="1724" grpId="0" animBg="1"/>
      <p:bldP spid="1725" grpId="0" animBg="1"/>
      <p:bldP spid="1726" grpId="0" animBg="1"/>
      <p:bldP spid="1727" grpId="0" animBg="1"/>
      <p:bldP spid="1728" grpId="0" animBg="1"/>
      <p:bldP spid="1729" grpId="0" animBg="1"/>
      <p:bldP spid="1730" grpId="0" animBg="1"/>
      <p:bldP spid="1731" grpId="0" animBg="1"/>
      <p:bldP spid="1732" grpId="0" animBg="1"/>
      <p:bldP spid="1733" grpId="0" animBg="1"/>
      <p:bldP spid="1734" grpId="0" animBg="1"/>
      <p:bldP spid="1735" grpId="0" animBg="1"/>
      <p:bldP spid="1736" grpId="0" animBg="1"/>
      <p:bldP spid="1737" grpId="0" animBg="1"/>
      <p:bldP spid="1738" grpId="0" animBg="1"/>
      <p:bldP spid="1739" grpId="0" animBg="1"/>
      <p:bldP spid="1740" grpId="0" animBg="1"/>
      <p:bldP spid="1741" grpId="0" animBg="1"/>
      <p:bldP spid="1742" grpId="0" animBg="1"/>
      <p:bldP spid="1743" grpId="0" animBg="1"/>
      <p:bldP spid="1744" grpId="0" animBg="1"/>
      <p:bldP spid="1745" grpId="0" animBg="1"/>
      <p:bldP spid="1746" grpId="0" animBg="1"/>
      <p:bldP spid="1747" grpId="0" animBg="1"/>
      <p:bldP spid="1748" grpId="0" animBg="1"/>
      <p:bldP spid="1749" grpId="0" animBg="1"/>
      <p:bldP spid="1750" grpId="0" animBg="1"/>
      <p:bldP spid="1751" grpId="0" animBg="1"/>
      <p:bldP spid="1752" grpId="0" animBg="1"/>
      <p:bldP spid="1753" grpId="0" animBg="1"/>
      <p:bldP spid="1754" grpId="0" animBg="1"/>
      <p:bldP spid="1755" grpId="0" animBg="1"/>
      <p:bldP spid="1756" grpId="0" animBg="1"/>
      <p:bldP spid="1757" grpId="0" animBg="1"/>
      <p:bldP spid="1758" grpId="0" animBg="1"/>
      <p:bldP spid="1759" grpId="0" animBg="1"/>
      <p:bldP spid="1760" grpId="0" animBg="1"/>
      <p:bldP spid="1761" grpId="0" animBg="1"/>
      <p:bldP spid="1762" grpId="0" animBg="1"/>
      <p:bldP spid="1763" grpId="0" animBg="1"/>
      <p:bldP spid="1764" grpId="0" animBg="1"/>
      <p:bldP spid="1765" grpId="0" animBg="1"/>
      <p:bldP spid="1766" grpId="0" animBg="1"/>
      <p:bldP spid="1767" grpId="0" animBg="1"/>
      <p:bldP spid="1768" grpId="0" animBg="1"/>
      <p:bldP spid="1769" grpId="0" animBg="1"/>
      <p:bldP spid="1770" grpId="0" animBg="1"/>
      <p:bldP spid="1771" grpId="0" animBg="1"/>
      <p:bldP spid="1772" grpId="0" animBg="1"/>
      <p:bldP spid="1773" grpId="0" animBg="1"/>
      <p:bldP spid="1774" grpId="0" animBg="1"/>
      <p:bldP spid="1775" grpId="0" animBg="1"/>
      <p:bldP spid="1776" grpId="0" animBg="1"/>
      <p:bldP spid="1777" grpId="0" animBg="1"/>
      <p:bldP spid="1778" grpId="0" animBg="1"/>
      <p:bldP spid="1779" grpId="0" animBg="1"/>
      <p:bldP spid="1780" grpId="0" animBg="1"/>
      <p:bldP spid="1781" grpId="0" animBg="1"/>
      <p:bldP spid="1782" grpId="0" animBg="1"/>
      <p:bldP spid="1783" grpId="0" animBg="1"/>
      <p:bldP spid="1784" grpId="0" animBg="1"/>
      <p:bldP spid="1785" grpId="0" animBg="1"/>
      <p:bldP spid="1786" grpId="0" animBg="1"/>
      <p:bldP spid="1787" grpId="0" animBg="1"/>
      <p:bldP spid="1788" grpId="0" animBg="1"/>
      <p:bldP spid="1789" grpId="0" animBg="1"/>
      <p:bldP spid="1790" grpId="0" animBg="1"/>
      <p:bldP spid="1791" grpId="0" animBg="1"/>
      <p:bldP spid="1792" grpId="0" animBg="1"/>
      <p:bldP spid="1793" grpId="0" animBg="1"/>
      <p:bldP spid="1794" grpId="0" animBg="1"/>
      <p:bldP spid="1795" grpId="0" animBg="1"/>
      <p:bldP spid="1796" grpId="0" animBg="1"/>
      <p:bldP spid="1797" grpId="0" animBg="1"/>
      <p:bldP spid="1798" grpId="0" animBg="1"/>
      <p:bldP spid="1799" grpId="0" animBg="1"/>
      <p:bldP spid="1800" grpId="0" animBg="1"/>
      <p:bldP spid="1801" grpId="0" animBg="1"/>
      <p:bldP spid="1802" grpId="0" animBg="1"/>
      <p:bldP spid="1803" grpId="0" animBg="1"/>
      <p:bldP spid="1804" grpId="0" animBg="1"/>
      <p:bldP spid="1805" grpId="0" animBg="1"/>
      <p:bldP spid="1806" grpId="0" animBg="1"/>
      <p:bldP spid="1807" grpId="0" animBg="1"/>
      <p:bldP spid="1808" grpId="0" animBg="1"/>
      <p:bldP spid="1809" grpId="0" animBg="1"/>
      <p:bldP spid="1810" grpId="0" animBg="1"/>
      <p:bldP spid="1811" grpId="0" animBg="1"/>
      <p:bldP spid="1812" grpId="0" animBg="1"/>
      <p:bldP spid="1813" grpId="0" animBg="1"/>
      <p:bldP spid="1814" grpId="0" animBg="1"/>
      <p:bldP spid="1815" grpId="0" animBg="1"/>
      <p:bldP spid="1816" grpId="0" animBg="1"/>
      <p:bldP spid="1817" grpId="0" animBg="1"/>
      <p:bldP spid="1818" grpId="0" animBg="1"/>
      <p:bldP spid="1819" grpId="0" animBg="1"/>
      <p:bldP spid="1820" grpId="0" animBg="1"/>
      <p:bldP spid="1821" grpId="0" animBg="1"/>
      <p:bldP spid="1822" grpId="0" animBg="1"/>
      <p:bldP spid="1823" grpId="0" animBg="1"/>
      <p:bldP spid="1824" grpId="0" animBg="1"/>
      <p:bldP spid="1825" grpId="0" animBg="1"/>
      <p:bldP spid="1826" grpId="0" animBg="1"/>
      <p:bldP spid="1827" grpId="0" animBg="1"/>
      <p:bldP spid="1828" grpId="0" animBg="1"/>
      <p:bldP spid="1829" grpId="0" animBg="1"/>
      <p:bldP spid="1830" grpId="0" animBg="1"/>
      <p:bldP spid="1831" grpId="0" animBg="1"/>
      <p:bldP spid="1832" grpId="0" animBg="1"/>
      <p:bldP spid="1833" grpId="0" animBg="1"/>
      <p:bldP spid="1834" grpId="0" animBg="1"/>
      <p:bldP spid="1835" grpId="0" animBg="1"/>
      <p:bldP spid="1836" grpId="0" animBg="1"/>
      <p:bldP spid="1837" grpId="0" animBg="1"/>
      <p:bldP spid="1838" grpId="0" animBg="1"/>
      <p:bldP spid="1839" grpId="0" animBg="1"/>
      <p:bldP spid="1840" grpId="0" animBg="1"/>
      <p:bldP spid="1841" grpId="0" animBg="1"/>
      <p:bldP spid="1842" grpId="0" animBg="1"/>
      <p:bldP spid="1843" grpId="0" animBg="1"/>
      <p:bldP spid="1844" grpId="0" animBg="1"/>
      <p:bldP spid="1845" grpId="0" animBg="1"/>
      <p:bldP spid="1846" grpId="0" animBg="1"/>
      <p:bldP spid="1847" grpId="0" animBg="1"/>
      <p:bldP spid="1848" grpId="0" animBg="1"/>
      <p:bldP spid="1849" grpId="0" animBg="1"/>
      <p:bldP spid="1850" grpId="0" animBg="1"/>
      <p:bldP spid="1851" grpId="0" animBg="1"/>
      <p:bldP spid="1852" grpId="0" animBg="1"/>
      <p:bldP spid="1853" grpId="0" animBg="1"/>
      <p:bldP spid="1854" grpId="0" animBg="1"/>
      <p:bldP spid="1855" grpId="0" animBg="1"/>
      <p:bldP spid="1856" grpId="0" animBg="1"/>
      <p:bldP spid="1857" grpId="0" animBg="1"/>
      <p:bldP spid="1858" grpId="0" animBg="1"/>
      <p:bldP spid="1859" grpId="0" animBg="1"/>
      <p:bldP spid="1860" grpId="0" animBg="1"/>
      <p:bldP spid="1861" grpId="0" animBg="1"/>
      <p:bldP spid="1862" grpId="0" animBg="1"/>
      <p:bldP spid="1863" grpId="0" animBg="1"/>
      <p:bldP spid="1864" grpId="0" animBg="1"/>
      <p:bldP spid="1865" grpId="0" animBg="1"/>
      <p:bldP spid="1866" grpId="0" animBg="1"/>
      <p:bldP spid="1867" grpId="0" animBg="1"/>
      <p:bldP spid="1868" grpId="0" animBg="1"/>
      <p:bldP spid="1869" grpId="0" animBg="1"/>
      <p:bldP spid="1870" grpId="0" animBg="1"/>
      <p:bldP spid="1871" grpId="0" animBg="1"/>
      <p:bldP spid="1872" grpId="0" animBg="1"/>
      <p:bldP spid="1873" grpId="0" animBg="1"/>
      <p:bldP spid="1874" grpId="0" animBg="1"/>
      <p:bldP spid="1875" grpId="0" animBg="1"/>
      <p:bldP spid="1876" grpId="0" animBg="1"/>
      <p:bldP spid="1877" grpId="0" animBg="1"/>
      <p:bldP spid="1878" grpId="0" animBg="1"/>
      <p:bldP spid="1879" grpId="0" animBg="1"/>
      <p:bldP spid="1880" grpId="0" animBg="1"/>
      <p:bldP spid="1881" grpId="0" animBg="1"/>
      <p:bldP spid="1882" grpId="0" animBg="1"/>
      <p:bldP spid="1883" grpId="0" animBg="1"/>
      <p:bldP spid="1884" grpId="0" animBg="1"/>
      <p:bldP spid="1885" grpId="0" animBg="1"/>
      <p:bldP spid="1886" grpId="0" animBg="1"/>
      <p:bldP spid="1887" grpId="0" animBg="1"/>
      <p:bldP spid="1888" grpId="0" animBg="1"/>
      <p:bldP spid="1889" grpId="0" animBg="1"/>
      <p:bldP spid="1890" grpId="0" animBg="1"/>
      <p:bldP spid="1891" grpId="0" animBg="1"/>
      <p:bldP spid="1892" grpId="0" animBg="1"/>
      <p:bldP spid="1893" grpId="0" animBg="1"/>
      <p:bldP spid="1894" grpId="0" animBg="1"/>
      <p:bldP spid="1895" grpId="0" animBg="1"/>
      <p:bldP spid="1896" grpId="0" animBg="1"/>
      <p:bldP spid="1897" grpId="0" animBg="1"/>
      <p:bldP spid="1898" grpId="0" animBg="1"/>
      <p:bldP spid="1899" grpId="0" animBg="1"/>
      <p:bldP spid="1900" grpId="0" animBg="1"/>
      <p:bldP spid="1901" grpId="0" animBg="1"/>
      <p:bldP spid="1902" grpId="0" animBg="1"/>
      <p:bldP spid="1903" grpId="0" animBg="1"/>
      <p:bldP spid="1904" grpId="0" animBg="1"/>
      <p:bldP spid="1905" grpId="0" animBg="1"/>
      <p:bldP spid="1906" grpId="0" animBg="1"/>
      <p:bldP spid="1907" grpId="0" animBg="1"/>
      <p:bldP spid="1908" grpId="0" animBg="1"/>
      <p:bldP spid="1909" grpId="0" animBg="1"/>
      <p:bldP spid="1910" grpId="0" animBg="1"/>
      <p:bldP spid="1911" grpId="0" animBg="1"/>
      <p:bldP spid="1912" grpId="0" animBg="1"/>
      <p:bldP spid="1913" grpId="0" animBg="1"/>
      <p:bldP spid="1914" grpId="0" animBg="1"/>
      <p:bldP spid="1915" grpId="0" animBg="1"/>
      <p:bldP spid="1916" grpId="0" animBg="1"/>
      <p:bldP spid="1917" grpId="0" animBg="1"/>
      <p:bldP spid="1918" grpId="0" animBg="1"/>
      <p:bldP spid="1919" grpId="0" animBg="1"/>
      <p:bldP spid="1920" grpId="0" animBg="1"/>
      <p:bldP spid="1921" grpId="0" animBg="1"/>
      <p:bldP spid="1922" grpId="0" animBg="1"/>
      <p:bldP spid="1923" grpId="0" animBg="1"/>
      <p:bldP spid="1924" grpId="0" animBg="1"/>
      <p:bldP spid="1925" grpId="0" animBg="1"/>
      <p:bldP spid="1926" grpId="0" animBg="1"/>
      <p:bldP spid="1927" grpId="0" animBg="1"/>
      <p:bldP spid="1928" grpId="0" animBg="1"/>
      <p:bldP spid="1929" grpId="0" animBg="1"/>
      <p:bldP spid="1930" grpId="0" animBg="1"/>
      <p:bldP spid="1931" grpId="0" animBg="1"/>
      <p:bldP spid="1932" grpId="0" animBg="1"/>
      <p:bldP spid="1933" grpId="0" animBg="1"/>
      <p:bldP spid="1934" grpId="0" animBg="1"/>
      <p:bldP spid="1935" grpId="0" animBg="1"/>
      <p:bldP spid="1936" grpId="0" animBg="1"/>
      <p:bldP spid="1937" grpId="0" animBg="1"/>
      <p:bldP spid="1938" grpId="0" animBg="1"/>
      <p:bldP spid="1939" grpId="0" animBg="1"/>
      <p:bldP spid="1940" grpId="0" animBg="1"/>
      <p:bldP spid="1941" grpId="0" animBg="1"/>
      <p:bldP spid="1942" grpId="0" animBg="1"/>
      <p:bldP spid="1943" grpId="0" animBg="1"/>
      <p:bldP spid="1944" grpId="0" animBg="1"/>
      <p:bldP spid="1945" grpId="0" animBg="1"/>
      <p:bldP spid="1946" grpId="0" animBg="1"/>
      <p:bldP spid="1947" grpId="0" animBg="1"/>
      <p:bldP spid="1948" grpId="0" animBg="1"/>
      <p:bldP spid="1949" grpId="0" animBg="1"/>
      <p:bldP spid="1950" grpId="0" animBg="1"/>
      <p:bldP spid="1951" grpId="0" animBg="1"/>
      <p:bldP spid="1952" grpId="0" animBg="1"/>
      <p:bldP spid="1953" grpId="0" animBg="1"/>
      <p:bldP spid="1954" grpId="0" animBg="1"/>
      <p:bldP spid="1955" grpId="0" animBg="1"/>
      <p:bldP spid="1956" grpId="0" animBg="1"/>
      <p:bldP spid="1957" grpId="0" animBg="1"/>
      <p:bldP spid="1958" grpId="0" animBg="1"/>
      <p:bldP spid="1959" grpId="0" animBg="1"/>
      <p:bldP spid="1960" grpId="0" animBg="1"/>
      <p:bldP spid="1961" grpId="0" animBg="1"/>
      <p:bldP spid="1962" grpId="0" animBg="1"/>
      <p:bldP spid="1963" grpId="0" animBg="1"/>
      <p:bldP spid="1964" grpId="0" animBg="1"/>
      <p:bldP spid="1965" grpId="0" animBg="1"/>
      <p:bldP spid="1966" grpId="0" animBg="1"/>
      <p:bldP spid="1967" grpId="0" animBg="1"/>
      <p:bldP spid="1968" grpId="0" animBg="1"/>
      <p:bldP spid="1969" grpId="0" animBg="1"/>
      <p:bldP spid="1970" grpId="0" animBg="1"/>
      <p:bldP spid="1971" grpId="0" animBg="1"/>
      <p:bldP spid="1972" grpId="0" animBg="1"/>
      <p:bldP spid="1973" grpId="0" animBg="1"/>
      <p:bldP spid="1974" grpId="0" animBg="1"/>
      <p:bldP spid="1975" grpId="0" animBg="1"/>
      <p:bldP spid="1976" grpId="0" animBg="1"/>
      <p:bldP spid="1977" grpId="0" animBg="1"/>
      <p:bldP spid="1978" grpId="0" animBg="1"/>
      <p:bldP spid="1979" grpId="0" animBg="1"/>
      <p:bldP spid="1980" grpId="0" animBg="1"/>
      <p:bldP spid="1981" grpId="0" animBg="1"/>
      <p:bldP spid="1982" grpId="0" animBg="1"/>
      <p:bldP spid="1983" grpId="0" animBg="1"/>
      <p:bldP spid="1984" grpId="0" animBg="1"/>
      <p:bldP spid="1985" grpId="0" animBg="1"/>
      <p:bldP spid="2102" grpId="0" animBg="1"/>
      <p:bldP spid="2103" grpId="0" animBg="1"/>
      <p:bldP spid="2104" grpId="0" animBg="1"/>
      <p:bldP spid="2105" grpId="0" animBg="1"/>
      <p:bldP spid="2106" grpId="0" animBg="1"/>
      <p:bldP spid="2107" grpId="0" animBg="1"/>
      <p:bldP spid="2108" grpId="0" animBg="1"/>
      <p:bldP spid="2109" grpId="0" animBg="1"/>
      <p:bldP spid="2110" grpId="0" animBg="1"/>
      <p:bldP spid="2111" grpId="0" animBg="1"/>
      <p:bldP spid="2112" grpId="0" animBg="1"/>
      <p:bldP spid="2113" grpId="0" animBg="1"/>
      <p:bldP spid="2114" grpId="0" animBg="1"/>
      <p:bldP spid="2115" grpId="0" animBg="1"/>
      <p:bldP spid="2116" grpId="0" animBg="1"/>
      <p:bldP spid="2117" grpId="0" animBg="1"/>
      <p:bldP spid="2118" grpId="0" animBg="1"/>
      <p:bldP spid="2119" grpId="0" animBg="1"/>
      <p:bldP spid="2120" grpId="0" animBg="1"/>
      <p:bldP spid="2121" grpId="0" animBg="1"/>
      <p:bldP spid="2122" grpId="0" animBg="1"/>
      <p:bldP spid="2123" grpId="0" animBg="1"/>
      <p:bldP spid="2124" grpId="0" animBg="1"/>
      <p:bldP spid="2125" grpId="0" animBg="1"/>
      <p:bldP spid="2126" grpId="0" animBg="1"/>
      <p:bldP spid="2127" grpId="0" animBg="1"/>
      <p:bldP spid="2128" grpId="0" animBg="1"/>
      <p:bldP spid="2129" grpId="0" animBg="1"/>
      <p:bldP spid="2130" grpId="0" animBg="1"/>
      <p:bldP spid="2131" grpId="0" animBg="1"/>
      <p:bldP spid="2132" grpId="0" animBg="1"/>
      <p:bldP spid="2133" grpId="0" animBg="1"/>
      <p:bldP spid="2134" grpId="0" animBg="1"/>
      <p:bldP spid="2135" grpId="0" animBg="1"/>
      <p:bldP spid="2136" grpId="0" animBg="1"/>
      <p:bldP spid="2137" grpId="0" animBg="1"/>
      <p:bldP spid="2138" grpId="0" animBg="1"/>
      <p:bldP spid="2139" grpId="0" animBg="1"/>
      <p:bldP spid="2140" grpId="0" animBg="1"/>
      <p:bldP spid="2141" grpId="0" animBg="1"/>
      <p:bldP spid="2142" grpId="0" animBg="1"/>
      <p:bldP spid="2143" grpId="0" animBg="1"/>
      <p:bldP spid="2144" grpId="0" animBg="1"/>
      <p:bldP spid="2145" grpId="0" animBg="1"/>
      <p:bldP spid="2146" grpId="0" animBg="1"/>
      <p:bldP spid="2147" grpId="0" animBg="1"/>
      <p:bldP spid="2148" grpId="0" animBg="1"/>
      <p:bldP spid="2149" grpId="0" animBg="1"/>
      <p:bldP spid="2150" grpId="0" animBg="1"/>
      <p:bldP spid="2151" grpId="0" animBg="1"/>
      <p:bldP spid="2152" grpId="0" animBg="1"/>
      <p:bldP spid="2153" grpId="0" animBg="1"/>
      <p:bldP spid="2154" grpId="0" animBg="1"/>
      <p:bldP spid="2155" grpId="0" animBg="1"/>
      <p:bldP spid="2156" grpId="0" animBg="1"/>
      <p:bldP spid="2157" grpId="0" animBg="1"/>
      <p:bldP spid="2158" grpId="0" animBg="1"/>
      <p:bldP spid="2159" grpId="0" animBg="1"/>
      <p:bldP spid="2160" grpId="0" animBg="1"/>
      <p:bldP spid="2161" grpId="0" animBg="1"/>
      <p:bldP spid="2162" grpId="0" animBg="1"/>
      <p:bldP spid="2163" grpId="0" animBg="1"/>
      <p:bldP spid="2164" grpId="0" animBg="1"/>
      <p:bldP spid="2165" grpId="0" animBg="1"/>
      <p:bldP spid="2166" grpId="0" animBg="1"/>
      <p:bldP spid="2167" grpId="0" animBg="1"/>
      <p:bldP spid="2168" grpId="0" animBg="1"/>
      <p:bldP spid="2169" grpId="0" animBg="1"/>
      <p:bldP spid="2170" grpId="0" animBg="1"/>
      <p:bldP spid="2171" grpId="0" animBg="1"/>
      <p:bldP spid="2172" grpId="0" animBg="1"/>
      <p:bldP spid="2173" grpId="0" animBg="1"/>
      <p:bldP spid="2174" grpId="0" animBg="1"/>
      <p:bldP spid="2175" grpId="0" animBg="1"/>
      <p:bldP spid="2176" grpId="0" animBg="1"/>
      <p:bldP spid="2177" grpId="0" animBg="1"/>
      <p:bldP spid="2178" grpId="0" animBg="1"/>
      <p:bldP spid="2179" grpId="0" animBg="1"/>
      <p:bldP spid="2180" grpId="0" animBg="1"/>
      <p:bldP spid="2181" grpId="0" animBg="1"/>
      <p:bldP spid="2182" grpId="0" animBg="1"/>
      <p:bldP spid="2183" grpId="0" animBg="1"/>
      <p:bldP spid="2184" grpId="0" animBg="1"/>
      <p:bldP spid="2185" grpId="0" animBg="1"/>
      <p:bldP spid="2186" grpId="0" animBg="1"/>
      <p:bldP spid="2187" grpId="0" animBg="1"/>
      <p:bldP spid="2188" grpId="0" animBg="1"/>
      <p:bldP spid="2189" grpId="0" animBg="1"/>
      <p:bldP spid="2190" grpId="0" animBg="1"/>
      <p:bldP spid="2191" grpId="0" animBg="1"/>
      <p:bldP spid="2192" grpId="0" animBg="1"/>
      <p:bldP spid="2193" grpId="0" animBg="1"/>
      <p:bldP spid="2194" grpId="0" animBg="1"/>
      <p:bldP spid="2195" grpId="0" animBg="1"/>
      <p:bldP spid="2196" grpId="0" animBg="1"/>
      <p:bldP spid="2197" grpId="0" animBg="1"/>
      <p:bldP spid="2198" grpId="0" animBg="1"/>
      <p:bldP spid="2199" grpId="0" animBg="1"/>
      <p:bldP spid="2200" grpId="0" animBg="1"/>
      <p:bldP spid="2201" grpId="0" animBg="1"/>
      <p:bldP spid="2202" grpId="0" animBg="1"/>
      <p:bldP spid="2203" grpId="0" animBg="1"/>
      <p:bldP spid="2204" grpId="0" animBg="1"/>
      <p:bldP spid="2205" grpId="0" animBg="1"/>
      <p:bldP spid="2206" grpId="0" animBg="1"/>
      <p:bldP spid="2207" grpId="0" animBg="1"/>
      <p:bldP spid="2208" grpId="0" animBg="1"/>
      <p:bldP spid="2209" grpId="0" animBg="1"/>
      <p:bldP spid="2210" grpId="0" animBg="1"/>
      <p:bldP spid="2211" grpId="0" animBg="1"/>
      <p:bldP spid="2212" grpId="0" animBg="1"/>
      <p:bldP spid="2213" grpId="0" animBg="1"/>
      <p:bldP spid="2214" grpId="0" animBg="1"/>
      <p:bldP spid="2215" grpId="0" animBg="1"/>
      <p:bldP spid="2216" grpId="0" animBg="1"/>
      <p:bldP spid="2217" grpId="0" animBg="1"/>
      <p:bldP spid="2218" grpId="0" animBg="1"/>
      <p:bldP spid="2219" grpId="0" animBg="1"/>
      <p:bldP spid="2220" grpId="0" animBg="1"/>
      <p:bldP spid="2221" grpId="0" animBg="1"/>
      <p:bldP spid="2222" grpId="0" animBg="1"/>
      <p:bldP spid="2223" grpId="0" animBg="1"/>
      <p:bldP spid="2224" grpId="0" animBg="1"/>
      <p:bldP spid="2225" grpId="0" animBg="1"/>
      <p:bldP spid="2226" grpId="0" animBg="1"/>
      <p:bldP spid="2227" grpId="0" animBg="1"/>
      <p:bldP spid="2228" grpId="0" animBg="1"/>
      <p:bldP spid="2229" grpId="0" animBg="1"/>
      <p:bldP spid="2230" grpId="0" animBg="1"/>
      <p:bldP spid="2231" grpId="0" animBg="1"/>
      <p:bldP spid="2232" grpId="0" animBg="1"/>
      <p:bldP spid="2233" grpId="0" animBg="1"/>
      <p:bldP spid="2234" grpId="0" animBg="1"/>
      <p:bldP spid="2235" grpId="0" animBg="1"/>
      <p:bldP spid="2236" grpId="0" animBg="1"/>
      <p:bldP spid="2237" grpId="0" animBg="1"/>
      <p:bldP spid="2238" grpId="0" animBg="1"/>
      <p:bldP spid="2239" grpId="0" animBg="1"/>
      <p:bldP spid="2240" grpId="0" animBg="1"/>
      <p:bldP spid="2241" grpId="0" animBg="1"/>
      <p:bldP spid="2242" grpId="0" animBg="1"/>
      <p:bldP spid="2243" grpId="0" animBg="1"/>
      <p:bldP spid="2244" grpId="0" animBg="1"/>
      <p:bldP spid="2245" grpId="0" animBg="1"/>
      <p:bldP spid="2246" grpId="0" animBg="1"/>
      <p:bldP spid="2247" grpId="0" animBg="1"/>
      <p:bldP spid="2248" grpId="0" animBg="1"/>
      <p:bldP spid="2249" grpId="0" animBg="1"/>
      <p:bldP spid="2250" grpId="0" animBg="1"/>
      <p:bldP spid="2251" grpId="0" animBg="1"/>
      <p:bldP spid="2252" grpId="0" animBg="1"/>
      <p:bldP spid="2253" grpId="0" animBg="1"/>
      <p:bldP spid="2254" grpId="0" animBg="1"/>
      <p:bldP spid="2255" grpId="0" animBg="1"/>
      <p:bldP spid="2256" grpId="0" animBg="1"/>
      <p:bldP spid="2257" grpId="0" animBg="1"/>
      <p:bldP spid="2258" grpId="0" animBg="1"/>
      <p:bldP spid="2259" grpId="0" animBg="1"/>
      <p:bldP spid="2260" grpId="0" animBg="1"/>
      <p:bldP spid="2261" grpId="0" animBg="1"/>
      <p:bldP spid="2262" grpId="0" animBg="1"/>
      <p:bldP spid="2263" grpId="0" animBg="1"/>
      <p:bldP spid="2264" grpId="0" animBg="1"/>
      <p:bldP spid="2265" grpId="0" animBg="1"/>
      <p:bldP spid="2266" grpId="0" animBg="1"/>
      <p:bldP spid="2267" grpId="0" animBg="1"/>
      <p:bldP spid="2268" grpId="0" animBg="1"/>
      <p:bldP spid="2269" grpId="0" animBg="1"/>
      <p:bldP spid="2270" grpId="0" animBg="1"/>
      <p:bldP spid="2271" grpId="0" animBg="1"/>
      <p:bldP spid="2272" grpId="0" animBg="1"/>
      <p:bldP spid="2273" grpId="0" animBg="1"/>
      <p:bldP spid="2274" grpId="0" animBg="1"/>
      <p:bldP spid="2275" grpId="0" animBg="1"/>
      <p:bldP spid="2276" grpId="0" animBg="1"/>
      <p:bldP spid="2277" grpId="0" animBg="1"/>
      <p:bldP spid="2278" grpId="0" animBg="1"/>
      <p:bldP spid="2279" grpId="0" animBg="1"/>
      <p:bldP spid="2280" grpId="0" animBg="1"/>
      <p:bldP spid="2281" grpId="0" animBg="1"/>
      <p:bldP spid="2282" grpId="0" animBg="1"/>
      <p:bldP spid="2283" grpId="0" animBg="1"/>
      <p:bldP spid="2284" grpId="0" animBg="1"/>
      <p:bldP spid="2285" grpId="0" animBg="1"/>
      <p:bldP spid="2286" grpId="0" animBg="1"/>
      <p:bldP spid="2287" grpId="0" animBg="1"/>
      <p:bldP spid="2288" grpId="0" animBg="1"/>
      <p:bldP spid="2289" grpId="0" animBg="1"/>
      <p:bldP spid="2290" grpId="0" animBg="1"/>
      <p:bldP spid="2291" grpId="0" animBg="1"/>
      <p:bldP spid="2292" grpId="0" animBg="1"/>
      <p:bldP spid="2293" grpId="0" animBg="1"/>
      <p:bldP spid="2294" grpId="0" animBg="1"/>
      <p:bldP spid="2295" grpId="0" animBg="1"/>
      <p:bldP spid="2296" grpId="0" animBg="1"/>
      <p:bldP spid="2297" grpId="0" animBg="1"/>
      <p:bldP spid="2298" grpId="0" animBg="1"/>
      <p:bldP spid="2299" grpId="0" animBg="1"/>
      <p:bldP spid="2300" grpId="0" animBg="1"/>
      <p:bldP spid="2301" grpId="0" animBg="1"/>
      <p:bldP spid="2302" grpId="0" animBg="1"/>
      <p:bldP spid="2303" grpId="0" animBg="1"/>
      <p:bldP spid="2304" grpId="0" animBg="1"/>
      <p:bldP spid="2305" grpId="0" animBg="1"/>
      <p:bldP spid="2306" grpId="0" animBg="1"/>
      <p:bldP spid="2307" grpId="0" animBg="1"/>
      <p:bldP spid="2308" grpId="0" animBg="1"/>
      <p:bldP spid="2309" grpId="0" animBg="1"/>
      <p:bldP spid="2310" grpId="0" animBg="1"/>
      <p:bldP spid="2311" grpId="0" animBg="1"/>
      <p:bldP spid="2312" grpId="0" animBg="1"/>
      <p:bldP spid="2313" grpId="0" animBg="1"/>
      <p:bldP spid="2314" grpId="0" animBg="1"/>
      <p:bldP spid="2315" grpId="0" animBg="1"/>
      <p:bldP spid="2316" grpId="0" animBg="1"/>
      <p:bldP spid="2317" grpId="0" animBg="1"/>
      <p:bldP spid="2318" grpId="0" animBg="1"/>
      <p:bldP spid="2319" grpId="0" animBg="1"/>
      <p:bldP spid="2320" grpId="0" animBg="1"/>
      <p:bldP spid="2321" grpId="0" animBg="1"/>
      <p:bldP spid="2322" grpId="0" animBg="1"/>
      <p:bldP spid="2323" grpId="0" animBg="1"/>
      <p:bldP spid="2324" grpId="0" animBg="1"/>
      <p:bldP spid="2325" grpId="0" animBg="1"/>
      <p:bldP spid="2326" grpId="0" animBg="1"/>
      <p:bldP spid="2327" grpId="0" animBg="1"/>
      <p:bldP spid="2328" grpId="0" animBg="1"/>
      <p:bldP spid="2329" grpId="0" animBg="1"/>
      <p:bldP spid="2330" grpId="0" animBg="1"/>
      <p:bldP spid="2331" grpId="0" animBg="1"/>
      <p:bldP spid="2332" grpId="0" animBg="1"/>
      <p:bldP spid="2333" grpId="0" animBg="1"/>
      <p:bldP spid="2334" grpId="0" animBg="1"/>
      <p:bldP spid="2335" grpId="0" animBg="1"/>
      <p:bldP spid="2336" grpId="0" animBg="1"/>
      <p:bldP spid="2337" grpId="0" animBg="1"/>
      <p:bldP spid="2338" grpId="0" animBg="1"/>
      <p:bldP spid="2339" grpId="0" animBg="1"/>
      <p:bldP spid="2340" grpId="0" animBg="1"/>
      <p:bldP spid="2341" grpId="0" animBg="1"/>
      <p:bldP spid="2342" grpId="0" animBg="1"/>
      <p:bldP spid="2343" grpId="0" animBg="1"/>
      <p:bldP spid="2344" grpId="0" animBg="1"/>
      <p:bldP spid="2345" grpId="0" animBg="1"/>
      <p:bldP spid="2346" grpId="0" animBg="1"/>
      <p:bldP spid="2347" grpId="0" animBg="1"/>
      <p:bldP spid="2348" grpId="0" animBg="1"/>
      <p:bldP spid="2349" grpId="0" animBg="1"/>
      <p:bldP spid="2350" grpId="0" animBg="1"/>
      <p:bldP spid="2351" grpId="0" animBg="1"/>
      <p:bldP spid="2352" grpId="0" animBg="1"/>
      <p:bldP spid="2353" grpId="0" animBg="1"/>
      <p:bldP spid="2354" grpId="0" animBg="1"/>
      <p:bldP spid="2355" grpId="0" animBg="1"/>
      <p:bldP spid="2356" grpId="0" animBg="1"/>
      <p:bldP spid="2357" grpId="0" animBg="1"/>
      <p:bldP spid="2358" grpId="0" animBg="1"/>
      <p:bldP spid="2359" grpId="0" animBg="1"/>
      <p:bldP spid="2360" grpId="0" animBg="1"/>
      <p:bldP spid="2361" grpId="0" animBg="1"/>
      <p:bldP spid="2362" grpId="0" animBg="1"/>
      <p:bldP spid="2363" grpId="0" animBg="1"/>
      <p:bldP spid="2364" grpId="0" animBg="1"/>
      <p:bldP spid="2365" grpId="0" animBg="1"/>
      <p:bldP spid="2366" grpId="0" animBg="1"/>
      <p:bldP spid="2367" grpId="0" animBg="1"/>
      <p:bldP spid="2368" grpId="0" animBg="1"/>
      <p:bldP spid="2369" grpId="0" animBg="1"/>
      <p:bldP spid="2370" grpId="0" animBg="1"/>
      <p:bldP spid="2371" grpId="0" animBg="1"/>
      <p:bldP spid="2372" grpId="0" animBg="1"/>
      <p:bldP spid="2373" grpId="0" animBg="1"/>
      <p:bldP spid="2374" grpId="0" animBg="1"/>
      <p:bldP spid="2375" grpId="0" animBg="1"/>
      <p:bldP spid="2376" grpId="0" animBg="1"/>
      <p:bldP spid="2377" grpId="0" animBg="1"/>
      <p:bldP spid="2378" grpId="0" animBg="1"/>
      <p:bldP spid="2379" grpId="0" animBg="1"/>
      <p:bldP spid="2380" grpId="0" animBg="1"/>
      <p:bldP spid="2381" grpId="0" animBg="1"/>
      <p:bldP spid="2382" grpId="0" animBg="1"/>
      <p:bldP spid="2383" grpId="0" animBg="1"/>
      <p:bldP spid="2384" grpId="0" animBg="1"/>
      <p:bldP spid="2385" grpId="0" animBg="1"/>
      <p:bldP spid="2386" grpId="0" animBg="1"/>
      <p:bldP spid="2387" grpId="0" animBg="1"/>
      <p:bldP spid="2388" grpId="0" animBg="1"/>
      <p:bldP spid="2389" grpId="0" animBg="1"/>
      <p:bldP spid="2390" grpId="0" animBg="1"/>
      <p:bldP spid="2391" grpId="0" animBg="1"/>
      <p:bldP spid="2392" grpId="0" animBg="1"/>
      <p:bldP spid="2393" grpId="0" animBg="1"/>
      <p:bldP spid="2394" grpId="0" animBg="1"/>
      <p:bldP spid="2395" grpId="0" animBg="1"/>
      <p:bldP spid="2396" grpId="0" animBg="1"/>
      <p:bldP spid="2397" grpId="0" animBg="1"/>
      <p:bldP spid="2398" grpId="0" animBg="1"/>
      <p:bldP spid="2399" grpId="0" animBg="1"/>
      <p:bldP spid="2400" grpId="0" animBg="1"/>
      <p:bldP spid="2401" grpId="0" animBg="1"/>
      <p:bldP spid="2402" grpId="0" animBg="1"/>
      <p:bldP spid="2403" grpId="0" animBg="1"/>
      <p:bldP spid="2404" grpId="0" animBg="1"/>
      <p:bldP spid="2405" grpId="0" animBg="1"/>
      <p:bldP spid="2406" grpId="0" animBg="1"/>
      <p:bldP spid="2407" grpId="0" animBg="1"/>
      <p:bldP spid="2408" grpId="0" animBg="1"/>
      <p:bldP spid="2409" grpId="0" animBg="1"/>
      <p:bldP spid="2410" grpId="0" animBg="1"/>
      <p:bldP spid="2411" grpId="0" animBg="1"/>
      <p:bldP spid="2412" grpId="0" animBg="1"/>
      <p:bldP spid="2413" grpId="0" animBg="1"/>
      <p:bldP spid="2414" grpId="0" animBg="1"/>
      <p:bldP spid="2415" grpId="0" animBg="1"/>
      <p:bldP spid="2416" grpId="0" animBg="1"/>
      <p:bldP spid="2417" grpId="0" animBg="1"/>
      <p:bldP spid="2418" grpId="0" animBg="1"/>
      <p:bldP spid="2419" grpId="0" animBg="1"/>
      <p:bldP spid="2420" grpId="0" animBg="1"/>
      <p:bldP spid="2421" grpId="0" animBg="1"/>
      <p:bldP spid="2422" grpId="0" animBg="1"/>
      <p:bldP spid="2423" grpId="0" animBg="1"/>
      <p:bldP spid="2424" grpId="0" animBg="1"/>
      <p:bldP spid="2425" grpId="0" animBg="1"/>
      <p:bldP spid="2426" grpId="0" animBg="1"/>
      <p:bldP spid="2427" grpId="0" animBg="1"/>
      <p:bldP spid="2428" grpId="0" animBg="1"/>
      <p:bldP spid="2429" grpId="0" animBg="1"/>
      <p:bldP spid="2430" grpId="0" animBg="1"/>
      <p:bldP spid="2431" grpId="0" animBg="1"/>
      <p:bldP spid="2432" grpId="0" animBg="1"/>
      <p:bldP spid="2433" grpId="0" animBg="1"/>
      <p:bldP spid="2434" grpId="0" animBg="1"/>
      <p:bldP spid="2435" grpId="0" animBg="1"/>
      <p:bldP spid="2436" grpId="0" animBg="1"/>
      <p:bldP spid="2437" grpId="0" animBg="1"/>
      <p:bldP spid="2438" grpId="0" animBg="1"/>
      <p:bldP spid="2439" grpId="0" animBg="1"/>
      <p:bldP spid="2440" grpId="0" animBg="1"/>
      <p:bldP spid="2441" grpId="0" animBg="1"/>
      <p:bldP spid="2442" grpId="0" animBg="1"/>
      <p:bldP spid="2443" grpId="0" animBg="1"/>
      <p:bldP spid="2444" grpId="0" animBg="1"/>
      <p:bldP spid="2445" grpId="0" animBg="1"/>
      <p:bldP spid="2446" grpId="0" animBg="1"/>
      <p:bldP spid="2447" grpId="0" animBg="1"/>
      <p:bldP spid="2448" grpId="0" animBg="1"/>
      <p:bldP spid="2449" grpId="0" animBg="1"/>
      <p:bldP spid="2450" grpId="0" animBg="1"/>
      <p:bldP spid="2451" grpId="0" animBg="1"/>
      <p:bldP spid="2452" grpId="0" animBg="1"/>
      <p:bldP spid="2453" grpId="0" animBg="1"/>
      <p:bldP spid="2454" grpId="0" animBg="1"/>
      <p:bldP spid="2455" grpId="0" animBg="1"/>
      <p:bldP spid="2456" grpId="0" animBg="1"/>
      <p:bldP spid="2457" grpId="0" animBg="1"/>
      <p:bldP spid="2458" grpId="0" animBg="1"/>
      <p:bldP spid="2459" grpId="0" animBg="1"/>
      <p:bldP spid="2460" grpId="0" animBg="1"/>
      <p:bldP spid="2461" grpId="0" animBg="1"/>
      <p:bldP spid="2462" grpId="0" animBg="1"/>
      <p:bldP spid="2463" grpId="0" animBg="1"/>
      <p:bldP spid="2464" grpId="0" animBg="1"/>
      <p:bldP spid="2465" grpId="0" animBg="1"/>
      <p:bldP spid="2466" grpId="0" animBg="1"/>
      <p:bldP spid="2467" grpId="0" animBg="1"/>
      <p:bldP spid="2468" grpId="0" animBg="1"/>
      <p:bldP spid="2469" grpId="0" animBg="1"/>
      <p:bldP spid="2470" grpId="0" animBg="1"/>
      <p:bldP spid="2471" grpId="0" animBg="1"/>
      <p:bldP spid="2472" grpId="0" animBg="1"/>
      <p:bldP spid="2473" grpId="0" animBg="1"/>
      <p:bldP spid="2474" grpId="0" animBg="1"/>
      <p:bldP spid="2475" grpId="0" animBg="1"/>
      <p:bldP spid="2476" grpId="0" animBg="1"/>
      <p:bldP spid="2477" grpId="0" animBg="1"/>
      <p:bldP spid="2478" grpId="0" animBg="1"/>
      <p:bldP spid="2479" grpId="0" animBg="1"/>
      <p:bldP spid="2480" grpId="0" animBg="1"/>
      <p:bldP spid="2481" grpId="0" animBg="1"/>
      <p:bldP spid="2482" grpId="0" animBg="1"/>
      <p:bldP spid="2483" grpId="0" animBg="1"/>
      <p:bldP spid="2484" grpId="0" animBg="1"/>
      <p:bldP spid="2485" grpId="0" animBg="1"/>
      <p:bldP spid="2486" grpId="0" animBg="1"/>
      <p:bldP spid="2487" grpId="0" animBg="1"/>
      <p:bldP spid="2488" grpId="0" animBg="1"/>
      <p:bldP spid="2489" grpId="0" animBg="1"/>
      <p:bldP spid="2490" grpId="0" animBg="1"/>
      <p:bldP spid="2491" grpId="0" animBg="1"/>
      <p:bldP spid="2492" grpId="0" animBg="1"/>
      <p:bldP spid="2493" grpId="0" animBg="1"/>
      <p:bldP spid="2494" grpId="0" animBg="1"/>
      <p:bldP spid="2495" grpId="0" animBg="1"/>
      <p:bldP spid="2496" grpId="0" animBg="1"/>
      <p:bldP spid="2497" grpId="0" animBg="1"/>
      <p:bldP spid="2498" grpId="0" animBg="1"/>
      <p:bldP spid="2499" grpId="0" animBg="1"/>
      <p:bldP spid="2500" grpId="0" animBg="1"/>
      <p:bldP spid="2501" grpId="0" animBg="1"/>
      <p:bldP spid="2502" grpId="0" animBg="1"/>
      <p:bldP spid="2503" grpId="0" animBg="1"/>
      <p:bldP spid="2504" grpId="0" animBg="1"/>
      <p:bldP spid="2505" grpId="0" animBg="1"/>
      <p:bldP spid="2506" grpId="0" animBg="1"/>
      <p:bldP spid="2507" grpId="0" animBg="1"/>
      <p:bldP spid="2508" grpId="0" animBg="1"/>
      <p:bldP spid="2509" grpId="0" animBg="1"/>
      <p:bldP spid="2510" grpId="0" animBg="1"/>
      <p:bldP spid="2511" grpId="0" animBg="1"/>
      <p:bldP spid="2512" grpId="0" animBg="1"/>
      <p:bldP spid="2513" grpId="0" animBg="1"/>
      <p:bldP spid="2514" grpId="0" animBg="1"/>
      <p:bldP spid="2515" grpId="0" animBg="1"/>
      <p:bldP spid="2516" grpId="0" animBg="1"/>
      <p:bldP spid="2517" grpId="0" animBg="1"/>
      <p:bldP spid="25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823B"/>
        </a:solidFill>
        <a:effectLst/>
      </p:bgPr>
    </p:bg>
    <p:spTree>
      <p:nvGrpSpPr>
        <p:cNvPr id="1" name=""/>
        <p:cNvGrpSpPr/>
        <p:nvPr/>
      </p:nvGrpSpPr>
      <p:grpSpPr>
        <a:xfrm>
          <a:off x="0" y="0"/>
          <a:ext cx="0" cy="0"/>
          <a:chOff x="0" y="0"/>
          <a:chExt cx="0" cy="0"/>
        </a:xfrm>
      </p:grpSpPr>
      <p:sp>
        <p:nvSpPr>
          <p:cNvPr id="28" name="Text Box 6"/>
          <p:cNvSpPr txBox="1">
            <a:spLocks noChangeArrowheads="1"/>
          </p:cNvSpPr>
          <p:nvPr/>
        </p:nvSpPr>
        <p:spPr bwMode="auto">
          <a:xfrm>
            <a:off x="-10886" y="-1"/>
            <a:ext cx="8773886" cy="954107"/>
          </a:xfrm>
          <a:prstGeom prst="rect">
            <a:avLst/>
          </a:prstGeom>
          <a:solidFill>
            <a:srgbClr val="00823B"/>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smtClean="0">
                <a:solidFill>
                  <a:srgbClr val="FFFFFF"/>
                </a:solidFill>
              </a:rPr>
              <a:t>State, What is</a:t>
            </a:r>
          </a:p>
          <a:p>
            <a:pPr>
              <a:defRPr/>
            </a:pPr>
            <a:endParaRPr lang="en-US" sz="2800" b="1" dirty="0" smtClean="0">
              <a:solidFill>
                <a:srgbClr val="000000"/>
              </a:solidFill>
            </a:endParaRPr>
          </a:p>
        </p:txBody>
      </p:sp>
      <p:sp>
        <p:nvSpPr>
          <p:cNvPr id="31" name="Rounded Rectangle 30"/>
          <p:cNvSpPr/>
          <p:nvPr/>
        </p:nvSpPr>
        <p:spPr bwMode="auto">
          <a:xfrm>
            <a:off x="7970790"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200</a:t>
            </a:r>
          </a:p>
          <a:p>
            <a:pPr>
              <a:defRPr/>
            </a:pPr>
            <a:r>
              <a:rPr lang="en-US" sz="1400" b="1" dirty="0" smtClean="0">
                <a:solidFill>
                  <a:srgbClr val="FFFFFF"/>
                </a:solidFill>
              </a:rPr>
              <a:t>Points</a:t>
            </a:r>
            <a:endParaRPr lang="en-US" sz="1400" b="1" dirty="0">
              <a:solidFill>
                <a:srgbClr val="FFFFFF"/>
              </a:solidFill>
            </a:endParaRPr>
          </a:p>
        </p:txBody>
      </p:sp>
      <p:sp>
        <p:nvSpPr>
          <p:cNvPr id="61" name="TextBox 60"/>
          <p:cNvSpPr txBox="1"/>
          <p:nvPr/>
        </p:nvSpPr>
        <p:spPr>
          <a:xfrm>
            <a:off x="990599" y="948306"/>
            <a:ext cx="7566795" cy="4893647"/>
          </a:xfrm>
          <a:prstGeom prst="rect">
            <a:avLst/>
          </a:prstGeom>
          <a:solidFill>
            <a:schemeClr val="accent5">
              <a:lumMod val="20000"/>
              <a:lumOff val="80000"/>
            </a:schemeClr>
          </a:solidFill>
          <a:ln w="76200">
            <a:solidFill>
              <a:srgbClr val="0066FF"/>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64" name="TextBox 1"/>
          <p:cNvSpPr txBox="1">
            <a:spLocks noChangeArrowheads="1"/>
          </p:cNvSpPr>
          <p:nvPr/>
        </p:nvSpPr>
        <p:spPr bwMode="auto">
          <a:xfrm>
            <a:off x="6324600" y="6496050"/>
            <a:ext cx="2667000" cy="3381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t>    </a:t>
            </a:r>
            <a:r>
              <a:rPr lang="en-US" sz="1400" b="1" dirty="0">
                <a:solidFill>
                  <a:schemeClr val="bg1"/>
                </a:solidFill>
              </a:rPr>
              <a:t>Timer: Click to  countdown</a:t>
            </a:r>
          </a:p>
        </p:txBody>
      </p:sp>
      <p:sp>
        <p:nvSpPr>
          <p:cNvPr id="66" name="TextBox 3"/>
          <p:cNvSpPr txBox="1">
            <a:spLocks noChangeArrowheads="1"/>
          </p:cNvSpPr>
          <p:nvPr/>
        </p:nvSpPr>
        <p:spPr bwMode="auto">
          <a:xfrm>
            <a:off x="3505200" y="6495634"/>
            <a:ext cx="2362200" cy="338554"/>
          </a:xfrm>
          <a:prstGeom prst="rect">
            <a:avLst/>
          </a:prstGeom>
          <a:solidFill>
            <a:srgbClr val="0066FF"/>
          </a:solidFill>
          <a:ln>
            <a:solidFill>
              <a:srgbClr val="0066FF"/>
            </a:solidFill>
          </a:ln>
          <a:extLst/>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67" name="Right Arrow 66">
            <a:hlinkClick r:id="rId5"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
        <p:nvSpPr>
          <p:cNvPr id="68" name="Oval 67"/>
          <p:cNvSpPr>
            <a:spLocks noChangeArrowheads="1"/>
          </p:cNvSpPr>
          <p:nvPr/>
        </p:nvSpPr>
        <p:spPr bwMode="auto">
          <a:xfrm>
            <a:off x="7291388" y="5281727"/>
            <a:ext cx="1471612" cy="1235075"/>
          </a:xfrm>
          <a:prstGeom prst="ellipse">
            <a:avLst/>
          </a:prstGeom>
          <a:solidFill>
            <a:srgbClr val="0066FF"/>
          </a:solidFill>
          <a:ln>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chemeClr val="bg1"/>
                </a:solidFill>
              </a:rPr>
              <a:t>Times up</a:t>
            </a:r>
          </a:p>
        </p:txBody>
      </p:sp>
      <p:sp>
        <p:nvSpPr>
          <p:cNvPr id="69" name="Oval 68"/>
          <p:cNvSpPr>
            <a:spLocks noChangeArrowheads="1"/>
          </p:cNvSpPr>
          <p:nvPr/>
        </p:nvSpPr>
        <p:spPr bwMode="auto">
          <a:xfrm>
            <a:off x="7291388" y="5281727"/>
            <a:ext cx="1471612" cy="1235075"/>
          </a:xfrm>
          <a:prstGeom prst="ellipse">
            <a:avLst/>
          </a:prstGeom>
          <a:solidFill>
            <a:srgbClr val="0066FF"/>
          </a:solidFill>
          <a:ln>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1</a:t>
            </a:r>
          </a:p>
        </p:txBody>
      </p:sp>
      <p:sp>
        <p:nvSpPr>
          <p:cNvPr id="70" name="Oval 69"/>
          <p:cNvSpPr>
            <a:spLocks noChangeArrowheads="1"/>
          </p:cNvSpPr>
          <p:nvPr/>
        </p:nvSpPr>
        <p:spPr bwMode="auto">
          <a:xfrm>
            <a:off x="7291388" y="5281727"/>
            <a:ext cx="1471612" cy="1235075"/>
          </a:xfrm>
          <a:prstGeom prst="ellipse">
            <a:avLst/>
          </a:prstGeom>
          <a:solidFill>
            <a:srgbClr val="0066FF"/>
          </a:solidFill>
          <a:ln>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2</a:t>
            </a:r>
          </a:p>
        </p:txBody>
      </p:sp>
      <p:sp>
        <p:nvSpPr>
          <p:cNvPr id="71" name="Oval 70"/>
          <p:cNvSpPr>
            <a:spLocks noChangeArrowheads="1"/>
          </p:cNvSpPr>
          <p:nvPr/>
        </p:nvSpPr>
        <p:spPr bwMode="auto">
          <a:xfrm>
            <a:off x="7291388" y="5281727"/>
            <a:ext cx="1471612" cy="1235075"/>
          </a:xfrm>
          <a:prstGeom prst="ellipse">
            <a:avLst/>
          </a:prstGeom>
          <a:solidFill>
            <a:srgbClr val="0066FF"/>
          </a:solidFill>
          <a:ln>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3</a:t>
            </a:r>
          </a:p>
        </p:txBody>
      </p:sp>
      <p:sp>
        <p:nvSpPr>
          <p:cNvPr id="72" name="Oval 71"/>
          <p:cNvSpPr>
            <a:spLocks noChangeArrowheads="1"/>
          </p:cNvSpPr>
          <p:nvPr/>
        </p:nvSpPr>
        <p:spPr bwMode="auto">
          <a:xfrm>
            <a:off x="7291388" y="5281727"/>
            <a:ext cx="1471612" cy="1235075"/>
          </a:xfrm>
          <a:prstGeom prst="ellipse">
            <a:avLst/>
          </a:prstGeom>
          <a:solidFill>
            <a:srgbClr val="0066FF"/>
          </a:solidFill>
          <a:ln>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4</a:t>
            </a:r>
          </a:p>
        </p:txBody>
      </p:sp>
      <p:sp>
        <p:nvSpPr>
          <p:cNvPr id="73" name="Oval 72"/>
          <p:cNvSpPr>
            <a:spLocks noChangeArrowheads="1"/>
          </p:cNvSpPr>
          <p:nvPr/>
        </p:nvSpPr>
        <p:spPr bwMode="auto">
          <a:xfrm>
            <a:off x="7291388" y="5281727"/>
            <a:ext cx="1471612" cy="1235075"/>
          </a:xfrm>
          <a:prstGeom prst="ellipse">
            <a:avLst/>
          </a:prstGeom>
          <a:solidFill>
            <a:srgbClr val="0066FF"/>
          </a:solidFill>
          <a:ln>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5</a:t>
            </a:r>
          </a:p>
        </p:txBody>
      </p:sp>
      <p:sp>
        <p:nvSpPr>
          <p:cNvPr id="74" name="Oval 73"/>
          <p:cNvSpPr>
            <a:spLocks noChangeArrowheads="1"/>
          </p:cNvSpPr>
          <p:nvPr/>
        </p:nvSpPr>
        <p:spPr bwMode="auto">
          <a:xfrm>
            <a:off x="7291388" y="5281727"/>
            <a:ext cx="1471612" cy="1235075"/>
          </a:xfrm>
          <a:prstGeom prst="ellipse">
            <a:avLst/>
          </a:prstGeom>
          <a:solidFill>
            <a:srgbClr val="0066FF"/>
          </a:solidFill>
          <a:ln>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6</a:t>
            </a:r>
          </a:p>
        </p:txBody>
      </p:sp>
      <p:sp>
        <p:nvSpPr>
          <p:cNvPr id="75" name="Oval 74"/>
          <p:cNvSpPr>
            <a:spLocks noChangeArrowheads="1"/>
          </p:cNvSpPr>
          <p:nvPr/>
        </p:nvSpPr>
        <p:spPr bwMode="auto">
          <a:xfrm>
            <a:off x="7291388" y="5281727"/>
            <a:ext cx="1471612" cy="1235075"/>
          </a:xfrm>
          <a:prstGeom prst="ellipse">
            <a:avLst/>
          </a:prstGeom>
          <a:solidFill>
            <a:srgbClr val="0066FF"/>
          </a:solidFill>
          <a:ln>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7</a:t>
            </a:r>
          </a:p>
        </p:txBody>
      </p:sp>
      <p:sp>
        <p:nvSpPr>
          <p:cNvPr id="76" name="Oval 75"/>
          <p:cNvSpPr>
            <a:spLocks noChangeArrowheads="1"/>
          </p:cNvSpPr>
          <p:nvPr/>
        </p:nvSpPr>
        <p:spPr bwMode="auto">
          <a:xfrm>
            <a:off x="7291388" y="5281727"/>
            <a:ext cx="1471612" cy="1235075"/>
          </a:xfrm>
          <a:prstGeom prst="ellipse">
            <a:avLst/>
          </a:prstGeom>
          <a:solidFill>
            <a:srgbClr val="0066FF"/>
          </a:solidFill>
          <a:ln>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8</a:t>
            </a:r>
          </a:p>
        </p:txBody>
      </p:sp>
      <p:sp>
        <p:nvSpPr>
          <p:cNvPr id="77" name="Oval 76"/>
          <p:cNvSpPr>
            <a:spLocks noChangeArrowheads="1"/>
          </p:cNvSpPr>
          <p:nvPr/>
        </p:nvSpPr>
        <p:spPr bwMode="auto">
          <a:xfrm>
            <a:off x="7291388" y="5281727"/>
            <a:ext cx="1471612" cy="1235075"/>
          </a:xfrm>
          <a:prstGeom prst="ellipse">
            <a:avLst/>
          </a:prstGeom>
          <a:solidFill>
            <a:srgbClr val="0066FF"/>
          </a:solidFill>
          <a:ln>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9</a:t>
            </a:r>
          </a:p>
        </p:txBody>
      </p:sp>
      <p:sp>
        <p:nvSpPr>
          <p:cNvPr id="78" name="Oval 2"/>
          <p:cNvSpPr>
            <a:spLocks noChangeArrowheads="1"/>
          </p:cNvSpPr>
          <p:nvPr/>
        </p:nvSpPr>
        <p:spPr bwMode="auto">
          <a:xfrm>
            <a:off x="7291388" y="5281727"/>
            <a:ext cx="1471612" cy="1235075"/>
          </a:xfrm>
          <a:prstGeom prst="ellipse">
            <a:avLst/>
          </a:prstGeom>
          <a:solidFill>
            <a:srgbClr val="0066FF"/>
          </a:solidFill>
          <a:ln>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10</a:t>
            </a:r>
          </a:p>
        </p:txBody>
      </p:sp>
      <p:sp>
        <p:nvSpPr>
          <p:cNvPr id="3" name="TextBox 2"/>
          <p:cNvSpPr txBox="1"/>
          <p:nvPr/>
        </p:nvSpPr>
        <p:spPr>
          <a:xfrm>
            <a:off x="1981200" y="1371600"/>
            <a:ext cx="5867400" cy="461665"/>
          </a:xfrm>
          <a:prstGeom prst="rect">
            <a:avLst/>
          </a:prstGeom>
          <a:noFill/>
        </p:spPr>
        <p:txBody>
          <a:bodyPr wrap="square" rtlCol="0">
            <a:spAutoFit/>
          </a:bodyPr>
          <a:lstStyle/>
          <a:p>
            <a:endParaRPr lang="en-US" dirty="0"/>
          </a:p>
        </p:txBody>
      </p:sp>
      <p:sp>
        <p:nvSpPr>
          <p:cNvPr id="6" name="TextBox 5"/>
          <p:cNvSpPr txBox="1"/>
          <p:nvPr/>
        </p:nvSpPr>
        <p:spPr>
          <a:xfrm>
            <a:off x="1922730" y="1371600"/>
            <a:ext cx="5715000" cy="1200329"/>
          </a:xfrm>
          <a:prstGeom prst="rect">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dirty="0">
                <a:solidFill>
                  <a:schemeClr val="tx1"/>
                </a:solidFill>
                <a:latin typeface="NewCaledonia"/>
              </a:rPr>
              <a:t>Given a mixture of sand and water, </a:t>
            </a:r>
            <a:endParaRPr lang="en-US" dirty="0" smtClean="0">
              <a:solidFill>
                <a:schemeClr val="tx1"/>
              </a:solidFill>
              <a:latin typeface="NewCaledonia"/>
            </a:endParaRPr>
          </a:p>
          <a:p>
            <a:pPr algn="l"/>
            <a:r>
              <a:rPr lang="en-US" b="1" u="sng" dirty="0" smtClean="0">
                <a:solidFill>
                  <a:schemeClr val="tx1"/>
                </a:solidFill>
                <a:latin typeface="NewCaledonia"/>
              </a:rPr>
              <a:t>state</a:t>
            </a:r>
            <a:r>
              <a:rPr lang="en-US" dirty="0" smtClean="0">
                <a:solidFill>
                  <a:schemeClr val="tx1"/>
                </a:solidFill>
                <a:latin typeface="NewCaledonia"/>
              </a:rPr>
              <a:t> </a:t>
            </a:r>
            <a:r>
              <a:rPr lang="en-US" i="1" dirty="0">
                <a:solidFill>
                  <a:schemeClr val="tx1"/>
                </a:solidFill>
                <a:latin typeface="NewCaledonia-Italic"/>
              </a:rPr>
              <a:t>one </a:t>
            </a:r>
            <a:r>
              <a:rPr lang="en-US" dirty="0">
                <a:solidFill>
                  <a:schemeClr val="tx1"/>
                </a:solidFill>
                <a:latin typeface="NewCaledonia"/>
              </a:rPr>
              <a:t>process that can be used to separate </a:t>
            </a:r>
            <a:r>
              <a:rPr lang="en-US" dirty="0" smtClean="0">
                <a:solidFill>
                  <a:schemeClr val="tx1"/>
                </a:solidFill>
                <a:latin typeface="NewCaledonia"/>
              </a:rPr>
              <a:t>water from </a:t>
            </a:r>
            <a:r>
              <a:rPr lang="en-US" dirty="0">
                <a:solidFill>
                  <a:schemeClr val="tx1"/>
                </a:solidFill>
                <a:latin typeface="NewCaledonia"/>
              </a:rPr>
              <a:t>the sand.</a:t>
            </a:r>
            <a:endParaRPr lang="en-US" dirty="0">
              <a:solidFill>
                <a:schemeClr val="tx1"/>
              </a:solidFill>
            </a:endParaRPr>
          </a:p>
        </p:txBody>
      </p:sp>
      <p:sp>
        <p:nvSpPr>
          <p:cNvPr id="7" name="TextBox 6"/>
          <p:cNvSpPr txBox="1"/>
          <p:nvPr/>
        </p:nvSpPr>
        <p:spPr>
          <a:xfrm>
            <a:off x="2971800" y="3345676"/>
            <a:ext cx="3048000" cy="461665"/>
          </a:xfrm>
          <a:prstGeom prst="rect">
            <a:avLst/>
          </a:prstGeom>
          <a:noFill/>
        </p:spPr>
        <p:txBody>
          <a:bodyPr wrap="square" rtlCol="0">
            <a:spAutoFit/>
          </a:bodyPr>
          <a:lstStyle/>
          <a:p>
            <a:endParaRPr lang="en-US" dirty="0"/>
          </a:p>
        </p:txBody>
      </p:sp>
      <p:sp>
        <p:nvSpPr>
          <p:cNvPr id="8" name="TextBox 7"/>
          <p:cNvSpPr txBox="1"/>
          <p:nvPr/>
        </p:nvSpPr>
        <p:spPr>
          <a:xfrm>
            <a:off x="2133600" y="2895600"/>
            <a:ext cx="4267200" cy="1938992"/>
          </a:xfrm>
          <a:prstGeom prst="rect">
            <a:avLst/>
          </a:prstGeom>
          <a:noFill/>
        </p:spPr>
        <p:txBody>
          <a:bodyPr wrap="square" rtlCol="0">
            <a:spAutoFit/>
          </a:bodyPr>
          <a:lstStyle/>
          <a:p>
            <a:pPr algn="l"/>
            <a:r>
              <a:rPr lang="en-US" dirty="0" smtClean="0">
                <a:solidFill>
                  <a:srgbClr val="0066FF"/>
                </a:solidFill>
                <a:latin typeface="NewCaledonia"/>
              </a:rPr>
              <a:t>Evaporate </a:t>
            </a:r>
            <a:r>
              <a:rPr lang="en-US" dirty="0">
                <a:solidFill>
                  <a:srgbClr val="0066FF"/>
                </a:solidFill>
                <a:latin typeface="NewCaledonia"/>
              </a:rPr>
              <a:t>the water</a:t>
            </a:r>
            <a:r>
              <a:rPr lang="en-US" dirty="0" smtClean="0">
                <a:solidFill>
                  <a:srgbClr val="0066FF"/>
                </a:solidFill>
                <a:latin typeface="NewCaledonia"/>
              </a:rPr>
              <a:t>.</a:t>
            </a:r>
          </a:p>
          <a:p>
            <a:pPr algn="l"/>
            <a:endParaRPr lang="en-US" dirty="0">
              <a:solidFill>
                <a:srgbClr val="0066FF"/>
              </a:solidFill>
              <a:latin typeface="NewCaledonia"/>
            </a:endParaRPr>
          </a:p>
          <a:p>
            <a:pPr algn="l"/>
            <a:r>
              <a:rPr lang="en-US" dirty="0" smtClean="0">
                <a:solidFill>
                  <a:srgbClr val="0066FF"/>
                </a:solidFill>
                <a:latin typeface="NewCaledonia"/>
              </a:rPr>
              <a:t>Decant </a:t>
            </a:r>
            <a:r>
              <a:rPr lang="en-US" dirty="0">
                <a:solidFill>
                  <a:srgbClr val="0066FF"/>
                </a:solidFill>
                <a:latin typeface="NewCaledonia"/>
              </a:rPr>
              <a:t>the water</a:t>
            </a:r>
            <a:r>
              <a:rPr lang="en-US" dirty="0" smtClean="0">
                <a:solidFill>
                  <a:srgbClr val="0066FF"/>
                </a:solidFill>
                <a:latin typeface="NewCaledonia"/>
              </a:rPr>
              <a:t>.</a:t>
            </a:r>
          </a:p>
          <a:p>
            <a:pPr algn="l"/>
            <a:endParaRPr lang="en-US" dirty="0">
              <a:solidFill>
                <a:srgbClr val="0066FF"/>
              </a:solidFill>
              <a:latin typeface="NewCaledonia"/>
            </a:endParaRPr>
          </a:p>
          <a:p>
            <a:pPr algn="l"/>
            <a:r>
              <a:rPr lang="en-US" dirty="0">
                <a:solidFill>
                  <a:srgbClr val="0066FF"/>
                </a:solidFill>
                <a:latin typeface="NewCaledonia"/>
              </a:rPr>
              <a:t>filtration</a:t>
            </a:r>
            <a:endParaRPr lang="en-US" dirty="0">
              <a:solidFill>
                <a:srgbClr val="0066FF"/>
              </a:solidFill>
            </a:endParaRPr>
          </a:p>
        </p:txBody>
      </p:sp>
      <p:sp>
        <p:nvSpPr>
          <p:cNvPr id="9" name="TextBox 8"/>
          <p:cNvSpPr txBox="1"/>
          <p:nvPr/>
        </p:nvSpPr>
        <p:spPr>
          <a:xfrm>
            <a:off x="2028165" y="2710934"/>
            <a:ext cx="4935270" cy="2308324"/>
          </a:xfrm>
          <a:prstGeom prst="rect">
            <a:avLst/>
          </a:prstGeom>
          <a:solidFill>
            <a:schemeClr val="accent5">
              <a:lumMod val="20000"/>
              <a:lumOff val="8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10" name="TextBox 9"/>
          <p:cNvSpPr txBox="1"/>
          <p:nvPr/>
        </p:nvSpPr>
        <p:spPr>
          <a:xfrm>
            <a:off x="79218" y="246974"/>
            <a:ext cx="932506" cy="707886"/>
          </a:xfrm>
          <a:prstGeom prst="rect">
            <a:avLst/>
          </a:prstGeom>
          <a:noFill/>
        </p:spPr>
        <p:txBody>
          <a:bodyPr wrap="square" rtlCol="0">
            <a:spAutoFit/>
          </a:bodyPr>
          <a:lstStyle/>
          <a:p>
            <a:r>
              <a:rPr lang="en-US" sz="2000" dirty="0" smtClean="0">
                <a:solidFill>
                  <a:schemeClr val="bg1"/>
                </a:solidFill>
              </a:rPr>
              <a:t>Aug 2006</a:t>
            </a:r>
            <a:endParaRPr lang="en-US" sz="2000" dirty="0">
              <a:solidFill>
                <a:schemeClr val="bg1"/>
              </a:solidFill>
            </a:endParaRPr>
          </a:p>
        </p:txBody>
      </p:sp>
    </p:spTree>
    <p:extLst>
      <p:ext uri="{BB962C8B-B14F-4D97-AF65-F5344CB8AC3E}">
        <p14:creationId xmlns:p14="http://schemas.microsoft.com/office/powerpoint/2010/main" val="1183469234"/>
      </p:ext>
    </p:extLst>
  </p:cSld>
  <p:clrMapOvr>
    <a:masterClrMapping/>
  </p:clrMapOvr>
  <p:transition spd="slow" advClick="0">
    <p:push dir="u"/>
    <p:sndAc>
      <p:stSnd>
        <p:snd r:embed="rId3" name="pu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78"/>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77"/>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76"/>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75"/>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74"/>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73"/>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72"/>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71"/>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70"/>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69"/>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68"/>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78"/>
                  </p:tgtEl>
                </p:cond>
              </p:nextCondLst>
            </p:seq>
            <p:seq concurrent="1" nextAc="seek">
              <p:cTn id="41" restart="whenNotActive" fill="hold" evtFilter="cancelBubble" nodeType="interactiveSeq">
                <p:stCondLst>
                  <p:cond evt="onClick" delay="0">
                    <p:tgtEl>
                      <p:spTgt spid="66"/>
                    </p:tgtEl>
                  </p:cond>
                </p:stCondLst>
                <p:endSync evt="end" delay="0">
                  <p:rtn val="all"/>
                </p:endSync>
                <p:childTnLst>
                  <p:par>
                    <p:cTn id="42" fill="hold">
                      <p:stCondLst>
                        <p:cond delay="0"/>
                      </p:stCondLst>
                      <p:childTnLst>
                        <p:par>
                          <p:cTn id="43" fill="hold">
                            <p:stCondLst>
                              <p:cond delay="0"/>
                            </p:stCondLst>
                            <p:childTnLst>
                              <p:par>
                                <p:cTn id="44" presetID="6" presetClass="exit" presetSubtype="32" fill="hold" grpId="0" nodeType="clickEffect">
                                  <p:stCondLst>
                                    <p:cond delay="0"/>
                                  </p:stCondLst>
                                  <p:childTnLst>
                                    <p:animEffect transition="out" filter="circle(out)">
                                      <p:cBhvr>
                                        <p:cTn id="45" dur="2000"/>
                                        <p:tgtEl>
                                          <p:spTgt spid="9"/>
                                        </p:tgtEl>
                                      </p:cBhvr>
                                    </p:animEffect>
                                    <p:set>
                                      <p:cBhvr>
                                        <p:cTn id="46"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823B"/>
        </a:solidFill>
        <a:effectLst/>
      </p:bgPr>
    </p:bg>
    <p:spTree>
      <p:nvGrpSpPr>
        <p:cNvPr id="1" name=""/>
        <p:cNvGrpSpPr/>
        <p:nvPr/>
      </p:nvGrpSpPr>
      <p:grpSpPr>
        <a:xfrm>
          <a:off x="0" y="0"/>
          <a:ext cx="0" cy="0"/>
          <a:chOff x="0" y="0"/>
          <a:chExt cx="0" cy="0"/>
        </a:xfrm>
      </p:grpSpPr>
      <p:sp>
        <p:nvSpPr>
          <p:cNvPr id="7170" name="Rectangle 2">
            <a:hlinkClick r:id="rId5" action="ppaction://hlinksldjump"/>
          </p:cNvPr>
          <p:cNvSpPr>
            <a:spLocks noChangeArrowheads="1"/>
          </p:cNvSpPr>
          <p:nvPr/>
        </p:nvSpPr>
        <p:spPr bwMode="auto">
          <a:xfrm>
            <a:off x="755996" y="1031854"/>
            <a:ext cx="7543800" cy="5220876"/>
          </a:xfrm>
          <a:prstGeom prst="rect">
            <a:avLst/>
          </a:prstGeom>
          <a:solidFill>
            <a:schemeClr val="accent5">
              <a:lumMod val="20000"/>
              <a:lumOff val="80000"/>
            </a:schemeClr>
          </a:solidFill>
          <a:ln w="57150">
            <a:solidFill>
              <a:srgbClr val="0066FF"/>
            </a:solidFill>
            <a:miter lim="800000"/>
            <a:headEnd/>
            <a:tailEnd/>
          </a:ln>
        </p:spPr>
        <p:txBody>
          <a:bodyPr wrap="none" anchor="ctr"/>
          <a:lstStyle/>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a:solidFill>
                <a:srgbClr val="000000"/>
              </a:solidFill>
            </a:endParaRPr>
          </a:p>
        </p:txBody>
      </p:sp>
      <p:sp>
        <p:nvSpPr>
          <p:cNvPr id="27" name="Text Box 6"/>
          <p:cNvSpPr txBox="1">
            <a:spLocks noChangeArrowheads="1"/>
          </p:cNvSpPr>
          <p:nvPr/>
        </p:nvSpPr>
        <p:spPr bwMode="auto">
          <a:xfrm>
            <a:off x="-10886" y="-1"/>
            <a:ext cx="8773886" cy="954107"/>
          </a:xfrm>
          <a:prstGeom prst="rect">
            <a:avLst/>
          </a:prstGeom>
          <a:solidFill>
            <a:srgbClr val="00823B"/>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smtClean="0">
                <a:solidFill>
                  <a:srgbClr val="000000"/>
                </a:solidFill>
              </a:rPr>
              <a:t> </a:t>
            </a:r>
            <a:r>
              <a:rPr lang="en-US" sz="2800" b="1" dirty="0" smtClean="0">
                <a:solidFill>
                  <a:srgbClr val="FFFFFF"/>
                </a:solidFill>
                <a:latin typeface="Times New Roman"/>
              </a:rPr>
              <a:t>State, What is</a:t>
            </a:r>
          </a:p>
          <a:p>
            <a:pPr>
              <a:defRPr/>
            </a:pPr>
            <a:endParaRPr lang="en-US" sz="2800" b="1" dirty="0" smtClean="0">
              <a:solidFill>
                <a:srgbClr val="000000"/>
              </a:solidFill>
            </a:endParaRPr>
          </a:p>
        </p:txBody>
      </p:sp>
      <p:sp>
        <p:nvSpPr>
          <p:cNvPr id="28" name="Rounded Rectangle 27"/>
          <p:cNvSpPr/>
          <p:nvPr/>
        </p:nvSpPr>
        <p:spPr bwMode="auto">
          <a:xfrm>
            <a:off x="7970790"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400</a:t>
            </a:r>
          </a:p>
          <a:p>
            <a:pPr>
              <a:defRPr/>
            </a:pPr>
            <a:r>
              <a:rPr lang="en-US" sz="1400" b="1" dirty="0" smtClean="0">
                <a:solidFill>
                  <a:srgbClr val="FFFFFF"/>
                </a:solidFill>
              </a:rPr>
              <a:t>Points</a:t>
            </a:r>
            <a:endParaRPr lang="en-US" sz="1400" b="1" dirty="0">
              <a:solidFill>
                <a:srgbClr val="FFFFFF"/>
              </a:solidFill>
            </a:endParaRPr>
          </a:p>
        </p:txBody>
      </p:sp>
      <p:sp>
        <p:nvSpPr>
          <p:cNvPr id="2" name="TextBox 1"/>
          <p:cNvSpPr txBox="1"/>
          <p:nvPr/>
        </p:nvSpPr>
        <p:spPr>
          <a:xfrm>
            <a:off x="4527" y="246220"/>
            <a:ext cx="849086" cy="707886"/>
          </a:xfrm>
          <a:prstGeom prst="rect">
            <a:avLst/>
          </a:prstGeom>
          <a:noFill/>
        </p:spPr>
        <p:txBody>
          <a:bodyPr wrap="square" rtlCol="0">
            <a:spAutoFit/>
          </a:bodyPr>
          <a:lstStyle/>
          <a:p>
            <a:r>
              <a:rPr lang="en-US" sz="2000" b="1" dirty="0" smtClean="0">
                <a:solidFill>
                  <a:srgbClr val="FFFFFF"/>
                </a:solidFill>
              </a:rPr>
              <a:t>Jan 2011 </a:t>
            </a:r>
            <a:endParaRPr lang="en-US" sz="2000" b="1" dirty="0">
              <a:solidFill>
                <a:srgbClr val="FFFFFF"/>
              </a:solidFill>
            </a:endParaRPr>
          </a:p>
        </p:txBody>
      </p:sp>
      <p:sp>
        <p:nvSpPr>
          <p:cNvPr id="33" name="TextBox 1"/>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a:solidFill>
                  <a:schemeClr val="bg1"/>
                </a:solidFill>
              </a:rPr>
              <a:t>Timer: Click to  countdown</a:t>
            </a:r>
          </a:p>
        </p:txBody>
      </p:sp>
      <p:sp>
        <p:nvSpPr>
          <p:cNvPr id="36" name="TextBox 3"/>
          <p:cNvSpPr txBox="1">
            <a:spLocks noChangeArrowheads="1"/>
          </p:cNvSpPr>
          <p:nvPr/>
        </p:nvSpPr>
        <p:spPr bwMode="auto">
          <a:xfrm>
            <a:off x="3505200" y="6495634"/>
            <a:ext cx="2362200" cy="338554"/>
          </a:xfrm>
          <a:prstGeom prst="rect">
            <a:avLst/>
          </a:prstGeom>
          <a:solidFill>
            <a:srgbClr val="0066FF"/>
          </a:solidFill>
          <a:ln/>
          <a:extLst/>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37" name="Oval 36"/>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chemeClr val="bg1"/>
                </a:solidFill>
              </a:rPr>
              <a:t>Times up</a:t>
            </a:r>
          </a:p>
        </p:txBody>
      </p:sp>
      <p:sp>
        <p:nvSpPr>
          <p:cNvPr id="40" name="Oval 39"/>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1</a:t>
            </a:r>
          </a:p>
        </p:txBody>
      </p:sp>
      <p:sp>
        <p:nvSpPr>
          <p:cNvPr id="41" name="Oval 40"/>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2</a:t>
            </a:r>
          </a:p>
        </p:txBody>
      </p:sp>
      <p:sp>
        <p:nvSpPr>
          <p:cNvPr id="42" name="Oval 41"/>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3</a:t>
            </a:r>
          </a:p>
        </p:txBody>
      </p:sp>
      <p:sp>
        <p:nvSpPr>
          <p:cNvPr id="43" name="Oval 4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4</a:t>
            </a:r>
          </a:p>
        </p:txBody>
      </p:sp>
      <p:sp>
        <p:nvSpPr>
          <p:cNvPr id="59" name="Oval 58"/>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5</a:t>
            </a:r>
          </a:p>
        </p:txBody>
      </p:sp>
      <p:sp>
        <p:nvSpPr>
          <p:cNvPr id="60" name="Oval 59"/>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6</a:t>
            </a:r>
          </a:p>
        </p:txBody>
      </p:sp>
      <p:sp>
        <p:nvSpPr>
          <p:cNvPr id="61" name="Oval 60"/>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7</a:t>
            </a:r>
          </a:p>
        </p:txBody>
      </p:sp>
      <p:sp>
        <p:nvSpPr>
          <p:cNvPr id="62" name="Oval 61"/>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8</a:t>
            </a:r>
          </a:p>
        </p:txBody>
      </p:sp>
      <p:sp>
        <p:nvSpPr>
          <p:cNvPr id="63" name="Oval 6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9</a:t>
            </a:r>
          </a:p>
        </p:txBody>
      </p:sp>
      <p:sp>
        <p:nvSpPr>
          <p:cNvPr id="64" name="Oval 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10</a:t>
            </a:r>
          </a:p>
        </p:txBody>
      </p:sp>
      <p:sp>
        <p:nvSpPr>
          <p:cNvPr id="26" name="Right Arrow 25">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
        <p:nvSpPr>
          <p:cNvPr id="24" name="TextBox 23"/>
          <p:cNvSpPr txBox="1"/>
          <p:nvPr/>
        </p:nvSpPr>
        <p:spPr>
          <a:xfrm>
            <a:off x="1063655" y="1528672"/>
            <a:ext cx="6887082" cy="3945696"/>
          </a:xfrm>
          <a:prstGeom prst="rect">
            <a:avLst/>
          </a:prstGeom>
          <a:solidFill>
            <a:srgbClr val="0066FF"/>
          </a:solidFill>
        </p:spPr>
        <p:txBody>
          <a:bodyPr wrap="square" rtlCol="0">
            <a:spAutoFit/>
          </a:bodyPr>
          <a:lstStyle/>
          <a:p>
            <a:pPr algn="l">
              <a:lnSpc>
                <a:spcPct val="80000"/>
              </a:lnSpc>
            </a:pPr>
            <a:r>
              <a:rPr lang="en-US" dirty="0" smtClean="0"/>
              <a:t>In this Double Jeopardy Round preview:</a:t>
            </a:r>
          </a:p>
          <a:p>
            <a:pPr algn="l">
              <a:lnSpc>
                <a:spcPct val="80000"/>
              </a:lnSpc>
            </a:pPr>
            <a:r>
              <a:rPr lang="en-US" sz="1800" dirty="0" smtClean="0"/>
              <a:t>Only the 200-point questions are available.</a:t>
            </a:r>
          </a:p>
          <a:p>
            <a:pPr algn="l">
              <a:lnSpc>
                <a:spcPct val="80000"/>
              </a:lnSpc>
            </a:pPr>
            <a:endParaRPr lang="en-US" sz="1100" dirty="0"/>
          </a:p>
          <a:p>
            <a:pPr algn="l">
              <a:lnSpc>
                <a:spcPct val="80000"/>
              </a:lnSpc>
            </a:pPr>
            <a:r>
              <a:rPr lang="en-US" sz="1800" dirty="0" smtClean="0"/>
              <a:t>The rest of the questions are available with purchase.</a:t>
            </a:r>
          </a:p>
          <a:p>
            <a:pPr algn="l">
              <a:lnSpc>
                <a:spcPct val="80000"/>
              </a:lnSpc>
            </a:pPr>
            <a:endParaRPr lang="en-US" sz="1100" dirty="0"/>
          </a:p>
          <a:p>
            <a:pPr lvl="0" algn="l">
              <a:lnSpc>
                <a:spcPct val="80000"/>
              </a:lnSpc>
            </a:pPr>
            <a:r>
              <a:rPr lang="en-US" sz="1600" dirty="0">
                <a:solidFill>
                  <a:srgbClr val="000000"/>
                </a:solidFill>
                <a:hlinkClick r:id="rId7"/>
              </a:rPr>
              <a:t>Game </a:t>
            </a:r>
            <a:r>
              <a:rPr lang="en-US" sz="1600" dirty="0" smtClean="0">
                <a:solidFill>
                  <a:srgbClr val="000000"/>
                </a:solidFill>
                <a:hlinkClick r:id="rId7"/>
              </a:rPr>
              <a:t>2</a:t>
            </a:r>
            <a:r>
              <a:rPr lang="en-US" sz="1600" dirty="0" smtClean="0">
                <a:solidFill>
                  <a:srgbClr val="000000"/>
                </a:solidFill>
              </a:rPr>
              <a:t>: </a:t>
            </a:r>
            <a:r>
              <a:rPr lang="en-US" sz="1800" dirty="0" smtClean="0">
                <a:solidFill>
                  <a:srgbClr val="000000"/>
                </a:solidFill>
              </a:rPr>
              <a:t>Purchase  </a:t>
            </a:r>
            <a:r>
              <a:rPr lang="en-US" sz="1800" dirty="0">
                <a:solidFill>
                  <a:srgbClr val="000000"/>
                </a:solidFill>
              </a:rPr>
              <a:t>the full version of this  Game from </a:t>
            </a:r>
            <a:r>
              <a:rPr lang="en-US" sz="1800" dirty="0" err="1">
                <a:solidFill>
                  <a:srgbClr val="000000"/>
                </a:solidFill>
              </a:rPr>
              <a:t>TpT</a:t>
            </a:r>
            <a:endParaRPr lang="en-US" sz="1800" dirty="0">
              <a:solidFill>
                <a:srgbClr val="000000"/>
              </a:solidFill>
            </a:endParaRPr>
          </a:p>
          <a:p>
            <a:pPr lvl="0" algn="l">
              <a:lnSpc>
                <a:spcPct val="80000"/>
              </a:lnSpc>
            </a:pPr>
            <a:endParaRPr lang="en-US" sz="1100" dirty="0">
              <a:solidFill>
                <a:srgbClr val="000000"/>
              </a:solidFill>
            </a:endParaRPr>
          </a:p>
          <a:p>
            <a:pPr lvl="0" algn="l">
              <a:lnSpc>
                <a:spcPct val="80000"/>
              </a:lnSpc>
            </a:pPr>
            <a:r>
              <a:rPr lang="en-US" sz="1800" dirty="0">
                <a:solidFill>
                  <a:srgbClr val="FF0000"/>
                </a:solidFill>
              </a:rPr>
              <a:t>Also available:</a:t>
            </a:r>
          </a:p>
          <a:p>
            <a:pPr lvl="0" algn="l">
              <a:lnSpc>
                <a:spcPct val="80000"/>
              </a:lnSpc>
            </a:pPr>
            <a:r>
              <a:rPr lang="en-US" sz="1800" dirty="0">
                <a:solidFill>
                  <a:srgbClr val="FF0000"/>
                </a:solidFill>
              </a:rPr>
              <a:t> </a:t>
            </a:r>
            <a:r>
              <a:rPr lang="en-US" sz="1600" dirty="0">
                <a:solidFill>
                  <a:srgbClr val="000000"/>
                </a:solidFill>
                <a:hlinkClick r:id="rId8"/>
              </a:rPr>
              <a:t>Game 1</a:t>
            </a:r>
            <a:r>
              <a:rPr lang="en-US" sz="1600" dirty="0">
                <a:solidFill>
                  <a:srgbClr val="000000"/>
                </a:solidFill>
              </a:rPr>
              <a:t>:  </a:t>
            </a:r>
            <a:endParaRPr lang="en-US" sz="2000" dirty="0">
              <a:solidFill>
                <a:srgbClr val="000000"/>
              </a:solidFill>
            </a:endParaRPr>
          </a:p>
          <a:p>
            <a:pPr lvl="0" algn="l"/>
            <a:r>
              <a:rPr lang="en-US" sz="1400" dirty="0">
                <a:solidFill>
                  <a:srgbClr val="000000"/>
                </a:solidFill>
              </a:rPr>
              <a:t>Categories: </a:t>
            </a:r>
            <a:r>
              <a:rPr lang="en-US" sz="1200" dirty="0">
                <a:solidFill>
                  <a:srgbClr val="000000"/>
                </a:solidFill>
              </a:rPr>
              <a:t>Atomic Concepts, Periodic Table, Types of Matter, Physical behavior of Matter, and Solutions.</a:t>
            </a:r>
          </a:p>
          <a:p>
            <a:pPr lvl="0" algn="l">
              <a:lnSpc>
                <a:spcPct val="80000"/>
              </a:lnSpc>
            </a:pPr>
            <a:endParaRPr lang="en-US" sz="1050" dirty="0">
              <a:solidFill>
                <a:srgbClr val="000000"/>
              </a:solidFill>
            </a:endParaRPr>
          </a:p>
          <a:p>
            <a:pPr lvl="0" algn="l">
              <a:lnSpc>
                <a:spcPct val="80000"/>
              </a:lnSpc>
            </a:pPr>
            <a:r>
              <a:rPr lang="en-US" sz="1600" dirty="0">
                <a:solidFill>
                  <a:srgbClr val="000000"/>
                </a:solidFill>
                <a:hlinkClick r:id="rId9"/>
              </a:rPr>
              <a:t>Game 3</a:t>
            </a:r>
            <a:r>
              <a:rPr lang="en-US" sz="1600" dirty="0">
                <a:solidFill>
                  <a:srgbClr val="000000"/>
                </a:solidFill>
              </a:rPr>
              <a:t>: </a:t>
            </a:r>
          </a:p>
          <a:p>
            <a:pPr lvl="0" algn="l">
              <a:lnSpc>
                <a:spcPct val="80000"/>
              </a:lnSpc>
            </a:pPr>
            <a:r>
              <a:rPr lang="en-US" sz="1400" dirty="0">
                <a:solidFill>
                  <a:srgbClr val="000000"/>
                </a:solidFill>
              </a:rPr>
              <a:t>Categories: </a:t>
            </a:r>
            <a:r>
              <a:rPr lang="en-US" sz="1400" dirty="0" smtClean="0">
                <a:solidFill>
                  <a:srgbClr val="000000"/>
                </a:solidFill>
              </a:rPr>
              <a:t>kinetics</a:t>
            </a:r>
            <a:r>
              <a:rPr lang="en-US" sz="1400" dirty="0">
                <a:solidFill>
                  <a:srgbClr val="000000"/>
                </a:solidFill>
              </a:rPr>
              <a:t>, energy of reactions, equilibrium, entropy, acids, bases and salts</a:t>
            </a:r>
          </a:p>
          <a:p>
            <a:pPr lvl="0" algn="l">
              <a:lnSpc>
                <a:spcPct val="80000"/>
              </a:lnSpc>
            </a:pPr>
            <a:endParaRPr lang="en-US" sz="1200" dirty="0" smtClean="0">
              <a:solidFill>
                <a:srgbClr val="000000"/>
              </a:solidFill>
            </a:endParaRPr>
          </a:p>
          <a:p>
            <a:pPr lvl="0" algn="l">
              <a:lnSpc>
                <a:spcPct val="80000"/>
              </a:lnSpc>
            </a:pPr>
            <a:r>
              <a:rPr lang="en-US" sz="1800" dirty="0">
                <a:solidFill>
                  <a:srgbClr val="000000"/>
                </a:solidFill>
                <a:hlinkClick r:id="rId10"/>
              </a:rPr>
              <a:t>Game 4</a:t>
            </a:r>
            <a:r>
              <a:rPr lang="en-US" sz="1800" dirty="0" smtClean="0">
                <a:solidFill>
                  <a:srgbClr val="000000"/>
                </a:solidFill>
              </a:rPr>
              <a:t>: </a:t>
            </a:r>
          </a:p>
          <a:p>
            <a:pPr lvl="0" algn="l">
              <a:lnSpc>
                <a:spcPct val="80000"/>
              </a:lnSpc>
            </a:pPr>
            <a:r>
              <a:rPr lang="en-US" sz="1600" dirty="0">
                <a:solidFill>
                  <a:srgbClr val="000000"/>
                </a:solidFill>
              </a:rPr>
              <a:t>Categories: </a:t>
            </a:r>
            <a:r>
              <a:rPr lang="en-US" sz="1600" dirty="0" smtClean="0"/>
              <a:t>Redox</a:t>
            </a:r>
            <a:r>
              <a:rPr lang="en-US" sz="1600" dirty="0"/>
              <a:t>, Electrochemistry, Organic Chemistry, and Nuclear </a:t>
            </a:r>
            <a:r>
              <a:rPr lang="en-US" sz="1600" dirty="0" smtClean="0"/>
              <a:t>Chemistry</a:t>
            </a:r>
          </a:p>
          <a:p>
            <a:pPr lvl="0" algn="l">
              <a:lnSpc>
                <a:spcPct val="80000"/>
              </a:lnSpc>
            </a:pPr>
            <a:endParaRPr lang="en-US" sz="1600" dirty="0">
              <a:solidFill>
                <a:srgbClr val="000000"/>
              </a:solidFill>
            </a:endParaRPr>
          </a:p>
          <a:p>
            <a:pPr lvl="0" algn="l">
              <a:lnSpc>
                <a:spcPct val="80000"/>
              </a:lnSpc>
            </a:pPr>
            <a:r>
              <a:rPr lang="en-US" sz="1600" dirty="0">
                <a:solidFill>
                  <a:srgbClr val="000000"/>
                </a:solidFill>
                <a:hlinkClick r:id="rId11"/>
              </a:rPr>
              <a:t>4 Game Pack</a:t>
            </a:r>
            <a:r>
              <a:rPr lang="en-US" sz="1800" dirty="0">
                <a:solidFill>
                  <a:srgbClr val="000000"/>
                </a:solidFill>
              </a:rPr>
              <a:t>:  </a:t>
            </a:r>
          </a:p>
          <a:p>
            <a:pPr lvl="0" algn="l">
              <a:lnSpc>
                <a:spcPct val="80000"/>
              </a:lnSpc>
            </a:pPr>
            <a:r>
              <a:rPr lang="en-US" sz="1400" dirty="0">
                <a:solidFill>
                  <a:srgbClr val="000000"/>
                </a:solidFill>
              </a:rPr>
              <a:t>Get all four games for the most complete  and exciting review  for the chemistry Regents exam, and save</a:t>
            </a:r>
            <a:r>
              <a:rPr lang="en-US" sz="1400" dirty="0" smtClean="0">
                <a:solidFill>
                  <a:srgbClr val="000000"/>
                </a:solidFill>
              </a:rPr>
              <a:t>.</a:t>
            </a:r>
            <a:endParaRPr lang="en-US" sz="1800" dirty="0">
              <a:solidFill>
                <a:srgbClr val="000000"/>
              </a:solidFill>
            </a:endParaRPr>
          </a:p>
        </p:txBody>
      </p:sp>
    </p:spTree>
    <p:extLst>
      <p:ext uri="{BB962C8B-B14F-4D97-AF65-F5344CB8AC3E}">
        <p14:creationId xmlns:p14="http://schemas.microsoft.com/office/powerpoint/2010/main" val="1825960678"/>
      </p:ext>
    </p:extLst>
  </p:cSld>
  <p:clrMapOvr>
    <a:masterClrMapping/>
  </p:clrMapOvr>
  <p:transition spd="slow" advClick="0">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64"/>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63"/>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62"/>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61"/>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60"/>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59"/>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43"/>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42"/>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41"/>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40"/>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37"/>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64"/>
                  </p:tgtEl>
                </p:cond>
              </p:nextCondLst>
            </p:seq>
          </p:childTnLst>
        </p:cTn>
      </p:par>
    </p:tnLst>
    <p:bldLst>
      <p:bldP spid="37" grpId="0" animBg="1"/>
      <p:bldP spid="40" grpId="0" animBg="1"/>
      <p:bldP spid="41" grpId="0" animBg="1"/>
      <p:bldP spid="42" grpId="0" animBg="1"/>
      <p:bldP spid="43" grpId="0" animBg="1"/>
      <p:bldP spid="59" grpId="0" animBg="1"/>
      <p:bldP spid="60" grpId="0" animBg="1"/>
      <p:bldP spid="61" grpId="0" animBg="1"/>
      <p:bldP spid="62" grpId="0" animBg="1"/>
      <p:bldP spid="63" grpId="0" animBg="1"/>
      <p:bldP spid="64" grpId="0" animBg="1"/>
      <p:bldP spid="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823B"/>
        </a:solidFill>
        <a:effectLst/>
      </p:bgPr>
    </p:bg>
    <p:spTree>
      <p:nvGrpSpPr>
        <p:cNvPr id="1" name=""/>
        <p:cNvGrpSpPr/>
        <p:nvPr/>
      </p:nvGrpSpPr>
      <p:grpSpPr>
        <a:xfrm>
          <a:off x="0" y="0"/>
          <a:ext cx="0" cy="0"/>
          <a:chOff x="0" y="0"/>
          <a:chExt cx="0" cy="0"/>
        </a:xfrm>
      </p:grpSpPr>
      <p:sp>
        <p:nvSpPr>
          <p:cNvPr id="8194" name="Rectangle 2">
            <a:hlinkClick r:id="rId5" action="ppaction://hlinksldjump"/>
          </p:cNvPr>
          <p:cNvSpPr>
            <a:spLocks noChangeArrowheads="1"/>
          </p:cNvSpPr>
          <p:nvPr/>
        </p:nvSpPr>
        <p:spPr bwMode="auto">
          <a:xfrm>
            <a:off x="863852" y="954107"/>
            <a:ext cx="7543800" cy="4608492"/>
          </a:xfrm>
          <a:prstGeom prst="rect">
            <a:avLst/>
          </a:prstGeom>
          <a:solidFill>
            <a:schemeClr val="accent5">
              <a:lumMod val="20000"/>
              <a:lumOff val="80000"/>
            </a:schemeClr>
          </a:solidFill>
          <a:ln w="57150">
            <a:solidFill>
              <a:srgbClr val="0066FF"/>
            </a:solidFill>
            <a:miter lim="800000"/>
            <a:headEnd/>
            <a:tailEnd/>
          </a:ln>
        </p:spPr>
        <p:txBody>
          <a:bodyPr wrap="none" anchor="ctr"/>
          <a:lstStyle/>
          <a:p>
            <a:endParaRPr lang="en-US" dirty="0">
              <a:solidFill>
                <a:srgbClr val="000000"/>
              </a:solidFill>
            </a:endParaRPr>
          </a:p>
        </p:txBody>
      </p:sp>
      <p:sp>
        <p:nvSpPr>
          <p:cNvPr id="28" name="Text Box 6"/>
          <p:cNvSpPr txBox="1">
            <a:spLocks noChangeArrowheads="1"/>
          </p:cNvSpPr>
          <p:nvPr/>
        </p:nvSpPr>
        <p:spPr bwMode="auto">
          <a:xfrm>
            <a:off x="-10886" y="0"/>
            <a:ext cx="8773886" cy="954107"/>
          </a:xfrm>
          <a:prstGeom prst="rect">
            <a:avLst/>
          </a:prstGeom>
          <a:solidFill>
            <a:srgbClr val="00823B"/>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smtClean="0">
                <a:solidFill>
                  <a:srgbClr val="000000"/>
                </a:solidFill>
              </a:rPr>
              <a:t> </a:t>
            </a:r>
            <a:r>
              <a:rPr lang="en-US" sz="2800" b="1" dirty="0" smtClean="0">
                <a:solidFill>
                  <a:srgbClr val="FFFFFF"/>
                </a:solidFill>
                <a:latin typeface="Times New Roman"/>
              </a:rPr>
              <a:t>State, What is</a:t>
            </a:r>
          </a:p>
          <a:p>
            <a:pPr>
              <a:defRPr/>
            </a:pPr>
            <a:endParaRPr lang="en-US" sz="2800" b="1" dirty="0" smtClean="0">
              <a:solidFill>
                <a:srgbClr val="000000"/>
              </a:solidFill>
            </a:endParaRPr>
          </a:p>
        </p:txBody>
      </p:sp>
      <p:sp>
        <p:nvSpPr>
          <p:cNvPr id="33" name="Rounded Rectangle 32"/>
          <p:cNvSpPr/>
          <p:nvPr/>
        </p:nvSpPr>
        <p:spPr bwMode="auto">
          <a:xfrm>
            <a:off x="7970790" y="-1"/>
            <a:ext cx="1173210" cy="951325"/>
          </a:xfrm>
          <a:prstGeom prst="roundRect">
            <a:avLst/>
          </a:prstGeom>
          <a:solidFill>
            <a:srgbClr val="0066FF"/>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600</a:t>
            </a:r>
          </a:p>
          <a:p>
            <a:pPr>
              <a:defRPr/>
            </a:pPr>
            <a:r>
              <a:rPr lang="en-US" sz="1400" b="1" dirty="0" smtClean="0">
                <a:solidFill>
                  <a:srgbClr val="FFFFFF"/>
                </a:solidFill>
              </a:rPr>
              <a:t>Points</a:t>
            </a:r>
            <a:endParaRPr lang="en-US" sz="1400" b="1" dirty="0">
              <a:solidFill>
                <a:srgbClr val="FFFFFF"/>
              </a:solidFill>
            </a:endParaRPr>
          </a:p>
        </p:txBody>
      </p:sp>
      <p:sp>
        <p:nvSpPr>
          <p:cNvPr id="2" name="TextBox 1"/>
          <p:cNvSpPr txBox="1"/>
          <p:nvPr/>
        </p:nvSpPr>
        <p:spPr>
          <a:xfrm>
            <a:off x="20771" y="304800"/>
            <a:ext cx="940052" cy="707886"/>
          </a:xfrm>
          <a:prstGeom prst="rect">
            <a:avLst/>
          </a:prstGeom>
          <a:noFill/>
        </p:spPr>
        <p:txBody>
          <a:bodyPr wrap="square" rtlCol="0">
            <a:spAutoFit/>
          </a:bodyPr>
          <a:lstStyle/>
          <a:p>
            <a:r>
              <a:rPr lang="en-US" sz="2000" b="1" dirty="0" smtClean="0">
                <a:solidFill>
                  <a:srgbClr val="FFFFFF"/>
                </a:solidFill>
              </a:rPr>
              <a:t>Jan 2006</a:t>
            </a:r>
            <a:endParaRPr lang="en-US" sz="2000" b="1" dirty="0">
              <a:solidFill>
                <a:srgbClr val="FFFFFF"/>
              </a:solidFill>
            </a:endParaRPr>
          </a:p>
        </p:txBody>
      </p:sp>
      <p:sp>
        <p:nvSpPr>
          <p:cNvPr id="50" name="TextBox 20"/>
          <p:cNvSpPr txBox="1">
            <a:spLocks noChangeArrowheads="1"/>
          </p:cNvSpPr>
          <p:nvPr/>
        </p:nvSpPr>
        <p:spPr bwMode="auto">
          <a:xfrm>
            <a:off x="6804025" y="6513513"/>
            <a:ext cx="2384425" cy="306387"/>
          </a:xfrm>
          <a:prstGeom prst="rect">
            <a:avLst/>
          </a:prstGeom>
          <a:no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chemeClr val="bg1"/>
                </a:solidFill>
              </a:rPr>
              <a:t>Timer: Click to  countdown</a:t>
            </a:r>
          </a:p>
        </p:txBody>
      </p:sp>
      <p:sp>
        <p:nvSpPr>
          <p:cNvPr id="53" name="TextBox 3"/>
          <p:cNvSpPr txBox="1">
            <a:spLocks noChangeArrowheads="1"/>
          </p:cNvSpPr>
          <p:nvPr/>
        </p:nvSpPr>
        <p:spPr bwMode="auto">
          <a:xfrm>
            <a:off x="3505200" y="6495634"/>
            <a:ext cx="23622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54" name="Oval 53"/>
          <p:cNvSpPr>
            <a:spLocks noChangeArrowheads="1"/>
          </p:cNvSpPr>
          <p:nvPr/>
        </p:nvSpPr>
        <p:spPr bwMode="auto">
          <a:xfrm>
            <a:off x="7162800" y="5281727"/>
            <a:ext cx="1600200" cy="1235075"/>
          </a:xfrm>
          <a:prstGeom prst="ellipse">
            <a:avLst/>
          </a:prstGeom>
          <a:solidFill>
            <a:srgbClr val="0066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chemeClr val="bg1"/>
                </a:solidFill>
              </a:rPr>
              <a:t>Times up</a:t>
            </a:r>
          </a:p>
        </p:txBody>
      </p:sp>
      <p:sp>
        <p:nvSpPr>
          <p:cNvPr id="55" name="Oval 54"/>
          <p:cNvSpPr>
            <a:spLocks noChangeArrowheads="1"/>
          </p:cNvSpPr>
          <p:nvPr/>
        </p:nvSpPr>
        <p:spPr bwMode="auto">
          <a:xfrm>
            <a:off x="7162800" y="5281727"/>
            <a:ext cx="1600200" cy="1235075"/>
          </a:xfrm>
          <a:prstGeom prst="ellipse">
            <a:avLst/>
          </a:prstGeom>
          <a:solidFill>
            <a:srgbClr val="0066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1</a:t>
            </a:r>
          </a:p>
        </p:txBody>
      </p:sp>
      <p:sp>
        <p:nvSpPr>
          <p:cNvPr id="56" name="Oval 55"/>
          <p:cNvSpPr>
            <a:spLocks noChangeArrowheads="1"/>
          </p:cNvSpPr>
          <p:nvPr/>
        </p:nvSpPr>
        <p:spPr bwMode="auto">
          <a:xfrm>
            <a:off x="7162800" y="5281727"/>
            <a:ext cx="1600200" cy="1235075"/>
          </a:xfrm>
          <a:prstGeom prst="ellipse">
            <a:avLst/>
          </a:prstGeom>
          <a:solidFill>
            <a:srgbClr val="0066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2</a:t>
            </a:r>
          </a:p>
        </p:txBody>
      </p:sp>
      <p:sp>
        <p:nvSpPr>
          <p:cNvPr id="57" name="Oval 56"/>
          <p:cNvSpPr>
            <a:spLocks noChangeArrowheads="1"/>
          </p:cNvSpPr>
          <p:nvPr/>
        </p:nvSpPr>
        <p:spPr bwMode="auto">
          <a:xfrm>
            <a:off x="7162800" y="5281727"/>
            <a:ext cx="1600200" cy="1235075"/>
          </a:xfrm>
          <a:prstGeom prst="ellipse">
            <a:avLst/>
          </a:prstGeom>
          <a:solidFill>
            <a:srgbClr val="0066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3</a:t>
            </a:r>
          </a:p>
        </p:txBody>
      </p:sp>
      <p:sp>
        <p:nvSpPr>
          <p:cNvPr id="58" name="Oval 57"/>
          <p:cNvSpPr>
            <a:spLocks noChangeArrowheads="1"/>
          </p:cNvSpPr>
          <p:nvPr/>
        </p:nvSpPr>
        <p:spPr bwMode="auto">
          <a:xfrm>
            <a:off x="7162800" y="5281727"/>
            <a:ext cx="1600200" cy="1235075"/>
          </a:xfrm>
          <a:prstGeom prst="ellipse">
            <a:avLst/>
          </a:prstGeom>
          <a:solidFill>
            <a:srgbClr val="0066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4</a:t>
            </a:r>
          </a:p>
        </p:txBody>
      </p:sp>
      <p:sp>
        <p:nvSpPr>
          <p:cNvPr id="59" name="Oval 58"/>
          <p:cNvSpPr>
            <a:spLocks noChangeArrowheads="1"/>
          </p:cNvSpPr>
          <p:nvPr/>
        </p:nvSpPr>
        <p:spPr bwMode="auto">
          <a:xfrm>
            <a:off x="7162800" y="5281727"/>
            <a:ext cx="1600200" cy="1235075"/>
          </a:xfrm>
          <a:prstGeom prst="ellipse">
            <a:avLst/>
          </a:prstGeom>
          <a:solidFill>
            <a:srgbClr val="0066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5</a:t>
            </a:r>
          </a:p>
        </p:txBody>
      </p:sp>
      <p:sp>
        <p:nvSpPr>
          <p:cNvPr id="60" name="Oval 59"/>
          <p:cNvSpPr>
            <a:spLocks noChangeArrowheads="1"/>
          </p:cNvSpPr>
          <p:nvPr/>
        </p:nvSpPr>
        <p:spPr bwMode="auto">
          <a:xfrm>
            <a:off x="7162800" y="5281727"/>
            <a:ext cx="1600200" cy="1235075"/>
          </a:xfrm>
          <a:prstGeom prst="ellipse">
            <a:avLst/>
          </a:prstGeom>
          <a:solidFill>
            <a:srgbClr val="0066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6</a:t>
            </a:r>
          </a:p>
        </p:txBody>
      </p:sp>
      <p:sp>
        <p:nvSpPr>
          <p:cNvPr id="61" name="Oval 60"/>
          <p:cNvSpPr>
            <a:spLocks noChangeArrowheads="1"/>
          </p:cNvSpPr>
          <p:nvPr/>
        </p:nvSpPr>
        <p:spPr bwMode="auto">
          <a:xfrm>
            <a:off x="7162800" y="5281727"/>
            <a:ext cx="1600200" cy="1235075"/>
          </a:xfrm>
          <a:prstGeom prst="ellipse">
            <a:avLst/>
          </a:prstGeom>
          <a:solidFill>
            <a:srgbClr val="0066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7</a:t>
            </a:r>
          </a:p>
        </p:txBody>
      </p:sp>
      <p:sp>
        <p:nvSpPr>
          <p:cNvPr id="62" name="Oval 61"/>
          <p:cNvSpPr>
            <a:spLocks noChangeArrowheads="1"/>
          </p:cNvSpPr>
          <p:nvPr/>
        </p:nvSpPr>
        <p:spPr bwMode="auto">
          <a:xfrm>
            <a:off x="7162800" y="5281727"/>
            <a:ext cx="1600200" cy="1235075"/>
          </a:xfrm>
          <a:prstGeom prst="ellipse">
            <a:avLst/>
          </a:prstGeom>
          <a:solidFill>
            <a:srgbClr val="0066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8</a:t>
            </a:r>
          </a:p>
        </p:txBody>
      </p:sp>
      <p:sp>
        <p:nvSpPr>
          <p:cNvPr id="63" name="Oval 62"/>
          <p:cNvSpPr>
            <a:spLocks noChangeArrowheads="1"/>
          </p:cNvSpPr>
          <p:nvPr/>
        </p:nvSpPr>
        <p:spPr bwMode="auto">
          <a:xfrm>
            <a:off x="7162800" y="5281727"/>
            <a:ext cx="1600200" cy="1235075"/>
          </a:xfrm>
          <a:prstGeom prst="ellipse">
            <a:avLst/>
          </a:prstGeom>
          <a:solidFill>
            <a:srgbClr val="0066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9</a:t>
            </a:r>
          </a:p>
        </p:txBody>
      </p:sp>
      <p:sp>
        <p:nvSpPr>
          <p:cNvPr id="64" name="Oval 2"/>
          <p:cNvSpPr>
            <a:spLocks noChangeArrowheads="1"/>
          </p:cNvSpPr>
          <p:nvPr/>
        </p:nvSpPr>
        <p:spPr bwMode="auto">
          <a:xfrm>
            <a:off x="7162800" y="5281727"/>
            <a:ext cx="1600200" cy="1235075"/>
          </a:xfrm>
          <a:prstGeom prst="ellipse">
            <a:avLst/>
          </a:prstGeom>
          <a:solidFill>
            <a:srgbClr val="0066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10</a:t>
            </a:r>
          </a:p>
        </p:txBody>
      </p:sp>
      <p:sp>
        <p:nvSpPr>
          <p:cNvPr id="23" name="Right Arrow 22">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
        <p:nvSpPr>
          <p:cNvPr id="24" name="TextBox 23"/>
          <p:cNvSpPr txBox="1"/>
          <p:nvPr/>
        </p:nvSpPr>
        <p:spPr>
          <a:xfrm>
            <a:off x="1192211" y="1219200"/>
            <a:ext cx="6887082" cy="3877985"/>
          </a:xfrm>
          <a:prstGeom prst="rect">
            <a:avLst/>
          </a:prstGeom>
          <a:solidFill>
            <a:srgbClr val="0066FF"/>
          </a:solidFill>
        </p:spPr>
        <p:txBody>
          <a:bodyPr wrap="square" rtlCol="0">
            <a:spAutoFit/>
          </a:bodyPr>
          <a:lstStyle/>
          <a:p>
            <a:pPr algn="l">
              <a:lnSpc>
                <a:spcPct val="80000"/>
              </a:lnSpc>
            </a:pPr>
            <a:r>
              <a:rPr lang="en-US" dirty="0" smtClean="0"/>
              <a:t>In this Double Jeopardy Round preview:</a:t>
            </a:r>
          </a:p>
          <a:p>
            <a:pPr algn="l">
              <a:lnSpc>
                <a:spcPct val="80000"/>
              </a:lnSpc>
            </a:pPr>
            <a:r>
              <a:rPr lang="en-US" sz="1800" dirty="0" smtClean="0"/>
              <a:t>Only the 200-point questions are available.</a:t>
            </a:r>
          </a:p>
          <a:p>
            <a:pPr algn="l">
              <a:lnSpc>
                <a:spcPct val="80000"/>
              </a:lnSpc>
            </a:pPr>
            <a:endParaRPr lang="en-US" sz="1100" dirty="0"/>
          </a:p>
          <a:p>
            <a:pPr algn="l">
              <a:lnSpc>
                <a:spcPct val="80000"/>
              </a:lnSpc>
            </a:pPr>
            <a:r>
              <a:rPr lang="en-US" sz="1800" dirty="0" smtClean="0"/>
              <a:t>The rest of the questions are available with purchase.</a:t>
            </a:r>
          </a:p>
          <a:p>
            <a:pPr algn="l">
              <a:lnSpc>
                <a:spcPct val="80000"/>
              </a:lnSpc>
            </a:pPr>
            <a:endParaRPr lang="en-US" sz="1100" dirty="0"/>
          </a:p>
          <a:p>
            <a:pPr algn="l">
              <a:lnSpc>
                <a:spcPct val="80000"/>
              </a:lnSpc>
            </a:pPr>
            <a:r>
              <a:rPr lang="en-US" sz="1800" dirty="0" smtClean="0">
                <a:hlinkClick r:id="rId7"/>
              </a:rPr>
              <a:t>Game 1</a:t>
            </a:r>
            <a:r>
              <a:rPr lang="en-US" sz="1800" dirty="0" smtClean="0"/>
              <a:t>: Purchase  the full version of this  Game from </a:t>
            </a:r>
            <a:r>
              <a:rPr lang="en-US" sz="1800" dirty="0" err="1" smtClean="0"/>
              <a:t>TpT</a:t>
            </a:r>
            <a:endParaRPr lang="en-US" sz="1800" dirty="0" smtClean="0"/>
          </a:p>
          <a:p>
            <a:pPr algn="l">
              <a:lnSpc>
                <a:spcPct val="80000"/>
              </a:lnSpc>
            </a:pPr>
            <a:endParaRPr lang="en-US" sz="1100" dirty="0" smtClean="0"/>
          </a:p>
          <a:p>
            <a:pPr algn="l">
              <a:lnSpc>
                <a:spcPct val="80000"/>
              </a:lnSpc>
            </a:pPr>
            <a:r>
              <a:rPr lang="en-US" sz="1800" dirty="0" smtClean="0">
                <a:solidFill>
                  <a:srgbClr val="FF0000"/>
                </a:solidFill>
              </a:rPr>
              <a:t>Also available: </a:t>
            </a:r>
          </a:p>
          <a:p>
            <a:pPr algn="l">
              <a:lnSpc>
                <a:spcPct val="80000"/>
              </a:lnSpc>
            </a:pPr>
            <a:r>
              <a:rPr lang="en-US" sz="1600" dirty="0" smtClean="0">
                <a:hlinkClick r:id="rId8"/>
              </a:rPr>
              <a:t>Game 2</a:t>
            </a:r>
            <a:r>
              <a:rPr lang="en-US" sz="1600" dirty="0" smtClean="0"/>
              <a:t>:</a:t>
            </a:r>
          </a:p>
          <a:p>
            <a:pPr algn="l">
              <a:lnSpc>
                <a:spcPct val="80000"/>
              </a:lnSpc>
            </a:pPr>
            <a:r>
              <a:rPr lang="en-US" sz="1400" dirty="0" smtClean="0"/>
              <a:t>Categories: </a:t>
            </a:r>
            <a:r>
              <a:rPr lang="en-US" sz="1400" dirty="0"/>
              <a:t>bonding, substances,  nomenclature, reactions &amp; equation,</a:t>
            </a:r>
            <a:r>
              <a:rPr lang="en-US" sz="1400" dirty="0" smtClean="0"/>
              <a:t> moles &amp; stoichiometry</a:t>
            </a:r>
          </a:p>
          <a:p>
            <a:pPr algn="l">
              <a:lnSpc>
                <a:spcPct val="80000"/>
              </a:lnSpc>
            </a:pPr>
            <a:endParaRPr lang="en-US" sz="1050" dirty="0"/>
          </a:p>
          <a:p>
            <a:pPr algn="l">
              <a:lnSpc>
                <a:spcPct val="80000"/>
              </a:lnSpc>
            </a:pPr>
            <a:r>
              <a:rPr lang="en-US" sz="1600" dirty="0" smtClean="0">
                <a:hlinkClick r:id="rId9"/>
              </a:rPr>
              <a:t>Game 3</a:t>
            </a:r>
            <a:r>
              <a:rPr lang="en-US" sz="1600" dirty="0" smtClean="0"/>
              <a:t>: </a:t>
            </a:r>
          </a:p>
          <a:p>
            <a:pPr algn="l">
              <a:lnSpc>
                <a:spcPct val="80000"/>
              </a:lnSpc>
            </a:pPr>
            <a:r>
              <a:rPr lang="en-US" sz="1400" dirty="0"/>
              <a:t>Categories</a:t>
            </a:r>
            <a:r>
              <a:rPr lang="en-US" sz="1400" dirty="0" smtClean="0"/>
              <a:t>:  kinetics, energy of reactions, equilibrium, entropy, acids, bases and salts</a:t>
            </a:r>
          </a:p>
          <a:p>
            <a:pPr algn="l">
              <a:lnSpc>
                <a:spcPct val="80000"/>
              </a:lnSpc>
            </a:pPr>
            <a:endParaRPr lang="en-US" sz="1400" dirty="0"/>
          </a:p>
          <a:p>
            <a:pPr algn="l">
              <a:lnSpc>
                <a:spcPct val="80000"/>
              </a:lnSpc>
            </a:pPr>
            <a:r>
              <a:rPr lang="en-US" sz="1600" dirty="0" smtClean="0">
                <a:hlinkClick r:id="rId10"/>
              </a:rPr>
              <a:t>Game 4</a:t>
            </a:r>
            <a:r>
              <a:rPr lang="en-US" sz="1600" dirty="0" smtClean="0"/>
              <a:t>:  </a:t>
            </a:r>
            <a:endParaRPr lang="en-US" sz="1600" dirty="0"/>
          </a:p>
          <a:p>
            <a:pPr algn="l">
              <a:lnSpc>
                <a:spcPct val="80000"/>
              </a:lnSpc>
            </a:pPr>
            <a:r>
              <a:rPr lang="en-US" sz="1400" dirty="0" smtClean="0">
                <a:solidFill>
                  <a:srgbClr val="000000"/>
                </a:solidFill>
              </a:rPr>
              <a:t>Categories: redox, </a:t>
            </a:r>
            <a:r>
              <a:rPr lang="en-US" sz="1400" dirty="0" err="1" smtClean="0">
                <a:solidFill>
                  <a:srgbClr val="000000"/>
                </a:solidFill>
              </a:rPr>
              <a:t>electrochem</a:t>
            </a:r>
            <a:r>
              <a:rPr lang="en-US" sz="1400" dirty="0" smtClean="0">
                <a:solidFill>
                  <a:srgbClr val="000000"/>
                </a:solidFill>
              </a:rPr>
              <a:t>, organic </a:t>
            </a:r>
            <a:r>
              <a:rPr lang="en-US" sz="1400" dirty="0" err="1" smtClean="0">
                <a:solidFill>
                  <a:srgbClr val="000000"/>
                </a:solidFill>
              </a:rPr>
              <a:t>chem</a:t>
            </a:r>
            <a:r>
              <a:rPr lang="en-US" sz="1400" dirty="0" smtClean="0">
                <a:solidFill>
                  <a:srgbClr val="000000"/>
                </a:solidFill>
              </a:rPr>
              <a:t>, nuclear </a:t>
            </a:r>
            <a:r>
              <a:rPr lang="en-US" sz="1400" dirty="0" err="1" smtClean="0">
                <a:solidFill>
                  <a:srgbClr val="000000"/>
                </a:solidFill>
              </a:rPr>
              <a:t>chem</a:t>
            </a:r>
            <a:r>
              <a:rPr lang="en-US" sz="1400" dirty="0" smtClean="0">
                <a:solidFill>
                  <a:srgbClr val="000000"/>
                </a:solidFill>
              </a:rPr>
              <a:t>, potpourri</a:t>
            </a:r>
          </a:p>
          <a:p>
            <a:pPr algn="l">
              <a:lnSpc>
                <a:spcPct val="80000"/>
              </a:lnSpc>
            </a:pPr>
            <a:endParaRPr lang="en-US" sz="1800" dirty="0" smtClean="0"/>
          </a:p>
          <a:p>
            <a:pPr algn="l">
              <a:lnSpc>
                <a:spcPct val="80000"/>
              </a:lnSpc>
            </a:pPr>
            <a:r>
              <a:rPr lang="en-US" sz="1600" dirty="0" smtClean="0">
                <a:hlinkClick r:id="rId11"/>
              </a:rPr>
              <a:t>4 Game Pack</a:t>
            </a:r>
            <a:r>
              <a:rPr lang="en-US" sz="1800" dirty="0" smtClean="0"/>
              <a:t>:  </a:t>
            </a:r>
          </a:p>
          <a:p>
            <a:pPr algn="l">
              <a:lnSpc>
                <a:spcPct val="80000"/>
              </a:lnSpc>
            </a:pPr>
            <a:r>
              <a:rPr lang="en-US" sz="1400" dirty="0" smtClean="0"/>
              <a:t>Get all four games for the most complete  and exciting review  for the chemistry Regents exam, and save.</a:t>
            </a:r>
            <a:endParaRPr lang="en-US" sz="1800" dirty="0"/>
          </a:p>
        </p:txBody>
      </p:sp>
    </p:spTree>
    <p:extLst>
      <p:ext uri="{BB962C8B-B14F-4D97-AF65-F5344CB8AC3E}">
        <p14:creationId xmlns:p14="http://schemas.microsoft.com/office/powerpoint/2010/main" val="2624174491"/>
      </p:ext>
    </p:extLst>
  </p:cSld>
  <p:clrMapOvr>
    <a:masterClrMapping/>
  </p:clrMapOvr>
  <p:transition spd="slow" advClick="0">
    <p:checker/>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64"/>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63"/>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62"/>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61"/>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60"/>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59"/>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58"/>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57"/>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56"/>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55"/>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54"/>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64"/>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823B"/>
        </a:solidFill>
        <a:effectLst/>
      </p:bgPr>
    </p:bg>
    <p:spTree>
      <p:nvGrpSpPr>
        <p:cNvPr id="1" name=""/>
        <p:cNvGrpSpPr/>
        <p:nvPr/>
      </p:nvGrpSpPr>
      <p:grpSpPr>
        <a:xfrm>
          <a:off x="0" y="0"/>
          <a:ext cx="0" cy="0"/>
          <a:chOff x="0" y="0"/>
          <a:chExt cx="0" cy="0"/>
        </a:xfrm>
      </p:grpSpPr>
      <p:sp>
        <p:nvSpPr>
          <p:cNvPr id="9218" name="Rectangle 2">
            <a:hlinkClick r:id="rId5" action="ppaction://hlinksldjump"/>
          </p:cNvPr>
          <p:cNvSpPr>
            <a:spLocks noChangeArrowheads="1"/>
          </p:cNvSpPr>
          <p:nvPr/>
        </p:nvSpPr>
        <p:spPr bwMode="auto">
          <a:xfrm>
            <a:off x="838200" y="983383"/>
            <a:ext cx="7467600" cy="4760894"/>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dirty="0">
              <a:solidFill>
                <a:srgbClr val="000000"/>
              </a:solidFill>
            </a:endParaRPr>
          </a:p>
        </p:txBody>
      </p:sp>
      <p:sp>
        <p:nvSpPr>
          <p:cNvPr id="31" name="Text Box 6"/>
          <p:cNvSpPr txBox="1">
            <a:spLocks noChangeArrowheads="1"/>
          </p:cNvSpPr>
          <p:nvPr/>
        </p:nvSpPr>
        <p:spPr bwMode="auto">
          <a:xfrm>
            <a:off x="-10886" y="-1"/>
            <a:ext cx="8773886" cy="954107"/>
          </a:xfrm>
          <a:prstGeom prst="rect">
            <a:avLst/>
          </a:prstGeom>
          <a:solidFill>
            <a:srgbClr val="00823B"/>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smtClean="0">
                <a:solidFill>
                  <a:srgbClr val="000000"/>
                </a:solidFill>
              </a:rPr>
              <a:t> </a:t>
            </a:r>
            <a:r>
              <a:rPr lang="en-US" sz="2800" b="1" dirty="0" smtClean="0">
                <a:solidFill>
                  <a:srgbClr val="FFFFFF"/>
                </a:solidFill>
                <a:latin typeface="Times New Roman"/>
              </a:rPr>
              <a:t>State, What is</a:t>
            </a:r>
          </a:p>
          <a:p>
            <a:pPr>
              <a:defRPr/>
            </a:pPr>
            <a:endParaRPr lang="en-US" sz="2800" b="1" dirty="0" smtClean="0">
              <a:solidFill>
                <a:srgbClr val="000000"/>
              </a:solidFill>
            </a:endParaRPr>
          </a:p>
        </p:txBody>
      </p:sp>
      <p:sp>
        <p:nvSpPr>
          <p:cNvPr id="32" name="Rounded Rectangle 31"/>
          <p:cNvSpPr/>
          <p:nvPr/>
        </p:nvSpPr>
        <p:spPr bwMode="auto">
          <a:xfrm>
            <a:off x="7970790"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800</a:t>
            </a:r>
          </a:p>
          <a:p>
            <a:pPr>
              <a:defRPr/>
            </a:pPr>
            <a:r>
              <a:rPr lang="en-US" sz="1400" b="1" dirty="0" smtClean="0">
                <a:solidFill>
                  <a:srgbClr val="FFFFFF"/>
                </a:solidFill>
              </a:rPr>
              <a:t>Points</a:t>
            </a:r>
            <a:endParaRPr lang="en-US" sz="1400" b="1" dirty="0">
              <a:solidFill>
                <a:srgbClr val="FFFFFF"/>
              </a:solidFill>
            </a:endParaRPr>
          </a:p>
        </p:txBody>
      </p:sp>
      <p:sp>
        <p:nvSpPr>
          <p:cNvPr id="2" name="TextBox 1"/>
          <p:cNvSpPr txBox="1"/>
          <p:nvPr/>
        </p:nvSpPr>
        <p:spPr>
          <a:xfrm>
            <a:off x="116942" y="221716"/>
            <a:ext cx="849086" cy="707886"/>
          </a:xfrm>
          <a:prstGeom prst="rect">
            <a:avLst/>
          </a:prstGeom>
          <a:noFill/>
        </p:spPr>
        <p:txBody>
          <a:bodyPr wrap="square" rtlCol="0">
            <a:spAutoFit/>
          </a:bodyPr>
          <a:lstStyle/>
          <a:p>
            <a:r>
              <a:rPr lang="en-US" sz="2000" b="1" dirty="0">
                <a:solidFill>
                  <a:srgbClr val="FFFFFF"/>
                </a:solidFill>
              </a:rPr>
              <a:t>Aug 2005</a:t>
            </a:r>
          </a:p>
        </p:txBody>
      </p:sp>
      <p:sp>
        <p:nvSpPr>
          <p:cNvPr id="36" name="TextBox 17"/>
          <p:cNvSpPr txBox="1">
            <a:spLocks noChangeArrowheads="1"/>
          </p:cNvSpPr>
          <p:nvPr/>
        </p:nvSpPr>
        <p:spPr bwMode="auto">
          <a:xfrm>
            <a:off x="6804025" y="6513513"/>
            <a:ext cx="2384425" cy="306387"/>
          </a:xfrm>
          <a:prstGeom prst="rect">
            <a:avLst/>
          </a:prstGeom>
          <a:solidFill>
            <a:srgbClr val="0066FF"/>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a:solidFill>
                  <a:schemeClr val="bg1"/>
                </a:solidFill>
              </a:rPr>
              <a:t>Timer: Click to  countdown</a:t>
            </a:r>
          </a:p>
        </p:txBody>
      </p:sp>
      <p:sp>
        <p:nvSpPr>
          <p:cNvPr id="51" name="TextBox 3"/>
          <p:cNvSpPr txBox="1">
            <a:spLocks noChangeArrowheads="1"/>
          </p:cNvSpPr>
          <p:nvPr/>
        </p:nvSpPr>
        <p:spPr bwMode="auto">
          <a:xfrm>
            <a:off x="3505200" y="6495634"/>
            <a:ext cx="23622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52" name="Oval 51"/>
          <p:cNvSpPr>
            <a:spLocks noChangeArrowheads="1"/>
          </p:cNvSpPr>
          <p:nvPr/>
        </p:nvSpPr>
        <p:spPr bwMode="auto">
          <a:xfrm>
            <a:off x="7010400" y="5281727"/>
            <a:ext cx="1557881"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t>Times up</a:t>
            </a:r>
          </a:p>
        </p:txBody>
      </p:sp>
      <p:sp>
        <p:nvSpPr>
          <p:cNvPr id="53" name="Oval 52"/>
          <p:cNvSpPr>
            <a:spLocks noChangeArrowheads="1"/>
          </p:cNvSpPr>
          <p:nvPr/>
        </p:nvSpPr>
        <p:spPr bwMode="auto">
          <a:xfrm>
            <a:off x="7010400" y="5281727"/>
            <a:ext cx="1557881"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1</a:t>
            </a:r>
          </a:p>
        </p:txBody>
      </p:sp>
      <p:sp>
        <p:nvSpPr>
          <p:cNvPr id="54" name="Oval 53"/>
          <p:cNvSpPr>
            <a:spLocks noChangeArrowheads="1"/>
          </p:cNvSpPr>
          <p:nvPr/>
        </p:nvSpPr>
        <p:spPr bwMode="auto">
          <a:xfrm>
            <a:off x="7010400" y="5281727"/>
            <a:ext cx="1557881"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2</a:t>
            </a:r>
          </a:p>
        </p:txBody>
      </p:sp>
      <p:sp>
        <p:nvSpPr>
          <p:cNvPr id="55" name="Oval 54"/>
          <p:cNvSpPr>
            <a:spLocks noChangeArrowheads="1"/>
          </p:cNvSpPr>
          <p:nvPr/>
        </p:nvSpPr>
        <p:spPr bwMode="auto">
          <a:xfrm>
            <a:off x="7010400" y="5281727"/>
            <a:ext cx="1557881"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3</a:t>
            </a:r>
          </a:p>
        </p:txBody>
      </p:sp>
      <p:sp>
        <p:nvSpPr>
          <p:cNvPr id="56" name="Oval 55"/>
          <p:cNvSpPr>
            <a:spLocks noChangeArrowheads="1"/>
          </p:cNvSpPr>
          <p:nvPr/>
        </p:nvSpPr>
        <p:spPr bwMode="auto">
          <a:xfrm>
            <a:off x="7010400" y="5281727"/>
            <a:ext cx="1557881"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4</a:t>
            </a:r>
          </a:p>
        </p:txBody>
      </p:sp>
      <p:sp>
        <p:nvSpPr>
          <p:cNvPr id="57" name="Oval 56"/>
          <p:cNvSpPr>
            <a:spLocks noChangeArrowheads="1"/>
          </p:cNvSpPr>
          <p:nvPr/>
        </p:nvSpPr>
        <p:spPr bwMode="auto">
          <a:xfrm>
            <a:off x="7010400" y="5281727"/>
            <a:ext cx="1557881"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5</a:t>
            </a:r>
          </a:p>
        </p:txBody>
      </p:sp>
      <p:sp>
        <p:nvSpPr>
          <p:cNvPr id="58" name="Oval 57"/>
          <p:cNvSpPr>
            <a:spLocks noChangeArrowheads="1"/>
          </p:cNvSpPr>
          <p:nvPr/>
        </p:nvSpPr>
        <p:spPr bwMode="auto">
          <a:xfrm>
            <a:off x="7010400" y="5281727"/>
            <a:ext cx="1557881"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6</a:t>
            </a:r>
          </a:p>
        </p:txBody>
      </p:sp>
      <p:sp>
        <p:nvSpPr>
          <p:cNvPr id="59" name="Oval 58"/>
          <p:cNvSpPr>
            <a:spLocks noChangeArrowheads="1"/>
          </p:cNvSpPr>
          <p:nvPr/>
        </p:nvSpPr>
        <p:spPr bwMode="auto">
          <a:xfrm>
            <a:off x="7010400" y="5281727"/>
            <a:ext cx="1557881"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7</a:t>
            </a:r>
          </a:p>
        </p:txBody>
      </p:sp>
      <p:sp>
        <p:nvSpPr>
          <p:cNvPr id="60" name="Oval 59"/>
          <p:cNvSpPr>
            <a:spLocks noChangeArrowheads="1"/>
          </p:cNvSpPr>
          <p:nvPr/>
        </p:nvSpPr>
        <p:spPr bwMode="auto">
          <a:xfrm>
            <a:off x="7010400" y="5281727"/>
            <a:ext cx="1557881"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8</a:t>
            </a:r>
          </a:p>
        </p:txBody>
      </p:sp>
      <p:sp>
        <p:nvSpPr>
          <p:cNvPr id="61" name="Oval 60"/>
          <p:cNvSpPr>
            <a:spLocks noChangeArrowheads="1"/>
          </p:cNvSpPr>
          <p:nvPr/>
        </p:nvSpPr>
        <p:spPr bwMode="auto">
          <a:xfrm>
            <a:off x="7010400" y="5281727"/>
            <a:ext cx="1557881"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9</a:t>
            </a:r>
          </a:p>
        </p:txBody>
      </p:sp>
      <p:sp>
        <p:nvSpPr>
          <p:cNvPr id="62" name="Oval 2"/>
          <p:cNvSpPr>
            <a:spLocks noChangeArrowheads="1"/>
          </p:cNvSpPr>
          <p:nvPr/>
        </p:nvSpPr>
        <p:spPr bwMode="auto">
          <a:xfrm>
            <a:off x="7010400" y="5281727"/>
            <a:ext cx="1557881"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10</a:t>
            </a:r>
          </a:p>
        </p:txBody>
      </p:sp>
      <p:sp>
        <p:nvSpPr>
          <p:cNvPr id="26" name="Right Arrow 25">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
        <p:nvSpPr>
          <p:cNvPr id="24" name="TextBox 23"/>
          <p:cNvSpPr txBox="1"/>
          <p:nvPr/>
        </p:nvSpPr>
        <p:spPr>
          <a:xfrm>
            <a:off x="1109155" y="1407014"/>
            <a:ext cx="6887082" cy="3877985"/>
          </a:xfrm>
          <a:prstGeom prst="rect">
            <a:avLst/>
          </a:prstGeom>
          <a:solidFill>
            <a:srgbClr val="0066FF"/>
          </a:solidFill>
        </p:spPr>
        <p:txBody>
          <a:bodyPr wrap="square" rtlCol="0">
            <a:spAutoFit/>
          </a:bodyPr>
          <a:lstStyle/>
          <a:p>
            <a:pPr algn="l">
              <a:lnSpc>
                <a:spcPct val="80000"/>
              </a:lnSpc>
            </a:pPr>
            <a:r>
              <a:rPr lang="en-US" dirty="0" smtClean="0"/>
              <a:t>In this Double Jeopardy Round preview:</a:t>
            </a:r>
          </a:p>
          <a:p>
            <a:pPr algn="l">
              <a:lnSpc>
                <a:spcPct val="80000"/>
              </a:lnSpc>
            </a:pPr>
            <a:r>
              <a:rPr lang="en-US" sz="1800" dirty="0" smtClean="0"/>
              <a:t>Only the 200-point questions are available.</a:t>
            </a:r>
          </a:p>
          <a:p>
            <a:pPr algn="l">
              <a:lnSpc>
                <a:spcPct val="80000"/>
              </a:lnSpc>
            </a:pPr>
            <a:endParaRPr lang="en-US" sz="1100" dirty="0"/>
          </a:p>
          <a:p>
            <a:pPr algn="l">
              <a:lnSpc>
                <a:spcPct val="80000"/>
              </a:lnSpc>
            </a:pPr>
            <a:r>
              <a:rPr lang="en-US" sz="1800" dirty="0" smtClean="0"/>
              <a:t>The rest of the questions are available with purchase.</a:t>
            </a:r>
          </a:p>
          <a:p>
            <a:pPr algn="l">
              <a:lnSpc>
                <a:spcPct val="80000"/>
              </a:lnSpc>
            </a:pPr>
            <a:endParaRPr lang="en-US" sz="1100" dirty="0"/>
          </a:p>
          <a:p>
            <a:pPr algn="l">
              <a:lnSpc>
                <a:spcPct val="80000"/>
              </a:lnSpc>
            </a:pPr>
            <a:r>
              <a:rPr lang="en-US" sz="1800" dirty="0" smtClean="0">
                <a:hlinkClick r:id="rId7"/>
              </a:rPr>
              <a:t>Game 1</a:t>
            </a:r>
            <a:r>
              <a:rPr lang="en-US" sz="1800" dirty="0" smtClean="0"/>
              <a:t>: Purchase  the full version of this  Game from </a:t>
            </a:r>
            <a:r>
              <a:rPr lang="en-US" sz="1800" dirty="0" err="1" smtClean="0"/>
              <a:t>TpT</a:t>
            </a:r>
            <a:endParaRPr lang="en-US" sz="1800" dirty="0" smtClean="0"/>
          </a:p>
          <a:p>
            <a:pPr algn="l">
              <a:lnSpc>
                <a:spcPct val="80000"/>
              </a:lnSpc>
            </a:pPr>
            <a:endParaRPr lang="en-US" sz="1100" dirty="0" smtClean="0"/>
          </a:p>
          <a:p>
            <a:pPr algn="l">
              <a:lnSpc>
                <a:spcPct val="80000"/>
              </a:lnSpc>
            </a:pPr>
            <a:r>
              <a:rPr lang="en-US" sz="1800" dirty="0" smtClean="0">
                <a:solidFill>
                  <a:srgbClr val="FF0000"/>
                </a:solidFill>
              </a:rPr>
              <a:t>Also available: </a:t>
            </a:r>
          </a:p>
          <a:p>
            <a:pPr algn="l">
              <a:lnSpc>
                <a:spcPct val="80000"/>
              </a:lnSpc>
            </a:pPr>
            <a:r>
              <a:rPr lang="en-US" sz="1600" dirty="0" smtClean="0">
                <a:hlinkClick r:id="rId8"/>
              </a:rPr>
              <a:t>Game 2</a:t>
            </a:r>
            <a:r>
              <a:rPr lang="en-US" sz="1600" dirty="0" smtClean="0"/>
              <a:t>:</a:t>
            </a:r>
          </a:p>
          <a:p>
            <a:pPr algn="l">
              <a:lnSpc>
                <a:spcPct val="80000"/>
              </a:lnSpc>
            </a:pPr>
            <a:r>
              <a:rPr lang="en-US" sz="1400" dirty="0" smtClean="0"/>
              <a:t>Categories: </a:t>
            </a:r>
            <a:r>
              <a:rPr lang="en-US" sz="1400" dirty="0"/>
              <a:t>bonding, substances,  nomenclature, reactions &amp; equation,</a:t>
            </a:r>
            <a:r>
              <a:rPr lang="en-US" sz="1400" dirty="0" smtClean="0"/>
              <a:t> moles &amp; stoichiometry</a:t>
            </a:r>
          </a:p>
          <a:p>
            <a:pPr algn="l">
              <a:lnSpc>
                <a:spcPct val="80000"/>
              </a:lnSpc>
            </a:pPr>
            <a:endParaRPr lang="en-US" sz="1050" dirty="0"/>
          </a:p>
          <a:p>
            <a:pPr algn="l">
              <a:lnSpc>
                <a:spcPct val="80000"/>
              </a:lnSpc>
            </a:pPr>
            <a:r>
              <a:rPr lang="en-US" sz="1600" dirty="0" smtClean="0">
                <a:hlinkClick r:id="rId9"/>
              </a:rPr>
              <a:t>Game 3</a:t>
            </a:r>
            <a:r>
              <a:rPr lang="en-US" sz="1600" dirty="0" smtClean="0"/>
              <a:t>: </a:t>
            </a:r>
          </a:p>
          <a:p>
            <a:pPr algn="l">
              <a:lnSpc>
                <a:spcPct val="80000"/>
              </a:lnSpc>
            </a:pPr>
            <a:r>
              <a:rPr lang="en-US" sz="1400" dirty="0"/>
              <a:t>Categories</a:t>
            </a:r>
            <a:r>
              <a:rPr lang="en-US" sz="1400" dirty="0" smtClean="0"/>
              <a:t>:  kinetics, energy of reactions, equilibrium, entropy, acids, bases and salts</a:t>
            </a:r>
          </a:p>
          <a:p>
            <a:pPr algn="l">
              <a:lnSpc>
                <a:spcPct val="80000"/>
              </a:lnSpc>
            </a:pPr>
            <a:endParaRPr lang="en-US" sz="1400" dirty="0"/>
          </a:p>
          <a:p>
            <a:pPr algn="l">
              <a:lnSpc>
                <a:spcPct val="80000"/>
              </a:lnSpc>
            </a:pPr>
            <a:r>
              <a:rPr lang="en-US" sz="1600" dirty="0" smtClean="0">
                <a:hlinkClick r:id="rId10"/>
              </a:rPr>
              <a:t>Game 4</a:t>
            </a:r>
            <a:r>
              <a:rPr lang="en-US" sz="1600" dirty="0" smtClean="0"/>
              <a:t>:  </a:t>
            </a:r>
            <a:endParaRPr lang="en-US" sz="1600" dirty="0"/>
          </a:p>
          <a:p>
            <a:pPr algn="l">
              <a:lnSpc>
                <a:spcPct val="80000"/>
              </a:lnSpc>
            </a:pPr>
            <a:r>
              <a:rPr lang="en-US" sz="1400" dirty="0" smtClean="0">
                <a:solidFill>
                  <a:srgbClr val="000000"/>
                </a:solidFill>
              </a:rPr>
              <a:t>Categories: redox, </a:t>
            </a:r>
            <a:r>
              <a:rPr lang="en-US" sz="1400" dirty="0" err="1" smtClean="0">
                <a:solidFill>
                  <a:srgbClr val="000000"/>
                </a:solidFill>
              </a:rPr>
              <a:t>electrochem</a:t>
            </a:r>
            <a:r>
              <a:rPr lang="en-US" sz="1400" dirty="0" smtClean="0">
                <a:solidFill>
                  <a:srgbClr val="000000"/>
                </a:solidFill>
              </a:rPr>
              <a:t>, organic </a:t>
            </a:r>
            <a:r>
              <a:rPr lang="en-US" sz="1400" dirty="0" err="1" smtClean="0">
                <a:solidFill>
                  <a:srgbClr val="000000"/>
                </a:solidFill>
              </a:rPr>
              <a:t>chem</a:t>
            </a:r>
            <a:r>
              <a:rPr lang="en-US" sz="1400" dirty="0" smtClean="0">
                <a:solidFill>
                  <a:srgbClr val="000000"/>
                </a:solidFill>
              </a:rPr>
              <a:t>, nuclear </a:t>
            </a:r>
            <a:r>
              <a:rPr lang="en-US" sz="1400" dirty="0" err="1" smtClean="0">
                <a:solidFill>
                  <a:srgbClr val="000000"/>
                </a:solidFill>
              </a:rPr>
              <a:t>chem</a:t>
            </a:r>
            <a:r>
              <a:rPr lang="en-US" sz="1400" dirty="0" smtClean="0">
                <a:solidFill>
                  <a:srgbClr val="000000"/>
                </a:solidFill>
              </a:rPr>
              <a:t>, potpourri</a:t>
            </a:r>
          </a:p>
          <a:p>
            <a:pPr algn="l">
              <a:lnSpc>
                <a:spcPct val="80000"/>
              </a:lnSpc>
            </a:pPr>
            <a:endParaRPr lang="en-US" sz="1800" dirty="0" smtClean="0"/>
          </a:p>
          <a:p>
            <a:pPr algn="l">
              <a:lnSpc>
                <a:spcPct val="80000"/>
              </a:lnSpc>
            </a:pPr>
            <a:r>
              <a:rPr lang="en-US" sz="1600" dirty="0" smtClean="0">
                <a:hlinkClick r:id="rId11"/>
              </a:rPr>
              <a:t>4 Game Pack</a:t>
            </a:r>
            <a:r>
              <a:rPr lang="en-US" sz="1800" dirty="0" smtClean="0"/>
              <a:t>:  </a:t>
            </a:r>
          </a:p>
          <a:p>
            <a:pPr algn="l">
              <a:lnSpc>
                <a:spcPct val="80000"/>
              </a:lnSpc>
            </a:pPr>
            <a:r>
              <a:rPr lang="en-US" sz="1400" dirty="0" smtClean="0"/>
              <a:t>Get all four games for the most complete  and exciting review  for the chemistry Regents exam, and save.</a:t>
            </a:r>
            <a:endParaRPr lang="en-US" sz="1800" dirty="0"/>
          </a:p>
        </p:txBody>
      </p:sp>
    </p:spTree>
    <p:extLst>
      <p:ext uri="{BB962C8B-B14F-4D97-AF65-F5344CB8AC3E}">
        <p14:creationId xmlns:p14="http://schemas.microsoft.com/office/powerpoint/2010/main" val="1958839323"/>
      </p:ext>
    </p:extLst>
  </p:cSld>
  <p:clrMapOvr>
    <a:masterClrMapping/>
  </p:clrMapOvr>
  <p:transition spd="slow" advClick="0">
    <p:split orient="vert"/>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62"/>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61"/>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60"/>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59"/>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58"/>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57"/>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56"/>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55"/>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54"/>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53"/>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5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62"/>
                  </p:tgtEl>
                </p:cond>
              </p:nextCondLst>
            </p:seq>
          </p:childTnLst>
        </p:cTn>
      </p:par>
    </p:tnLst>
    <p:bldLst>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77" name="TextBox 5176"/>
          <p:cNvSpPr txBox="1"/>
          <p:nvPr/>
        </p:nvSpPr>
        <p:spPr>
          <a:xfrm>
            <a:off x="7754938" y="1725594"/>
            <a:ext cx="1539875" cy="6370638"/>
          </a:xfrm>
          <a:prstGeom prst="rect">
            <a:avLst/>
          </a:prstGeom>
          <a:solidFill>
            <a:schemeClr val="bg2">
              <a:lumMod val="40000"/>
              <a:lumOff val="60000"/>
            </a:schemeClr>
          </a:solidFill>
          <a:ln>
            <a:noFill/>
          </a:ln>
        </p:spPr>
        <p:txBody>
          <a:bodyPr>
            <a:spAutoFit/>
          </a:bodyPr>
          <a:lstStyle/>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p:txBody>
      </p:sp>
      <p:pic>
        <p:nvPicPr>
          <p:cNvPr id="19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63" y="1844675"/>
            <a:ext cx="1276350" cy="627346"/>
          </a:xfrm>
          <a:prstGeom prst="rect">
            <a:avLst/>
          </a:prstGeom>
          <a:solidFill>
            <a:srgbClr val="0000CC"/>
          </a:solidFill>
          <a:ln>
            <a:noFill/>
          </a:ln>
          <a:effectLst/>
          <a:extLst/>
        </p:spPr>
      </p:pic>
      <p:sp>
        <p:nvSpPr>
          <p:cNvPr id="1989" name="Text Box 45">
            <a:hlinkClick r:id="" action="ppaction://noaction"/>
          </p:cNvPr>
          <p:cNvSpPr txBox="1">
            <a:spLocks noChangeArrowheads="1"/>
          </p:cNvSpPr>
          <p:nvPr/>
        </p:nvSpPr>
        <p:spPr bwMode="auto">
          <a:xfrm>
            <a:off x="300807" y="1903413"/>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1996" name="Rounded Rectangle 1995"/>
          <p:cNvSpPr/>
          <p:nvPr/>
        </p:nvSpPr>
        <p:spPr bwMode="auto">
          <a:xfrm>
            <a:off x="154757" y="1822450"/>
            <a:ext cx="1350963" cy="649571"/>
          </a:xfrm>
          <a:prstGeom prst="roundRect">
            <a:avLst/>
          </a:prstGeom>
          <a:solidFill>
            <a:srgbClr val="0000CC"/>
          </a:solidFill>
          <a:ln w="57150" cap="flat" cmpd="sng" algn="ctr">
            <a:solidFill>
              <a:srgbClr val="00C459"/>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1997" name="Rectangle 1996"/>
          <p:cNvSpPr/>
          <p:nvPr/>
        </p:nvSpPr>
        <p:spPr bwMode="auto">
          <a:xfrm>
            <a:off x="487338" y="2287250"/>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19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63" y="2685767"/>
            <a:ext cx="1276350" cy="627346"/>
          </a:xfrm>
          <a:prstGeom prst="rect">
            <a:avLst/>
          </a:prstGeom>
          <a:solidFill>
            <a:srgbClr val="0000CC"/>
          </a:solidFill>
          <a:ln>
            <a:noFill/>
          </a:ln>
          <a:effectLst/>
          <a:extLst/>
        </p:spPr>
      </p:pic>
      <p:sp>
        <p:nvSpPr>
          <p:cNvPr id="1999" name="Text Box 45">
            <a:hlinkClick r:id="" action="ppaction://noaction"/>
          </p:cNvPr>
          <p:cNvSpPr txBox="1">
            <a:spLocks noChangeArrowheads="1"/>
          </p:cNvSpPr>
          <p:nvPr/>
        </p:nvSpPr>
        <p:spPr bwMode="auto">
          <a:xfrm>
            <a:off x="300807" y="2744505"/>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00" name="Rounded Rectangle 1999"/>
          <p:cNvSpPr/>
          <p:nvPr/>
        </p:nvSpPr>
        <p:spPr bwMode="auto">
          <a:xfrm>
            <a:off x="154757" y="2663542"/>
            <a:ext cx="1350963" cy="649571"/>
          </a:xfrm>
          <a:prstGeom prst="roundRect">
            <a:avLst/>
          </a:prstGeom>
          <a:solidFill>
            <a:srgbClr val="0000CC"/>
          </a:solidFill>
          <a:ln w="57150" cap="flat" cmpd="sng" algn="ctr">
            <a:solidFill>
              <a:srgbClr val="33CC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01" name="Rectangle 2000"/>
          <p:cNvSpPr/>
          <p:nvPr/>
        </p:nvSpPr>
        <p:spPr bwMode="auto">
          <a:xfrm>
            <a:off x="487338" y="3128342"/>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63" y="3575050"/>
            <a:ext cx="1276350" cy="627346"/>
          </a:xfrm>
          <a:prstGeom prst="rect">
            <a:avLst/>
          </a:prstGeom>
          <a:solidFill>
            <a:srgbClr val="0000CC"/>
          </a:solidFill>
          <a:ln>
            <a:noFill/>
          </a:ln>
          <a:effectLst/>
          <a:extLst/>
        </p:spPr>
      </p:pic>
      <p:sp>
        <p:nvSpPr>
          <p:cNvPr id="2003" name="Text Box 45">
            <a:hlinkClick r:id="" action="ppaction://noaction"/>
          </p:cNvPr>
          <p:cNvSpPr txBox="1">
            <a:spLocks noChangeArrowheads="1"/>
          </p:cNvSpPr>
          <p:nvPr/>
        </p:nvSpPr>
        <p:spPr bwMode="auto">
          <a:xfrm>
            <a:off x="300807" y="3633788"/>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04" name="Rounded Rectangle 2003"/>
          <p:cNvSpPr/>
          <p:nvPr/>
        </p:nvSpPr>
        <p:spPr bwMode="auto">
          <a:xfrm>
            <a:off x="154757" y="3552825"/>
            <a:ext cx="1350963" cy="649571"/>
          </a:xfrm>
          <a:prstGeom prst="roundRect">
            <a:avLst/>
          </a:prstGeom>
          <a:solidFill>
            <a:srgbClr val="0000CC"/>
          </a:solidFill>
          <a:ln w="57150" cap="flat" cmpd="sng" algn="ctr">
            <a:solidFill>
              <a:srgbClr val="33CC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05" name="Rectangle 2004"/>
          <p:cNvSpPr/>
          <p:nvPr/>
        </p:nvSpPr>
        <p:spPr bwMode="auto">
          <a:xfrm>
            <a:off x="487338" y="4017625"/>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63" y="4440346"/>
            <a:ext cx="1276350" cy="627346"/>
          </a:xfrm>
          <a:prstGeom prst="rect">
            <a:avLst/>
          </a:prstGeom>
          <a:solidFill>
            <a:srgbClr val="0000CC"/>
          </a:solidFill>
          <a:ln>
            <a:noFill/>
          </a:ln>
          <a:effectLst/>
          <a:extLst/>
        </p:spPr>
      </p:pic>
      <p:sp>
        <p:nvSpPr>
          <p:cNvPr id="2007" name="Text Box 45">
            <a:hlinkClick r:id="" action="ppaction://noaction"/>
          </p:cNvPr>
          <p:cNvSpPr txBox="1">
            <a:spLocks noChangeArrowheads="1"/>
          </p:cNvSpPr>
          <p:nvPr/>
        </p:nvSpPr>
        <p:spPr bwMode="auto">
          <a:xfrm>
            <a:off x="300807" y="4499084"/>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08" name="Rounded Rectangle 2007"/>
          <p:cNvSpPr/>
          <p:nvPr/>
        </p:nvSpPr>
        <p:spPr bwMode="auto">
          <a:xfrm>
            <a:off x="154757" y="4418121"/>
            <a:ext cx="1350963" cy="649571"/>
          </a:xfrm>
          <a:prstGeom prst="roundRect">
            <a:avLst/>
          </a:prstGeom>
          <a:solidFill>
            <a:srgbClr val="0000CC"/>
          </a:solidFill>
          <a:ln w="57150" cap="flat" cmpd="sng" algn="ctr">
            <a:solidFill>
              <a:srgbClr val="33CC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09" name="Rectangle 2008"/>
          <p:cNvSpPr/>
          <p:nvPr/>
        </p:nvSpPr>
        <p:spPr bwMode="auto">
          <a:xfrm>
            <a:off x="487338" y="4882921"/>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293" y="5309252"/>
            <a:ext cx="1276350" cy="627346"/>
          </a:xfrm>
          <a:prstGeom prst="rect">
            <a:avLst/>
          </a:prstGeom>
          <a:solidFill>
            <a:srgbClr val="0000CC"/>
          </a:solidFill>
          <a:ln>
            <a:noFill/>
          </a:ln>
          <a:effectLst/>
          <a:extLst/>
        </p:spPr>
      </p:pic>
      <p:sp>
        <p:nvSpPr>
          <p:cNvPr id="2011" name="Text Box 45">
            <a:hlinkClick r:id="" action="ppaction://noaction"/>
          </p:cNvPr>
          <p:cNvSpPr txBox="1">
            <a:spLocks noChangeArrowheads="1"/>
          </p:cNvSpPr>
          <p:nvPr/>
        </p:nvSpPr>
        <p:spPr bwMode="auto">
          <a:xfrm>
            <a:off x="300807" y="5367990"/>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12" name="Rounded Rectangle 2011"/>
          <p:cNvSpPr/>
          <p:nvPr/>
        </p:nvSpPr>
        <p:spPr bwMode="auto">
          <a:xfrm>
            <a:off x="153987" y="5287027"/>
            <a:ext cx="1350963" cy="649571"/>
          </a:xfrm>
          <a:prstGeom prst="roundRect">
            <a:avLst/>
          </a:prstGeom>
          <a:solidFill>
            <a:srgbClr val="0000CC"/>
          </a:solidFill>
          <a:ln w="57150" cap="flat" cmpd="sng" algn="ctr">
            <a:solidFill>
              <a:srgbClr val="33CC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13" name="Rectangle 2012"/>
          <p:cNvSpPr/>
          <p:nvPr/>
        </p:nvSpPr>
        <p:spPr bwMode="auto">
          <a:xfrm>
            <a:off x="487338" y="5751827"/>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7037" y="1838325"/>
            <a:ext cx="1276350" cy="627346"/>
          </a:xfrm>
          <a:prstGeom prst="rect">
            <a:avLst/>
          </a:prstGeom>
          <a:solidFill>
            <a:srgbClr val="0000CC"/>
          </a:solidFill>
          <a:ln>
            <a:noFill/>
          </a:ln>
          <a:effectLst/>
          <a:extLst/>
        </p:spPr>
      </p:pic>
      <p:sp>
        <p:nvSpPr>
          <p:cNvPr id="2015" name="Text Box 45">
            <a:hlinkClick r:id="" action="ppaction://noaction"/>
          </p:cNvPr>
          <p:cNvSpPr txBox="1">
            <a:spLocks noChangeArrowheads="1"/>
          </p:cNvSpPr>
          <p:nvPr/>
        </p:nvSpPr>
        <p:spPr bwMode="auto">
          <a:xfrm>
            <a:off x="1805781" y="1897063"/>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16" name="Rounded Rectangle 2015"/>
          <p:cNvSpPr/>
          <p:nvPr/>
        </p:nvSpPr>
        <p:spPr bwMode="auto">
          <a:xfrm>
            <a:off x="1659731" y="1816100"/>
            <a:ext cx="1350963" cy="649571"/>
          </a:xfrm>
          <a:prstGeom prst="roundRect">
            <a:avLst/>
          </a:prstGeom>
          <a:solidFill>
            <a:srgbClr val="0000CC"/>
          </a:solidFill>
          <a:ln w="57150" cap="flat" cmpd="sng" algn="ctr">
            <a:solidFill>
              <a:srgbClr val="FFFF99"/>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17" name="Rectangle 2016"/>
          <p:cNvSpPr/>
          <p:nvPr/>
        </p:nvSpPr>
        <p:spPr bwMode="auto">
          <a:xfrm>
            <a:off x="1992312" y="2280900"/>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7037" y="2679417"/>
            <a:ext cx="1276350" cy="627346"/>
          </a:xfrm>
          <a:prstGeom prst="rect">
            <a:avLst/>
          </a:prstGeom>
          <a:solidFill>
            <a:srgbClr val="0000CC"/>
          </a:solidFill>
          <a:ln>
            <a:noFill/>
          </a:ln>
          <a:effectLst/>
          <a:extLst/>
        </p:spPr>
      </p:pic>
      <p:sp>
        <p:nvSpPr>
          <p:cNvPr id="2019" name="Text Box 45">
            <a:hlinkClick r:id="" action="ppaction://noaction"/>
          </p:cNvPr>
          <p:cNvSpPr txBox="1">
            <a:spLocks noChangeArrowheads="1"/>
          </p:cNvSpPr>
          <p:nvPr/>
        </p:nvSpPr>
        <p:spPr bwMode="auto">
          <a:xfrm>
            <a:off x="1805781" y="2738155"/>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20" name="Rounded Rectangle 2019"/>
          <p:cNvSpPr/>
          <p:nvPr/>
        </p:nvSpPr>
        <p:spPr bwMode="auto">
          <a:xfrm>
            <a:off x="1659731" y="2657192"/>
            <a:ext cx="1350963" cy="649571"/>
          </a:xfrm>
          <a:prstGeom prst="roundRect">
            <a:avLst/>
          </a:prstGeom>
          <a:solidFill>
            <a:srgbClr val="0000CC"/>
          </a:solidFill>
          <a:ln w="57150" cap="flat" cmpd="sng" algn="ctr">
            <a:solidFill>
              <a:srgbClr val="FFFF99"/>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21" name="Rectangle 2020"/>
          <p:cNvSpPr/>
          <p:nvPr/>
        </p:nvSpPr>
        <p:spPr bwMode="auto">
          <a:xfrm>
            <a:off x="1992312" y="3121992"/>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7037" y="3568700"/>
            <a:ext cx="1276350" cy="627346"/>
          </a:xfrm>
          <a:prstGeom prst="rect">
            <a:avLst/>
          </a:prstGeom>
          <a:solidFill>
            <a:srgbClr val="0000CC"/>
          </a:solidFill>
          <a:ln>
            <a:noFill/>
          </a:ln>
          <a:effectLst/>
          <a:extLst/>
        </p:spPr>
      </p:pic>
      <p:sp>
        <p:nvSpPr>
          <p:cNvPr id="2023" name="Text Box 45">
            <a:hlinkClick r:id="" action="ppaction://noaction"/>
          </p:cNvPr>
          <p:cNvSpPr txBox="1">
            <a:spLocks noChangeArrowheads="1"/>
          </p:cNvSpPr>
          <p:nvPr/>
        </p:nvSpPr>
        <p:spPr bwMode="auto">
          <a:xfrm>
            <a:off x="1805781" y="3627438"/>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24" name="Rounded Rectangle 2023"/>
          <p:cNvSpPr/>
          <p:nvPr/>
        </p:nvSpPr>
        <p:spPr bwMode="auto">
          <a:xfrm>
            <a:off x="1659731" y="3546475"/>
            <a:ext cx="1350963" cy="649571"/>
          </a:xfrm>
          <a:prstGeom prst="roundRect">
            <a:avLst/>
          </a:prstGeom>
          <a:solidFill>
            <a:srgbClr val="0000CC"/>
          </a:solidFill>
          <a:ln w="57150" cap="flat" cmpd="sng" algn="ctr">
            <a:solidFill>
              <a:srgbClr val="FFFF99"/>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25" name="Rectangle 2024"/>
          <p:cNvSpPr/>
          <p:nvPr/>
        </p:nvSpPr>
        <p:spPr bwMode="auto">
          <a:xfrm>
            <a:off x="1992312" y="4011275"/>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7037" y="4433996"/>
            <a:ext cx="1276350" cy="627346"/>
          </a:xfrm>
          <a:prstGeom prst="rect">
            <a:avLst/>
          </a:prstGeom>
          <a:solidFill>
            <a:srgbClr val="0000CC"/>
          </a:solidFill>
          <a:ln>
            <a:noFill/>
          </a:ln>
          <a:effectLst/>
          <a:extLst/>
        </p:spPr>
      </p:pic>
      <p:sp>
        <p:nvSpPr>
          <p:cNvPr id="2027" name="Text Box 45">
            <a:hlinkClick r:id="" action="ppaction://noaction"/>
          </p:cNvPr>
          <p:cNvSpPr txBox="1">
            <a:spLocks noChangeArrowheads="1"/>
          </p:cNvSpPr>
          <p:nvPr/>
        </p:nvSpPr>
        <p:spPr bwMode="auto">
          <a:xfrm>
            <a:off x="1805781" y="4492734"/>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28" name="Rounded Rectangle 2027"/>
          <p:cNvSpPr/>
          <p:nvPr/>
        </p:nvSpPr>
        <p:spPr bwMode="auto">
          <a:xfrm>
            <a:off x="1659731" y="4411771"/>
            <a:ext cx="1350963" cy="649571"/>
          </a:xfrm>
          <a:prstGeom prst="roundRect">
            <a:avLst/>
          </a:prstGeom>
          <a:solidFill>
            <a:srgbClr val="0000CC"/>
          </a:solidFill>
          <a:ln w="57150" cap="flat" cmpd="sng" algn="ctr">
            <a:solidFill>
              <a:srgbClr val="FFFF99"/>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29" name="Rectangle 2028"/>
          <p:cNvSpPr/>
          <p:nvPr/>
        </p:nvSpPr>
        <p:spPr bwMode="auto">
          <a:xfrm>
            <a:off x="1992312" y="4876571"/>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1324" y="5316611"/>
            <a:ext cx="1276350" cy="627346"/>
          </a:xfrm>
          <a:prstGeom prst="rect">
            <a:avLst/>
          </a:prstGeom>
          <a:solidFill>
            <a:srgbClr val="0000CC"/>
          </a:solidFill>
          <a:ln>
            <a:noFill/>
          </a:ln>
          <a:effectLst/>
          <a:extLst/>
        </p:spPr>
      </p:pic>
      <p:sp>
        <p:nvSpPr>
          <p:cNvPr id="2031" name="Text Box 45">
            <a:hlinkClick r:id="" action="ppaction://noaction"/>
          </p:cNvPr>
          <p:cNvSpPr txBox="1">
            <a:spLocks noChangeArrowheads="1"/>
          </p:cNvSpPr>
          <p:nvPr/>
        </p:nvSpPr>
        <p:spPr bwMode="auto">
          <a:xfrm>
            <a:off x="1743844" y="5357887"/>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32" name="Rounded Rectangle 2031"/>
          <p:cNvSpPr/>
          <p:nvPr/>
        </p:nvSpPr>
        <p:spPr bwMode="auto">
          <a:xfrm>
            <a:off x="1674018" y="5294386"/>
            <a:ext cx="1350963" cy="649571"/>
          </a:xfrm>
          <a:prstGeom prst="roundRect">
            <a:avLst/>
          </a:prstGeom>
          <a:solidFill>
            <a:srgbClr val="0000CC"/>
          </a:solidFill>
          <a:ln w="57150" cap="flat" cmpd="sng" algn="ctr">
            <a:solidFill>
              <a:srgbClr val="FFFF99"/>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33" name="Rectangle 2032"/>
          <p:cNvSpPr/>
          <p:nvPr/>
        </p:nvSpPr>
        <p:spPr bwMode="auto">
          <a:xfrm>
            <a:off x="1930375" y="5741724"/>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0880" y="1872667"/>
            <a:ext cx="1276350" cy="627346"/>
          </a:xfrm>
          <a:prstGeom prst="rect">
            <a:avLst/>
          </a:prstGeom>
          <a:solidFill>
            <a:srgbClr val="0000CC"/>
          </a:solidFill>
          <a:ln>
            <a:noFill/>
          </a:ln>
          <a:effectLst/>
          <a:extLst/>
        </p:spPr>
      </p:pic>
      <p:sp>
        <p:nvSpPr>
          <p:cNvPr id="2035" name="Text Box 45">
            <a:hlinkClick r:id="" action="ppaction://noaction"/>
          </p:cNvPr>
          <p:cNvSpPr txBox="1">
            <a:spLocks noChangeArrowheads="1"/>
          </p:cNvSpPr>
          <p:nvPr/>
        </p:nvSpPr>
        <p:spPr bwMode="auto">
          <a:xfrm>
            <a:off x="3349624" y="1931405"/>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36" name="Rounded Rectangle 2035"/>
          <p:cNvSpPr/>
          <p:nvPr/>
        </p:nvSpPr>
        <p:spPr bwMode="auto">
          <a:xfrm>
            <a:off x="3203574" y="1850442"/>
            <a:ext cx="1350963" cy="649571"/>
          </a:xfrm>
          <a:prstGeom prst="roundRect">
            <a:avLst/>
          </a:prstGeom>
          <a:solidFill>
            <a:srgbClr val="0000CC"/>
          </a:solidFill>
          <a:ln w="57150" cap="flat" cmpd="sng" algn="ctr">
            <a:solidFill>
              <a:srgbClr val="FF99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37" name="Rectangle 2036"/>
          <p:cNvSpPr/>
          <p:nvPr/>
        </p:nvSpPr>
        <p:spPr bwMode="auto">
          <a:xfrm>
            <a:off x="3536155" y="2315242"/>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0880" y="2713759"/>
            <a:ext cx="1276350" cy="627346"/>
          </a:xfrm>
          <a:prstGeom prst="rect">
            <a:avLst/>
          </a:prstGeom>
          <a:solidFill>
            <a:srgbClr val="0000CC"/>
          </a:solidFill>
          <a:ln>
            <a:noFill/>
          </a:ln>
          <a:effectLst/>
          <a:extLst/>
        </p:spPr>
      </p:pic>
      <p:sp>
        <p:nvSpPr>
          <p:cNvPr id="2039" name="Text Box 45">
            <a:hlinkClick r:id="" action="ppaction://noaction"/>
          </p:cNvPr>
          <p:cNvSpPr txBox="1">
            <a:spLocks noChangeArrowheads="1"/>
          </p:cNvSpPr>
          <p:nvPr/>
        </p:nvSpPr>
        <p:spPr bwMode="auto">
          <a:xfrm>
            <a:off x="3349624" y="2772497"/>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40" name="Rounded Rectangle 2039"/>
          <p:cNvSpPr/>
          <p:nvPr/>
        </p:nvSpPr>
        <p:spPr bwMode="auto">
          <a:xfrm>
            <a:off x="3203574" y="2691534"/>
            <a:ext cx="1350963" cy="649571"/>
          </a:xfrm>
          <a:prstGeom prst="roundRect">
            <a:avLst/>
          </a:prstGeom>
          <a:solidFill>
            <a:srgbClr val="0000CC"/>
          </a:solidFill>
          <a:ln w="57150" cap="flat" cmpd="sng" algn="ctr">
            <a:solidFill>
              <a:srgbClr val="FF99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41" name="Rectangle 2040"/>
          <p:cNvSpPr/>
          <p:nvPr/>
        </p:nvSpPr>
        <p:spPr bwMode="auto">
          <a:xfrm>
            <a:off x="3536155" y="3156334"/>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0880" y="3603042"/>
            <a:ext cx="1276350" cy="627346"/>
          </a:xfrm>
          <a:prstGeom prst="rect">
            <a:avLst/>
          </a:prstGeom>
          <a:solidFill>
            <a:srgbClr val="0000CC"/>
          </a:solidFill>
          <a:ln>
            <a:noFill/>
          </a:ln>
          <a:effectLst/>
          <a:extLst/>
        </p:spPr>
      </p:pic>
      <p:sp>
        <p:nvSpPr>
          <p:cNvPr id="2043" name="Text Box 45">
            <a:hlinkClick r:id="" action="ppaction://noaction"/>
          </p:cNvPr>
          <p:cNvSpPr txBox="1">
            <a:spLocks noChangeArrowheads="1"/>
          </p:cNvSpPr>
          <p:nvPr/>
        </p:nvSpPr>
        <p:spPr bwMode="auto">
          <a:xfrm>
            <a:off x="3349624" y="3661780"/>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44" name="Rounded Rectangle 2043"/>
          <p:cNvSpPr/>
          <p:nvPr/>
        </p:nvSpPr>
        <p:spPr bwMode="auto">
          <a:xfrm>
            <a:off x="3203574" y="3580817"/>
            <a:ext cx="1350963" cy="649571"/>
          </a:xfrm>
          <a:prstGeom prst="roundRect">
            <a:avLst/>
          </a:prstGeom>
          <a:solidFill>
            <a:srgbClr val="0000CC"/>
          </a:solidFill>
          <a:ln w="57150" cap="flat" cmpd="sng" algn="ctr">
            <a:solidFill>
              <a:srgbClr val="FF99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45" name="Rectangle 2044"/>
          <p:cNvSpPr/>
          <p:nvPr/>
        </p:nvSpPr>
        <p:spPr bwMode="auto">
          <a:xfrm>
            <a:off x="3536155" y="4045617"/>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0880" y="4468338"/>
            <a:ext cx="1276350" cy="627346"/>
          </a:xfrm>
          <a:prstGeom prst="rect">
            <a:avLst/>
          </a:prstGeom>
          <a:solidFill>
            <a:srgbClr val="0000CC"/>
          </a:solidFill>
          <a:ln>
            <a:noFill/>
          </a:ln>
          <a:effectLst/>
          <a:extLst/>
        </p:spPr>
      </p:pic>
      <p:sp>
        <p:nvSpPr>
          <p:cNvPr id="2047" name="Text Box 45">
            <a:hlinkClick r:id="" action="ppaction://noaction"/>
          </p:cNvPr>
          <p:cNvSpPr txBox="1">
            <a:spLocks noChangeArrowheads="1"/>
          </p:cNvSpPr>
          <p:nvPr/>
        </p:nvSpPr>
        <p:spPr bwMode="auto">
          <a:xfrm>
            <a:off x="3349624" y="4527076"/>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48" name="Rounded Rectangle 2047"/>
          <p:cNvSpPr/>
          <p:nvPr/>
        </p:nvSpPr>
        <p:spPr bwMode="auto">
          <a:xfrm>
            <a:off x="3203574" y="4446113"/>
            <a:ext cx="1350963" cy="649571"/>
          </a:xfrm>
          <a:prstGeom prst="roundRect">
            <a:avLst/>
          </a:prstGeom>
          <a:solidFill>
            <a:srgbClr val="0000CC"/>
          </a:solidFill>
          <a:ln w="57150" cap="flat" cmpd="sng" algn="ctr">
            <a:solidFill>
              <a:srgbClr val="FF99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49" name="Rectangle 2048"/>
          <p:cNvSpPr/>
          <p:nvPr/>
        </p:nvSpPr>
        <p:spPr bwMode="auto">
          <a:xfrm>
            <a:off x="3536155" y="4910913"/>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0110" y="5337244"/>
            <a:ext cx="1276350" cy="627346"/>
          </a:xfrm>
          <a:prstGeom prst="rect">
            <a:avLst/>
          </a:prstGeom>
          <a:solidFill>
            <a:srgbClr val="0000CC"/>
          </a:solidFill>
          <a:ln>
            <a:noFill/>
          </a:ln>
          <a:effectLst/>
          <a:extLst/>
        </p:spPr>
      </p:pic>
      <p:sp>
        <p:nvSpPr>
          <p:cNvPr id="2051" name="Text Box 45">
            <a:hlinkClick r:id="" action="ppaction://noaction"/>
          </p:cNvPr>
          <p:cNvSpPr txBox="1">
            <a:spLocks noChangeArrowheads="1"/>
          </p:cNvSpPr>
          <p:nvPr/>
        </p:nvSpPr>
        <p:spPr bwMode="auto">
          <a:xfrm>
            <a:off x="3349624" y="5395982"/>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52" name="Rounded Rectangle 2051"/>
          <p:cNvSpPr/>
          <p:nvPr/>
        </p:nvSpPr>
        <p:spPr bwMode="auto">
          <a:xfrm>
            <a:off x="3202804" y="5315019"/>
            <a:ext cx="1350963" cy="649571"/>
          </a:xfrm>
          <a:prstGeom prst="roundRect">
            <a:avLst/>
          </a:prstGeom>
          <a:solidFill>
            <a:srgbClr val="0000CC"/>
          </a:solidFill>
          <a:ln w="57150" cap="flat" cmpd="sng" algn="ctr">
            <a:solidFill>
              <a:srgbClr val="FF99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53" name="Rectangle 2052"/>
          <p:cNvSpPr/>
          <p:nvPr/>
        </p:nvSpPr>
        <p:spPr bwMode="auto">
          <a:xfrm>
            <a:off x="3536155" y="5779819"/>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981" y="1838325"/>
            <a:ext cx="1276350" cy="627346"/>
          </a:xfrm>
          <a:prstGeom prst="rect">
            <a:avLst/>
          </a:prstGeom>
          <a:solidFill>
            <a:srgbClr val="0000CC"/>
          </a:solidFill>
          <a:ln>
            <a:noFill/>
          </a:ln>
          <a:effectLst/>
          <a:extLst/>
        </p:spPr>
      </p:pic>
      <p:sp>
        <p:nvSpPr>
          <p:cNvPr id="2055" name="Text Box 45">
            <a:hlinkClick r:id="" action="ppaction://noaction"/>
          </p:cNvPr>
          <p:cNvSpPr txBox="1">
            <a:spLocks noChangeArrowheads="1"/>
          </p:cNvSpPr>
          <p:nvPr/>
        </p:nvSpPr>
        <p:spPr bwMode="auto">
          <a:xfrm>
            <a:off x="4911725" y="1897063"/>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56" name="Rounded Rectangle 2055"/>
          <p:cNvSpPr/>
          <p:nvPr/>
        </p:nvSpPr>
        <p:spPr bwMode="auto">
          <a:xfrm>
            <a:off x="4765675" y="1816100"/>
            <a:ext cx="1350963" cy="649571"/>
          </a:xfrm>
          <a:prstGeom prst="roundRect">
            <a:avLst/>
          </a:prstGeom>
          <a:solidFill>
            <a:srgbClr val="0000CC"/>
          </a:solidFill>
          <a:ln w="57150" cap="flat" cmpd="sng" algn="ctr">
            <a:solidFill>
              <a:srgbClr val="FF0000"/>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57" name="Rectangle 2056"/>
          <p:cNvSpPr/>
          <p:nvPr/>
        </p:nvSpPr>
        <p:spPr bwMode="auto">
          <a:xfrm>
            <a:off x="5098256" y="2280900"/>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981" y="2679417"/>
            <a:ext cx="1276350" cy="627346"/>
          </a:xfrm>
          <a:prstGeom prst="rect">
            <a:avLst/>
          </a:prstGeom>
          <a:solidFill>
            <a:srgbClr val="0000CC"/>
          </a:solidFill>
          <a:ln>
            <a:noFill/>
          </a:ln>
          <a:effectLst/>
          <a:extLst/>
        </p:spPr>
      </p:pic>
      <p:sp>
        <p:nvSpPr>
          <p:cNvPr id="2059" name="Text Box 45">
            <a:hlinkClick r:id="" action="ppaction://noaction"/>
          </p:cNvPr>
          <p:cNvSpPr txBox="1">
            <a:spLocks noChangeArrowheads="1"/>
          </p:cNvSpPr>
          <p:nvPr/>
        </p:nvSpPr>
        <p:spPr bwMode="auto">
          <a:xfrm>
            <a:off x="4911725" y="2738155"/>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60" name="Rounded Rectangle 2059"/>
          <p:cNvSpPr/>
          <p:nvPr/>
        </p:nvSpPr>
        <p:spPr bwMode="auto">
          <a:xfrm>
            <a:off x="4765675" y="2657192"/>
            <a:ext cx="1350963" cy="649571"/>
          </a:xfrm>
          <a:prstGeom prst="roundRect">
            <a:avLst/>
          </a:prstGeom>
          <a:solidFill>
            <a:srgbClr val="0000CC"/>
          </a:solidFill>
          <a:ln w="57150" cap="flat" cmpd="sng" algn="ctr">
            <a:solidFill>
              <a:srgbClr val="FF0000"/>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61" name="Rectangle 2060"/>
          <p:cNvSpPr/>
          <p:nvPr/>
        </p:nvSpPr>
        <p:spPr bwMode="auto">
          <a:xfrm>
            <a:off x="5098256" y="3121992"/>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981" y="3568700"/>
            <a:ext cx="1276350" cy="627346"/>
          </a:xfrm>
          <a:prstGeom prst="rect">
            <a:avLst/>
          </a:prstGeom>
          <a:solidFill>
            <a:srgbClr val="0000CC"/>
          </a:solidFill>
          <a:ln>
            <a:noFill/>
          </a:ln>
          <a:effectLst/>
          <a:extLst/>
        </p:spPr>
      </p:pic>
      <p:sp>
        <p:nvSpPr>
          <p:cNvPr id="2063" name="Text Box 45">
            <a:hlinkClick r:id="" action="ppaction://noaction"/>
          </p:cNvPr>
          <p:cNvSpPr txBox="1">
            <a:spLocks noChangeArrowheads="1"/>
          </p:cNvSpPr>
          <p:nvPr/>
        </p:nvSpPr>
        <p:spPr bwMode="auto">
          <a:xfrm>
            <a:off x="4911725" y="3627438"/>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64" name="Rounded Rectangle 2063"/>
          <p:cNvSpPr/>
          <p:nvPr/>
        </p:nvSpPr>
        <p:spPr bwMode="auto">
          <a:xfrm>
            <a:off x="4765675" y="3546475"/>
            <a:ext cx="1350963" cy="649571"/>
          </a:xfrm>
          <a:prstGeom prst="roundRect">
            <a:avLst/>
          </a:prstGeom>
          <a:solidFill>
            <a:srgbClr val="0000CC"/>
          </a:solidFill>
          <a:ln w="57150" cap="flat" cmpd="sng" algn="ctr">
            <a:solidFill>
              <a:srgbClr val="FF0000"/>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65" name="Rectangle 2064"/>
          <p:cNvSpPr/>
          <p:nvPr/>
        </p:nvSpPr>
        <p:spPr bwMode="auto">
          <a:xfrm>
            <a:off x="5098256" y="4011275"/>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981" y="4433996"/>
            <a:ext cx="1276350" cy="627346"/>
          </a:xfrm>
          <a:prstGeom prst="rect">
            <a:avLst/>
          </a:prstGeom>
          <a:solidFill>
            <a:srgbClr val="0000CC"/>
          </a:solidFill>
          <a:ln>
            <a:noFill/>
          </a:ln>
          <a:effectLst/>
          <a:extLst/>
        </p:spPr>
      </p:pic>
      <p:sp>
        <p:nvSpPr>
          <p:cNvPr id="2067" name="Text Box 45">
            <a:hlinkClick r:id="" action="ppaction://noaction"/>
          </p:cNvPr>
          <p:cNvSpPr txBox="1">
            <a:spLocks noChangeArrowheads="1"/>
          </p:cNvSpPr>
          <p:nvPr/>
        </p:nvSpPr>
        <p:spPr bwMode="auto">
          <a:xfrm>
            <a:off x="4911725" y="4492734"/>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68" name="Rounded Rectangle 2067"/>
          <p:cNvSpPr/>
          <p:nvPr/>
        </p:nvSpPr>
        <p:spPr bwMode="auto">
          <a:xfrm>
            <a:off x="4765675" y="4411771"/>
            <a:ext cx="1350963" cy="649571"/>
          </a:xfrm>
          <a:prstGeom prst="roundRect">
            <a:avLst/>
          </a:prstGeom>
          <a:solidFill>
            <a:srgbClr val="0000CC"/>
          </a:solidFill>
          <a:ln w="57150" cap="flat" cmpd="sng" algn="ctr">
            <a:solidFill>
              <a:srgbClr val="FF0000"/>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69" name="Rectangle 2068"/>
          <p:cNvSpPr/>
          <p:nvPr/>
        </p:nvSpPr>
        <p:spPr bwMode="auto">
          <a:xfrm>
            <a:off x="5098256" y="4876571"/>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211" y="5302902"/>
            <a:ext cx="1276350" cy="627346"/>
          </a:xfrm>
          <a:prstGeom prst="rect">
            <a:avLst/>
          </a:prstGeom>
          <a:solidFill>
            <a:srgbClr val="0000CC"/>
          </a:solidFill>
          <a:ln>
            <a:noFill/>
          </a:ln>
          <a:effectLst/>
          <a:extLst/>
        </p:spPr>
      </p:pic>
      <p:sp>
        <p:nvSpPr>
          <p:cNvPr id="2071" name="Text Box 45">
            <a:hlinkClick r:id="" action="ppaction://noaction"/>
          </p:cNvPr>
          <p:cNvSpPr txBox="1">
            <a:spLocks noChangeArrowheads="1"/>
          </p:cNvSpPr>
          <p:nvPr/>
        </p:nvSpPr>
        <p:spPr bwMode="auto">
          <a:xfrm>
            <a:off x="4911725" y="5361640"/>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72" name="Rounded Rectangle 2071"/>
          <p:cNvSpPr/>
          <p:nvPr/>
        </p:nvSpPr>
        <p:spPr bwMode="auto">
          <a:xfrm>
            <a:off x="4764905" y="5280677"/>
            <a:ext cx="1350963" cy="649571"/>
          </a:xfrm>
          <a:prstGeom prst="roundRect">
            <a:avLst/>
          </a:prstGeom>
          <a:solidFill>
            <a:srgbClr val="0000CC"/>
          </a:solidFill>
          <a:ln w="57150" cap="flat" cmpd="sng" algn="ctr">
            <a:solidFill>
              <a:srgbClr val="FF0000"/>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73" name="Rectangle 2072"/>
          <p:cNvSpPr/>
          <p:nvPr/>
        </p:nvSpPr>
        <p:spPr bwMode="auto">
          <a:xfrm>
            <a:off x="5098256" y="5745477"/>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307" y="1833506"/>
            <a:ext cx="1276350" cy="627346"/>
          </a:xfrm>
          <a:prstGeom prst="rect">
            <a:avLst/>
          </a:prstGeom>
          <a:solidFill>
            <a:srgbClr val="0000CC"/>
          </a:solidFill>
          <a:ln>
            <a:noFill/>
          </a:ln>
          <a:effectLst/>
          <a:extLst/>
        </p:spPr>
      </p:pic>
      <p:sp>
        <p:nvSpPr>
          <p:cNvPr id="2075" name="Text Box 45">
            <a:hlinkClick r:id="" action="ppaction://noaction"/>
          </p:cNvPr>
          <p:cNvSpPr txBox="1">
            <a:spLocks noChangeArrowheads="1"/>
          </p:cNvSpPr>
          <p:nvPr/>
        </p:nvSpPr>
        <p:spPr bwMode="auto">
          <a:xfrm>
            <a:off x="6438051" y="1892244"/>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76" name="Rounded Rectangle 2075"/>
          <p:cNvSpPr/>
          <p:nvPr/>
        </p:nvSpPr>
        <p:spPr bwMode="auto">
          <a:xfrm>
            <a:off x="6292001" y="1811281"/>
            <a:ext cx="1350963" cy="649571"/>
          </a:xfrm>
          <a:prstGeom prst="roundRect">
            <a:avLst/>
          </a:prstGeom>
          <a:solidFill>
            <a:srgbClr val="0000CC"/>
          </a:solidFill>
          <a:ln w="57150" cap="flat" cmpd="sng" algn="ctr">
            <a:solidFill>
              <a:srgbClr val="CCFF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77" name="Rectangle 2076"/>
          <p:cNvSpPr/>
          <p:nvPr/>
        </p:nvSpPr>
        <p:spPr bwMode="auto">
          <a:xfrm>
            <a:off x="6624582" y="2276081"/>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307" y="2674598"/>
            <a:ext cx="1276350" cy="627346"/>
          </a:xfrm>
          <a:prstGeom prst="rect">
            <a:avLst/>
          </a:prstGeom>
          <a:solidFill>
            <a:srgbClr val="0000CC"/>
          </a:solidFill>
          <a:ln>
            <a:noFill/>
          </a:ln>
          <a:effectLst/>
          <a:extLst/>
        </p:spPr>
      </p:pic>
      <p:sp>
        <p:nvSpPr>
          <p:cNvPr id="2079" name="Text Box 45">
            <a:hlinkClick r:id="" action="ppaction://noaction"/>
          </p:cNvPr>
          <p:cNvSpPr txBox="1">
            <a:spLocks noChangeArrowheads="1"/>
          </p:cNvSpPr>
          <p:nvPr/>
        </p:nvSpPr>
        <p:spPr bwMode="auto">
          <a:xfrm>
            <a:off x="6438051" y="2733336"/>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80" name="Rounded Rectangle 2079"/>
          <p:cNvSpPr/>
          <p:nvPr/>
        </p:nvSpPr>
        <p:spPr bwMode="auto">
          <a:xfrm>
            <a:off x="6292001" y="2652373"/>
            <a:ext cx="1350963" cy="649571"/>
          </a:xfrm>
          <a:prstGeom prst="roundRect">
            <a:avLst/>
          </a:prstGeom>
          <a:solidFill>
            <a:srgbClr val="0000CC"/>
          </a:solidFill>
          <a:ln w="57150" cap="flat" cmpd="sng" algn="ctr">
            <a:solidFill>
              <a:srgbClr val="CCFF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81" name="Rectangle 2080"/>
          <p:cNvSpPr/>
          <p:nvPr/>
        </p:nvSpPr>
        <p:spPr bwMode="auto">
          <a:xfrm>
            <a:off x="6624582" y="3117173"/>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307" y="3563881"/>
            <a:ext cx="1276350" cy="627346"/>
          </a:xfrm>
          <a:prstGeom prst="rect">
            <a:avLst/>
          </a:prstGeom>
          <a:solidFill>
            <a:srgbClr val="0000CC"/>
          </a:solidFill>
          <a:ln>
            <a:noFill/>
          </a:ln>
          <a:effectLst/>
          <a:extLst/>
        </p:spPr>
      </p:pic>
      <p:sp>
        <p:nvSpPr>
          <p:cNvPr id="2083" name="Text Box 45">
            <a:hlinkClick r:id="" action="ppaction://noaction"/>
          </p:cNvPr>
          <p:cNvSpPr txBox="1">
            <a:spLocks noChangeArrowheads="1"/>
          </p:cNvSpPr>
          <p:nvPr/>
        </p:nvSpPr>
        <p:spPr bwMode="auto">
          <a:xfrm>
            <a:off x="6438051" y="3622619"/>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84" name="Rounded Rectangle 2083"/>
          <p:cNvSpPr/>
          <p:nvPr/>
        </p:nvSpPr>
        <p:spPr bwMode="auto">
          <a:xfrm>
            <a:off x="6292001" y="3541656"/>
            <a:ext cx="1350963" cy="649571"/>
          </a:xfrm>
          <a:prstGeom prst="roundRect">
            <a:avLst/>
          </a:prstGeom>
          <a:solidFill>
            <a:srgbClr val="0000CC"/>
          </a:solidFill>
          <a:ln w="57150" cap="flat" cmpd="sng" algn="ctr">
            <a:solidFill>
              <a:srgbClr val="CCFF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85" name="Rectangle 2084"/>
          <p:cNvSpPr/>
          <p:nvPr/>
        </p:nvSpPr>
        <p:spPr bwMode="auto">
          <a:xfrm>
            <a:off x="6624582" y="4006456"/>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307" y="4429177"/>
            <a:ext cx="1276350" cy="627346"/>
          </a:xfrm>
          <a:prstGeom prst="rect">
            <a:avLst/>
          </a:prstGeom>
          <a:solidFill>
            <a:srgbClr val="0000CC"/>
          </a:solidFill>
          <a:ln>
            <a:noFill/>
          </a:ln>
          <a:effectLst/>
          <a:extLst/>
        </p:spPr>
      </p:pic>
      <p:sp>
        <p:nvSpPr>
          <p:cNvPr id="2087" name="Text Box 45">
            <a:hlinkClick r:id="" action="ppaction://noaction"/>
          </p:cNvPr>
          <p:cNvSpPr txBox="1">
            <a:spLocks noChangeArrowheads="1"/>
          </p:cNvSpPr>
          <p:nvPr/>
        </p:nvSpPr>
        <p:spPr bwMode="auto">
          <a:xfrm>
            <a:off x="6438051" y="4487915"/>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88" name="Rounded Rectangle 2087"/>
          <p:cNvSpPr/>
          <p:nvPr/>
        </p:nvSpPr>
        <p:spPr bwMode="auto">
          <a:xfrm>
            <a:off x="6292001" y="4406952"/>
            <a:ext cx="1350963" cy="649571"/>
          </a:xfrm>
          <a:prstGeom prst="roundRect">
            <a:avLst/>
          </a:prstGeom>
          <a:solidFill>
            <a:srgbClr val="0000CC"/>
          </a:solidFill>
          <a:ln w="57150" cap="flat" cmpd="sng" algn="ctr">
            <a:solidFill>
              <a:srgbClr val="CCFF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89" name="Rectangle 2088"/>
          <p:cNvSpPr/>
          <p:nvPr/>
        </p:nvSpPr>
        <p:spPr bwMode="auto">
          <a:xfrm>
            <a:off x="6624582" y="4871752"/>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20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8537" y="5298083"/>
            <a:ext cx="1276350" cy="627346"/>
          </a:xfrm>
          <a:prstGeom prst="rect">
            <a:avLst/>
          </a:prstGeom>
          <a:solidFill>
            <a:srgbClr val="0000CC"/>
          </a:solidFill>
          <a:ln>
            <a:noFill/>
          </a:ln>
          <a:effectLst/>
          <a:extLst/>
        </p:spPr>
      </p:pic>
      <p:sp>
        <p:nvSpPr>
          <p:cNvPr id="2091" name="Text Box 45">
            <a:hlinkClick r:id="" action="ppaction://noaction"/>
          </p:cNvPr>
          <p:cNvSpPr txBox="1">
            <a:spLocks noChangeArrowheads="1"/>
          </p:cNvSpPr>
          <p:nvPr/>
        </p:nvSpPr>
        <p:spPr bwMode="auto">
          <a:xfrm>
            <a:off x="6438051" y="5356821"/>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a:solidFill>
                  <a:srgbClr val="FFFFFF"/>
                </a:solidFill>
                <a:latin typeface="Arial Black" pitchFamily="34" charset="0"/>
                <a:hlinkClick r:id="" action="ppaction://noaction"/>
              </a:rPr>
              <a:t>100</a:t>
            </a:r>
            <a:endParaRPr lang="en-US" sz="2800" u="sng" dirty="0">
              <a:solidFill>
                <a:srgbClr val="000000"/>
              </a:solidFill>
            </a:endParaRPr>
          </a:p>
        </p:txBody>
      </p:sp>
      <p:sp>
        <p:nvSpPr>
          <p:cNvPr id="2092" name="Rounded Rectangle 2091"/>
          <p:cNvSpPr/>
          <p:nvPr/>
        </p:nvSpPr>
        <p:spPr bwMode="auto">
          <a:xfrm>
            <a:off x="6291231" y="5275858"/>
            <a:ext cx="1350963" cy="649571"/>
          </a:xfrm>
          <a:prstGeom prst="roundRect">
            <a:avLst/>
          </a:prstGeom>
          <a:solidFill>
            <a:srgbClr val="0000CC"/>
          </a:solidFill>
          <a:ln w="57150" cap="flat" cmpd="sng" algn="ctr">
            <a:solidFill>
              <a:srgbClr val="CCFF33"/>
            </a:solidFill>
            <a:prstDash val="solid"/>
            <a:round/>
            <a:headEnd type="none" w="med" len="med"/>
            <a:tailEnd type="none" w="med" len="med"/>
          </a:ln>
          <a:effectLst/>
        </p:spPr>
        <p:txBody>
          <a:bodyPr wrap="none" anchor="ctr"/>
          <a:lstStyle/>
          <a:p>
            <a:endParaRPr lang="en-US" u="sng" dirty="0">
              <a:solidFill>
                <a:srgbClr val="000000"/>
              </a:solidFill>
            </a:endParaRPr>
          </a:p>
        </p:txBody>
      </p:sp>
      <p:sp>
        <p:nvSpPr>
          <p:cNvPr id="2093" name="Rectangle 2092"/>
          <p:cNvSpPr/>
          <p:nvPr/>
        </p:nvSpPr>
        <p:spPr bwMode="auto">
          <a:xfrm>
            <a:off x="6624582" y="5740658"/>
            <a:ext cx="685800" cy="145610"/>
          </a:xfrm>
          <a:prstGeom prst="rect">
            <a:avLst/>
          </a:prstGeom>
          <a:solidFill>
            <a:srgbClr val="0000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sp>
        <p:nvSpPr>
          <p:cNvPr id="5143" name="Rectangle 9"/>
          <p:cNvSpPr>
            <a:spLocks noChangeArrowheads="1"/>
          </p:cNvSpPr>
          <p:nvPr/>
        </p:nvSpPr>
        <p:spPr bwMode="auto">
          <a:xfrm>
            <a:off x="0" y="0"/>
            <a:ext cx="9753600" cy="609600"/>
          </a:xfrm>
          <a:prstGeom prst="rect">
            <a:avLst/>
          </a:prstGeom>
          <a:solidFill>
            <a:srgbClr val="0066FF"/>
          </a:solidFill>
          <a:ln>
            <a:solidFill>
              <a:srgbClr val="0066FF"/>
            </a:solidFill>
            <a:headEnd/>
            <a:tailEnd/>
          </a:ln>
        </p:spPr>
        <p:style>
          <a:lnRef idx="0">
            <a:schemeClr val="accent6"/>
          </a:lnRef>
          <a:fillRef idx="3">
            <a:schemeClr val="accent6"/>
          </a:fillRef>
          <a:effectRef idx="3">
            <a:schemeClr val="accent6"/>
          </a:effectRef>
          <a:fontRef idx="minor">
            <a:schemeClr val="lt1"/>
          </a:fontRef>
        </p:style>
        <p:txBody>
          <a:bodyPr wrap="none" anchor="ctr">
            <a:flatTx/>
          </a:bodyPr>
          <a:lstStyle/>
          <a:p>
            <a:pPr>
              <a:defRPr/>
            </a:pPr>
            <a:endParaRPr lang="en-US" dirty="0">
              <a:solidFill>
                <a:srgbClr val="FFFFFF"/>
              </a:solidFill>
            </a:endParaRPr>
          </a:p>
        </p:txBody>
      </p:sp>
      <p:sp>
        <p:nvSpPr>
          <p:cNvPr id="5137" name="TextBox 12"/>
          <p:cNvSpPr txBox="1">
            <a:spLocks noChangeArrowheads="1"/>
          </p:cNvSpPr>
          <p:nvPr/>
        </p:nvSpPr>
        <p:spPr bwMode="auto">
          <a:xfrm>
            <a:off x="7713662" y="1692275"/>
            <a:ext cx="1379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1400" b="1" dirty="0">
                <a:solidFill>
                  <a:srgbClr val="000000"/>
                </a:solidFill>
              </a:rPr>
              <a:t>Team     Points</a:t>
            </a:r>
            <a:r>
              <a:rPr lang="en-US" sz="2000" dirty="0">
                <a:solidFill>
                  <a:srgbClr val="000000"/>
                </a:solidFill>
              </a:rPr>
              <a:t> </a:t>
            </a:r>
          </a:p>
        </p:txBody>
      </p:sp>
      <p:cxnSp>
        <p:nvCxnSpPr>
          <p:cNvPr id="5139" name="Straight Connector 15"/>
          <p:cNvCxnSpPr>
            <a:cxnSpLocks noChangeShapeType="1"/>
          </p:cNvCxnSpPr>
          <p:nvPr/>
        </p:nvCxnSpPr>
        <p:spPr bwMode="auto">
          <a:xfrm>
            <a:off x="0" y="1692275"/>
            <a:ext cx="0" cy="5165725"/>
          </a:xfrm>
          <a:prstGeom prst="line">
            <a:avLst/>
          </a:prstGeom>
          <a:noFill/>
          <a:ln w="9525">
            <a:solidFill>
              <a:srgbClr val="000000"/>
            </a:solidFill>
            <a:round/>
            <a:headEnd/>
            <a:tailEnd/>
          </a:ln>
          <a:scene3d>
            <a:camera prst="legacyPerspectiveTopLeft"/>
            <a:lightRig rig="legacyNormal3" dir="r"/>
          </a:scene3d>
          <a:sp3d extrusionH="201600" prstMaterial="legacyMetal">
            <a:bevelT w="13500" h="13500" prst="angle"/>
            <a:bevelB w="13500" h="13500" prst="angle"/>
            <a:extrusionClr>
              <a:srgbClr val="FFFFFF"/>
            </a:extrusionClr>
          </a:sp3d>
          <a:extLst>
            <a:ext uri="{909E8E84-426E-40DD-AFC4-6F175D3DCCD1}">
              <a14:hiddenFill xmlns:a14="http://schemas.microsoft.com/office/drawing/2010/main">
                <a:noFill/>
              </a14:hiddenFill>
            </a:ext>
          </a:extLst>
        </p:spPr>
      </p:cxnSp>
      <p:cxnSp>
        <p:nvCxnSpPr>
          <p:cNvPr id="5140" name="Straight Connector 20"/>
          <p:cNvCxnSpPr>
            <a:cxnSpLocks noChangeShapeType="1"/>
          </p:cNvCxnSpPr>
          <p:nvPr/>
        </p:nvCxnSpPr>
        <p:spPr bwMode="auto">
          <a:xfrm>
            <a:off x="0" y="1692275"/>
            <a:ext cx="0" cy="5165725"/>
          </a:xfrm>
          <a:prstGeom prst="line">
            <a:avLst/>
          </a:prstGeom>
          <a:noFill/>
          <a:ln w="9525">
            <a:solidFill>
              <a:srgbClr val="000000"/>
            </a:solidFill>
            <a:round/>
            <a:headEnd/>
            <a:tailEnd/>
          </a:ln>
          <a:scene3d>
            <a:camera prst="legacyPerspectiveTopLeft"/>
            <a:lightRig rig="legacyNormal3" dir="r"/>
          </a:scene3d>
          <a:sp3d extrusionH="201600" prstMaterial="legacyMetal">
            <a:bevelT w="13500" h="13500" prst="angle"/>
            <a:bevelB w="13500" h="13500" prst="angle"/>
            <a:extrusionClr>
              <a:srgbClr val="FFFFFF"/>
            </a:extrusionClr>
          </a:sp3d>
          <a:extLst>
            <a:ext uri="{909E8E84-426E-40DD-AFC4-6F175D3DCCD1}">
              <a14:hiddenFill xmlns:a14="http://schemas.microsoft.com/office/drawing/2010/main">
                <a:noFill/>
              </a14:hiddenFill>
            </a:ext>
          </a:extLst>
        </p:spPr>
      </p:cxnSp>
      <p:sp>
        <p:nvSpPr>
          <p:cNvPr id="5409" name="TextBox 2"/>
          <p:cNvSpPr txBox="1">
            <a:spLocks noChangeArrowheads="1"/>
          </p:cNvSpPr>
          <p:nvPr/>
        </p:nvSpPr>
        <p:spPr bwMode="auto">
          <a:xfrm>
            <a:off x="-3969" y="0"/>
            <a:ext cx="9143822" cy="523220"/>
          </a:xfrm>
          <a:prstGeom prst="rect">
            <a:avLst/>
          </a:prstGeom>
          <a:solidFill>
            <a:srgbClr val="0066FF"/>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defRPr/>
            </a:pPr>
            <a:r>
              <a:rPr lang="en-US" sz="2800" b="1" dirty="0">
                <a:solidFill>
                  <a:schemeClr val="accent1">
                    <a:lumMod val="60000"/>
                    <a:lumOff val="40000"/>
                  </a:schemeClr>
                </a:solidFill>
              </a:rPr>
              <a:t> </a:t>
            </a:r>
            <a:r>
              <a:rPr lang="en-US" sz="2800" b="1" dirty="0" err="1" smtClean="0">
                <a:solidFill>
                  <a:schemeClr val="accent1">
                    <a:lumMod val="60000"/>
                    <a:lumOff val="40000"/>
                  </a:schemeClr>
                </a:solidFill>
              </a:rPr>
              <a:t>Chem</a:t>
            </a:r>
            <a:r>
              <a:rPr lang="en-US" sz="2800" b="1" dirty="0" smtClean="0">
                <a:solidFill>
                  <a:schemeClr val="accent1">
                    <a:lumMod val="60000"/>
                    <a:lumOff val="40000"/>
                  </a:schemeClr>
                </a:solidFill>
              </a:rPr>
              <a:t> Regents Review 1                     </a:t>
            </a:r>
            <a:r>
              <a:rPr lang="en-US" sz="2800" b="1" dirty="0" smtClean="0">
                <a:solidFill>
                  <a:schemeClr val="bg1"/>
                </a:solidFill>
              </a:rPr>
              <a:t>Jeopardy Round      </a:t>
            </a:r>
          </a:p>
        </p:txBody>
      </p:sp>
      <p:sp>
        <p:nvSpPr>
          <p:cNvPr id="3" name="TextBox 2"/>
          <p:cNvSpPr txBox="1"/>
          <p:nvPr/>
        </p:nvSpPr>
        <p:spPr>
          <a:xfrm>
            <a:off x="-3969" y="6086679"/>
            <a:ext cx="7740010" cy="830997"/>
          </a:xfrm>
          <a:prstGeom prst="rect">
            <a:avLst/>
          </a:prstGeom>
          <a:solidFill>
            <a:schemeClr val="bg1">
              <a:lumMod val="75000"/>
            </a:schemeClr>
          </a:solidFill>
          <a:ln w="57150">
            <a:solidFill>
              <a:schemeClr val="accent3">
                <a:lumMod val="75000"/>
              </a:schemeClr>
            </a:solid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square">
            <a:spAutoFit/>
          </a:bodyPr>
          <a:lstStyle/>
          <a:p>
            <a:pPr>
              <a:defRPr/>
            </a:pPr>
            <a:endParaRPr lang="en-US" dirty="0">
              <a:solidFill>
                <a:srgbClr val="FFFFFF"/>
              </a:solidFill>
            </a:endParaRPr>
          </a:p>
          <a:p>
            <a:pPr>
              <a:defRPr/>
            </a:pPr>
            <a:r>
              <a:rPr lang="en-US" dirty="0">
                <a:solidFill>
                  <a:srgbClr val="FFFFFF">
                    <a:lumMod val="85000"/>
                  </a:srgbClr>
                </a:solidFill>
              </a:rPr>
              <a:t>,</a:t>
            </a:r>
          </a:p>
        </p:txBody>
      </p:sp>
      <p:sp>
        <p:nvSpPr>
          <p:cNvPr id="4" name="TextBox 3"/>
          <p:cNvSpPr txBox="1"/>
          <p:nvPr/>
        </p:nvSpPr>
        <p:spPr>
          <a:xfrm>
            <a:off x="-53976" y="572246"/>
            <a:ext cx="100013" cy="6494462"/>
          </a:xfrm>
          <a:prstGeom prst="rect">
            <a:avLst/>
          </a:prstGeom>
          <a:solidFill>
            <a:srgbClr val="0066FF"/>
          </a:solidFill>
          <a:ln>
            <a:solidFill>
              <a:schemeClr val="accent3">
                <a:lumMod val="50000"/>
              </a:schemeClr>
            </a:solidFill>
          </a:ln>
        </p:spPr>
        <p:txBody>
          <a:bodyPr>
            <a:spAutoFit/>
          </a:bodyPr>
          <a:lstStyle/>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1600" dirty="0">
              <a:solidFill>
                <a:srgbClr val="000000"/>
              </a:solidFill>
            </a:endParaRPr>
          </a:p>
        </p:txBody>
      </p:sp>
      <p:sp>
        <p:nvSpPr>
          <p:cNvPr id="401" name="TextBox 400">
            <a:hlinkClick r:id="rId6" action="ppaction://hlinksldjump"/>
          </p:cNvPr>
          <p:cNvSpPr txBox="1"/>
          <p:nvPr/>
        </p:nvSpPr>
        <p:spPr>
          <a:xfrm>
            <a:off x="46038" y="6579122"/>
            <a:ext cx="2798064" cy="338554"/>
          </a:xfrm>
          <a:prstGeom prst="rect">
            <a:avLst/>
          </a:prstGeom>
          <a:solidFill>
            <a:srgbClr val="0066FF"/>
          </a:solidFill>
        </p:spPr>
        <p:style>
          <a:lnRef idx="0">
            <a:schemeClr val="accent6"/>
          </a:lnRef>
          <a:fillRef idx="3">
            <a:schemeClr val="accent6"/>
          </a:fillRef>
          <a:effectRef idx="3">
            <a:schemeClr val="accent6"/>
          </a:effectRef>
          <a:fontRef idx="minor">
            <a:schemeClr val="lt1"/>
          </a:fontRef>
        </p:style>
        <p:txBody>
          <a:bodyPr wrap="square">
            <a:spAutoFit/>
          </a:bodyPr>
          <a:lstStyle/>
          <a:p>
            <a:pPr>
              <a:defRPr/>
            </a:pPr>
            <a:r>
              <a:rPr lang="en-US" sz="1600" dirty="0" smtClean="0">
                <a:solidFill>
                  <a:srgbClr val="FFFFFF"/>
                </a:solidFill>
              </a:rPr>
              <a:t>Continuing Unfinished </a:t>
            </a:r>
            <a:r>
              <a:rPr lang="en-US" sz="1600" dirty="0">
                <a:solidFill>
                  <a:srgbClr val="FFFFFF"/>
                </a:solidFill>
              </a:rPr>
              <a:t>Game </a:t>
            </a:r>
          </a:p>
        </p:txBody>
      </p:sp>
      <p:sp>
        <p:nvSpPr>
          <p:cNvPr id="5215" name="Text Box 101"/>
          <p:cNvSpPr txBox="1">
            <a:spLocks noChangeArrowheads="1"/>
          </p:cNvSpPr>
          <p:nvPr/>
        </p:nvSpPr>
        <p:spPr bwMode="auto">
          <a:xfrm>
            <a:off x="1831976" y="1885950"/>
            <a:ext cx="957262" cy="52322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smtClean="0">
                <a:solidFill>
                  <a:srgbClr val="FFFFFF"/>
                </a:solidFill>
                <a:latin typeface="Arial Black" pitchFamily="34" charset="0"/>
                <a:hlinkClick r:id="rId7" action="ppaction://hlinksldjump"/>
              </a:rPr>
              <a:t>100</a:t>
            </a:r>
            <a:endParaRPr lang="en-US" u="sng" dirty="0">
              <a:solidFill>
                <a:srgbClr val="000000"/>
              </a:solidFill>
            </a:endParaRPr>
          </a:p>
        </p:txBody>
      </p:sp>
      <p:sp>
        <p:nvSpPr>
          <p:cNvPr id="5216" name="Text Box 119"/>
          <p:cNvSpPr txBox="1">
            <a:spLocks noChangeArrowheads="1"/>
          </p:cNvSpPr>
          <p:nvPr/>
        </p:nvSpPr>
        <p:spPr bwMode="auto">
          <a:xfrm>
            <a:off x="1831976" y="2678113"/>
            <a:ext cx="957262" cy="52322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8" action="ppaction://hlinksldjump"/>
              </a:rPr>
              <a:t>200</a:t>
            </a:r>
            <a:endParaRPr lang="en-US" dirty="0">
              <a:solidFill>
                <a:srgbClr val="000000"/>
              </a:solidFill>
            </a:endParaRPr>
          </a:p>
        </p:txBody>
      </p:sp>
      <p:sp>
        <p:nvSpPr>
          <p:cNvPr id="5217" name="Text Box 137"/>
          <p:cNvSpPr txBox="1">
            <a:spLocks noChangeArrowheads="1"/>
          </p:cNvSpPr>
          <p:nvPr/>
        </p:nvSpPr>
        <p:spPr bwMode="auto">
          <a:xfrm>
            <a:off x="1831975" y="3630613"/>
            <a:ext cx="1058863" cy="519112"/>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9" action="ppaction://hlinksldjump"/>
              </a:rPr>
              <a:t>300</a:t>
            </a:r>
            <a:endParaRPr lang="en-US" dirty="0">
              <a:solidFill>
                <a:srgbClr val="000000"/>
              </a:solidFill>
            </a:endParaRPr>
          </a:p>
        </p:txBody>
      </p:sp>
      <p:sp>
        <p:nvSpPr>
          <p:cNvPr id="5218" name="Text Box 173"/>
          <p:cNvSpPr txBox="1">
            <a:spLocks noChangeArrowheads="1"/>
          </p:cNvSpPr>
          <p:nvPr/>
        </p:nvSpPr>
        <p:spPr bwMode="auto">
          <a:xfrm>
            <a:off x="1778793" y="5351463"/>
            <a:ext cx="1141412" cy="52322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10" action="ppaction://hlinksldjump"/>
              </a:rPr>
              <a:t>500</a:t>
            </a:r>
            <a:endParaRPr lang="en-US" dirty="0">
              <a:solidFill>
                <a:srgbClr val="000000"/>
              </a:solidFill>
            </a:endParaRPr>
          </a:p>
        </p:txBody>
      </p:sp>
      <p:sp>
        <p:nvSpPr>
          <p:cNvPr id="5219" name="Text Box 155"/>
          <p:cNvSpPr txBox="1">
            <a:spLocks noChangeArrowheads="1"/>
          </p:cNvSpPr>
          <p:nvPr/>
        </p:nvSpPr>
        <p:spPr bwMode="auto">
          <a:xfrm>
            <a:off x="1831975" y="4451350"/>
            <a:ext cx="957263" cy="519113"/>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11" action="ppaction://hlinksldjump"/>
              </a:rPr>
              <a:t>400</a:t>
            </a:r>
            <a:endParaRPr lang="en-US" dirty="0">
              <a:solidFill>
                <a:srgbClr val="000000"/>
              </a:solidFill>
            </a:endParaRPr>
          </a:p>
        </p:txBody>
      </p:sp>
      <p:sp>
        <p:nvSpPr>
          <p:cNvPr id="5220" name="Text Box 104"/>
          <p:cNvSpPr txBox="1">
            <a:spLocks noChangeArrowheads="1"/>
          </p:cNvSpPr>
          <p:nvPr/>
        </p:nvSpPr>
        <p:spPr bwMode="auto">
          <a:xfrm>
            <a:off x="3387725" y="1906588"/>
            <a:ext cx="1058863"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12" action="ppaction://hlinksldjump"/>
              </a:rPr>
              <a:t>100</a:t>
            </a:r>
            <a:endParaRPr lang="en-US" dirty="0">
              <a:solidFill>
                <a:srgbClr val="000000"/>
              </a:solidFill>
            </a:endParaRPr>
          </a:p>
        </p:txBody>
      </p:sp>
      <p:sp>
        <p:nvSpPr>
          <p:cNvPr id="5222" name="Text Box 122"/>
          <p:cNvSpPr txBox="1">
            <a:spLocks noChangeArrowheads="1"/>
          </p:cNvSpPr>
          <p:nvPr/>
        </p:nvSpPr>
        <p:spPr bwMode="auto">
          <a:xfrm>
            <a:off x="3355975" y="2741613"/>
            <a:ext cx="955675" cy="52322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13" action="ppaction://hlinksldjump"/>
              </a:rPr>
              <a:t>200</a:t>
            </a:r>
            <a:endParaRPr lang="en-US" dirty="0">
              <a:solidFill>
                <a:srgbClr val="000000"/>
              </a:solidFill>
            </a:endParaRPr>
          </a:p>
        </p:txBody>
      </p:sp>
      <p:sp>
        <p:nvSpPr>
          <p:cNvPr id="5224" name="Text Box 140"/>
          <p:cNvSpPr txBox="1">
            <a:spLocks noChangeArrowheads="1"/>
          </p:cNvSpPr>
          <p:nvPr/>
        </p:nvSpPr>
        <p:spPr bwMode="auto">
          <a:xfrm>
            <a:off x="3386138" y="3630613"/>
            <a:ext cx="1060450" cy="519112"/>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14" action="ppaction://hlinksldjump"/>
              </a:rPr>
              <a:t>300</a:t>
            </a:r>
            <a:endParaRPr lang="en-US" dirty="0">
              <a:solidFill>
                <a:srgbClr val="000000"/>
              </a:solidFill>
            </a:endParaRPr>
          </a:p>
        </p:txBody>
      </p:sp>
      <p:sp>
        <p:nvSpPr>
          <p:cNvPr id="5226" name="Text Box 158"/>
          <p:cNvSpPr txBox="1">
            <a:spLocks noChangeArrowheads="1"/>
          </p:cNvSpPr>
          <p:nvPr/>
        </p:nvSpPr>
        <p:spPr bwMode="auto">
          <a:xfrm>
            <a:off x="3387725" y="4497388"/>
            <a:ext cx="923925" cy="52070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15" action="ppaction://hlinksldjump"/>
              </a:rPr>
              <a:t>400</a:t>
            </a:r>
            <a:endParaRPr lang="en-US" dirty="0">
              <a:solidFill>
                <a:srgbClr val="000000"/>
              </a:solidFill>
            </a:endParaRPr>
          </a:p>
        </p:txBody>
      </p:sp>
      <p:sp>
        <p:nvSpPr>
          <p:cNvPr id="5228" name="Text Box 176">
            <a:hlinkClick r:id="" action="ppaction://noaction"/>
          </p:cNvPr>
          <p:cNvSpPr txBox="1">
            <a:spLocks noChangeArrowheads="1"/>
          </p:cNvSpPr>
          <p:nvPr/>
        </p:nvSpPr>
        <p:spPr bwMode="auto">
          <a:xfrm>
            <a:off x="3327836" y="5364114"/>
            <a:ext cx="1166836" cy="52322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16" action="ppaction://hlinksldjump"/>
              </a:rPr>
              <a:t>500</a:t>
            </a:r>
            <a:endParaRPr lang="en-US" dirty="0">
              <a:solidFill>
                <a:srgbClr val="000000"/>
              </a:solidFill>
            </a:endParaRPr>
          </a:p>
        </p:txBody>
      </p:sp>
      <p:sp>
        <p:nvSpPr>
          <p:cNvPr id="5238" name="Text Box 110"/>
          <p:cNvSpPr txBox="1">
            <a:spLocks noChangeArrowheads="1"/>
          </p:cNvSpPr>
          <p:nvPr/>
        </p:nvSpPr>
        <p:spPr bwMode="auto">
          <a:xfrm>
            <a:off x="6513457" y="1909640"/>
            <a:ext cx="908049" cy="52322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17" action="ppaction://hlinksldjump"/>
              </a:rPr>
              <a:t>100</a:t>
            </a:r>
            <a:endParaRPr lang="en-US" dirty="0">
              <a:solidFill>
                <a:srgbClr val="000000"/>
              </a:solidFill>
            </a:endParaRPr>
          </a:p>
        </p:txBody>
      </p:sp>
      <p:sp>
        <p:nvSpPr>
          <p:cNvPr id="5240" name="Text Box 125"/>
          <p:cNvSpPr txBox="1">
            <a:spLocks noChangeArrowheads="1"/>
          </p:cNvSpPr>
          <p:nvPr/>
        </p:nvSpPr>
        <p:spPr bwMode="auto">
          <a:xfrm>
            <a:off x="4943977" y="2744788"/>
            <a:ext cx="957263" cy="52322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18" action="ppaction://hlinksldjump"/>
              </a:rPr>
              <a:t>200</a:t>
            </a:r>
            <a:endParaRPr lang="en-US" dirty="0">
              <a:solidFill>
                <a:srgbClr val="000000"/>
              </a:solidFill>
            </a:endParaRPr>
          </a:p>
        </p:txBody>
      </p:sp>
      <p:sp>
        <p:nvSpPr>
          <p:cNvPr id="5242" name="Text Box 128"/>
          <p:cNvSpPr txBox="1">
            <a:spLocks noChangeArrowheads="1"/>
          </p:cNvSpPr>
          <p:nvPr/>
        </p:nvSpPr>
        <p:spPr bwMode="auto">
          <a:xfrm>
            <a:off x="6477001" y="2737830"/>
            <a:ext cx="908048" cy="52322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19" action="ppaction://hlinksldjump"/>
              </a:rPr>
              <a:t>200</a:t>
            </a:r>
            <a:endParaRPr lang="en-US" dirty="0">
              <a:solidFill>
                <a:srgbClr val="000000"/>
              </a:solidFill>
            </a:endParaRPr>
          </a:p>
        </p:txBody>
      </p:sp>
      <p:sp>
        <p:nvSpPr>
          <p:cNvPr id="5244" name="Text Box 143">
            <a:hlinkClick r:id="" action="ppaction://noaction"/>
          </p:cNvPr>
          <p:cNvSpPr txBox="1">
            <a:spLocks noChangeArrowheads="1"/>
          </p:cNvSpPr>
          <p:nvPr/>
        </p:nvSpPr>
        <p:spPr bwMode="auto">
          <a:xfrm>
            <a:off x="4919663" y="3648075"/>
            <a:ext cx="1058862" cy="519113"/>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20" action="ppaction://hlinksldjump"/>
              </a:rPr>
              <a:t>300</a:t>
            </a:r>
            <a:endParaRPr lang="en-US" dirty="0">
              <a:solidFill>
                <a:srgbClr val="000000"/>
              </a:solidFill>
            </a:endParaRPr>
          </a:p>
        </p:txBody>
      </p:sp>
      <p:sp>
        <p:nvSpPr>
          <p:cNvPr id="5246" name="Text Box 146"/>
          <p:cNvSpPr txBox="1">
            <a:spLocks noChangeArrowheads="1"/>
          </p:cNvSpPr>
          <p:nvPr/>
        </p:nvSpPr>
        <p:spPr bwMode="auto">
          <a:xfrm>
            <a:off x="6470707" y="3637896"/>
            <a:ext cx="1058863" cy="519112"/>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21" action="ppaction://hlinksldjump"/>
              </a:rPr>
              <a:t>300</a:t>
            </a:r>
            <a:endParaRPr lang="en-US" dirty="0">
              <a:solidFill>
                <a:srgbClr val="000000"/>
              </a:solidFill>
            </a:endParaRPr>
          </a:p>
        </p:txBody>
      </p:sp>
      <p:sp>
        <p:nvSpPr>
          <p:cNvPr id="5250" name="Text Box 164"/>
          <p:cNvSpPr txBox="1">
            <a:spLocks noChangeArrowheads="1"/>
          </p:cNvSpPr>
          <p:nvPr/>
        </p:nvSpPr>
        <p:spPr bwMode="auto">
          <a:xfrm>
            <a:off x="6500308" y="4451384"/>
            <a:ext cx="908049" cy="519112"/>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22" action="ppaction://hlinksldjump"/>
              </a:rPr>
              <a:t>400</a:t>
            </a:r>
            <a:endParaRPr lang="en-US" dirty="0">
              <a:solidFill>
                <a:srgbClr val="000000"/>
              </a:solidFill>
            </a:endParaRPr>
          </a:p>
        </p:txBody>
      </p:sp>
      <p:sp>
        <p:nvSpPr>
          <p:cNvPr id="5252" name="Text Box 179">
            <a:hlinkClick r:id="" action="ppaction://noaction"/>
          </p:cNvPr>
          <p:cNvSpPr txBox="1">
            <a:spLocks noChangeArrowheads="1"/>
          </p:cNvSpPr>
          <p:nvPr/>
        </p:nvSpPr>
        <p:spPr bwMode="auto">
          <a:xfrm>
            <a:off x="4876800" y="5345113"/>
            <a:ext cx="1201761" cy="52322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23" action="ppaction://hlinksldjump"/>
              </a:rPr>
              <a:t>500</a:t>
            </a:r>
            <a:endParaRPr lang="en-US" dirty="0">
              <a:solidFill>
                <a:srgbClr val="000000"/>
              </a:solidFill>
            </a:endParaRPr>
          </a:p>
        </p:txBody>
      </p:sp>
      <p:sp>
        <p:nvSpPr>
          <p:cNvPr id="5257" name="Text Box 45">
            <a:hlinkClick r:id="rId24" action="ppaction://hlinksldjump"/>
          </p:cNvPr>
          <p:cNvSpPr txBox="1">
            <a:spLocks noChangeArrowheads="1"/>
          </p:cNvSpPr>
          <p:nvPr/>
        </p:nvSpPr>
        <p:spPr bwMode="auto">
          <a:xfrm>
            <a:off x="265113" y="1903413"/>
            <a:ext cx="1058862" cy="52322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u="sng" dirty="0" smtClean="0">
                <a:solidFill>
                  <a:srgbClr val="FFFFFF"/>
                </a:solidFill>
                <a:latin typeface="Arial Black" pitchFamily="34" charset="0"/>
                <a:hlinkClick r:id="rId24" action="ppaction://hlinksldjump"/>
              </a:rPr>
              <a:t>100</a:t>
            </a:r>
            <a:endParaRPr lang="en-US" sz="2800" u="sng" dirty="0">
              <a:solidFill>
                <a:srgbClr val="000000"/>
              </a:solidFill>
            </a:endParaRPr>
          </a:p>
        </p:txBody>
      </p:sp>
      <p:sp>
        <p:nvSpPr>
          <p:cNvPr id="5262" name="Text Box 134"/>
          <p:cNvSpPr txBox="1">
            <a:spLocks noChangeArrowheads="1"/>
          </p:cNvSpPr>
          <p:nvPr/>
        </p:nvSpPr>
        <p:spPr bwMode="auto">
          <a:xfrm>
            <a:off x="253207" y="3595688"/>
            <a:ext cx="1057275" cy="52070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25" action="ppaction://hlinksldjump"/>
              </a:rPr>
              <a:t>300</a:t>
            </a:r>
            <a:endParaRPr lang="en-US" dirty="0">
              <a:solidFill>
                <a:srgbClr val="000000"/>
              </a:solidFill>
            </a:endParaRPr>
          </a:p>
        </p:txBody>
      </p:sp>
      <p:sp>
        <p:nvSpPr>
          <p:cNvPr id="5265" name="Text Box 152"/>
          <p:cNvSpPr txBox="1">
            <a:spLocks noChangeArrowheads="1"/>
          </p:cNvSpPr>
          <p:nvPr/>
        </p:nvSpPr>
        <p:spPr bwMode="auto">
          <a:xfrm>
            <a:off x="253207" y="4501137"/>
            <a:ext cx="1058862" cy="519113"/>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26" action="ppaction://hlinksldjump"/>
              </a:rPr>
              <a:t>400</a:t>
            </a:r>
            <a:endParaRPr lang="en-US" dirty="0">
              <a:solidFill>
                <a:srgbClr val="000000"/>
              </a:solidFill>
            </a:endParaRPr>
          </a:p>
        </p:txBody>
      </p:sp>
      <p:sp>
        <p:nvSpPr>
          <p:cNvPr id="6" name="TextBox 5">
            <a:hlinkClick r:id="rId27"/>
          </p:cNvPr>
          <p:cNvSpPr txBox="1"/>
          <p:nvPr/>
        </p:nvSpPr>
        <p:spPr>
          <a:xfrm>
            <a:off x="2874962" y="6573520"/>
            <a:ext cx="2515645" cy="338554"/>
          </a:xfrm>
          <a:prstGeom prst="rect">
            <a:avLst/>
          </a:prstGeom>
          <a:solidFill>
            <a:srgbClr val="0066FF"/>
          </a:solidFill>
        </p:spPr>
        <p:style>
          <a:lnRef idx="0">
            <a:schemeClr val="accent6"/>
          </a:lnRef>
          <a:fillRef idx="3">
            <a:schemeClr val="accent6"/>
          </a:fillRef>
          <a:effectRef idx="3">
            <a:schemeClr val="accent6"/>
          </a:effectRef>
          <a:fontRef idx="minor">
            <a:schemeClr val="lt1"/>
          </a:fontRef>
        </p:style>
        <p:txBody>
          <a:bodyPr wrap="square">
            <a:spAutoFit/>
          </a:bodyPr>
          <a:lstStyle/>
          <a:p>
            <a:pPr>
              <a:defRPr/>
            </a:pPr>
            <a:r>
              <a:rPr lang="en-US" sz="1200" dirty="0">
                <a:solidFill>
                  <a:srgbClr val="FFFFFF"/>
                </a:solidFill>
              </a:rPr>
              <a:t>        </a:t>
            </a:r>
            <a:r>
              <a:rPr lang="en-US" sz="1600" dirty="0">
                <a:solidFill>
                  <a:srgbClr val="FFFFFF"/>
                </a:solidFill>
              </a:rPr>
              <a:t>More Jeopardy Games</a:t>
            </a:r>
          </a:p>
        </p:txBody>
      </p:sp>
      <p:sp>
        <p:nvSpPr>
          <p:cNvPr id="432" name="TextBox 431">
            <a:hlinkClick r:id="rId28"/>
          </p:cNvPr>
          <p:cNvSpPr txBox="1"/>
          <p:nvPr/>
        </p:nvSpPr>
        <p:spPr>
          <a:xfrm>
            <a:off x="5422609" y="6566486"/>
            <a:ext cx="2313432" cy="338554"/>
          </a:xfrm>
          <a:prstGeom prst="rect">
            <a:avLst/>
          </a:prstGeom>
          <a:solidFill>
            <a:srgbClr val="0066FF"/>
          </a:solidFill>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US" sz="1600" dirty="0">
                <a:solidFill>
                  <a:srgbClr val="FFFFFF"/>
                </a:solidFill>
              </a:rPr>
              <a:t>SurvivingChem.com</a:t>
            </a:r>
          </a:p>
        </p:txBody>
      </p:sp>
      <p:sp>
        <p:nvSpPr>
          <p:cNvPr id="13" name="TextBox 12">
            <a:hlinkClick r:id="rId29" action="ppaction://hlinksldjump"/>
          </p:cNvPr>
          <p:cNvSpPr txBox="1"/>
          <p:nvPr/>
        </p:nvSpPr>
        <p:spPr>
          <a:xfrm>
            <a:off x="7771854" y="6573520"/>
            <a:ext cx="1539875" cy="338554"/>
          </a:xfrm>
          <a:prstGeom prst="rect">
            <a:avLst/>
          </a:prstGeom>
          <a:solidFill>
            <a:srgbClr val="0066FF"/>
          </a:solidFill>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1600" dirty="0">
                <a:solidFill>
                  <a:srgbClr val="FFFFFF"/>
                </a:solidFill>
              </a:rPr>
              <a:t>Scoring Info</a:t>
            </a:r>
          </a:p>
        </p:txBody>
      </p:sp>
      <p:sp>
        <p:nvSpPr>
          <p:cNvPr id="7" name="TextBox 6">
            <a:hlinkClick r:id="rId30" action="ppaction://hlinksldjump"/>
          </p:cNvPr>
          <p:cNvSpPr txBox="1"/>
          <p:nvPr/>
        </p:nvSpPr>
        <p:spPr>
          <a:xfrm>
            <a:off x="2741611" y="6058534"/>
            <a:ext cx="3333750" cy="400110"/>
          </a:xfrm>
          <a:prstGeom prst="rect">
            <a:avLst/>
          </a:prstGeom>
          <a:solidFill>
            <a:srgbClr val="0066FF"/>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000" dirty="0" smtClean="0">
                <a:solidFill>
                  <a:srgbClr val="FFFFFF"/>
                </a:solidFill>
              </a:rPr>
              <a:t>Go to Double Jeopardy Round</a:t>
            </a:r>
            <a:endParaRPr lang="en-US" sz="2000" dirty="0">
              <a:solidFill>
                <a:srgbClr val="FFFFFF"/>
              </a:solidFill>
            </a:endParaRPr>
          </a:p>
        </p:txBody>
      </p:sp>
      <p:sp>
        <p:nvSpPr>
          <p:cNvPr id="1988" name="Text Box 161">
            <a:hlinkClick r:id="" action="ppaction://noaction"/>
          </p:cNvPr>
          <p:cNvSpPr txBox="1">
            <a:spLocks noChangeArrowheads="1"/>
          </p:cNvSpPr>
          <p:nvPr/>
        </p:nvSpPr>
        <p:spPr bwMode="auto">
          <a:xfrm>
            <a:off x="4928183" y="4498975"/>
            <a:ext cx="1058862" cy="519113"/>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31" action="ppaction://hlinksldjump"/>
              </a:rPr>
              <a:t>400</a:t>
            </a:r>
            <a:endParaRPr lang="en-US" dirty="0">
              <a:solidFill>
                <a:srgbClr val="000000"/>
              </a:solidFill>
            </a:endParaRPr>
          </a:p>
        </p:txBody>
      </p:sp>
      <p:sp>
        <p:nvSpPr>
          <p:cNvPr id="1991" name="Text Box 182"/>
          <p:cNvSpPr txBox="1">
            <a:spLocks noChangeArrowheads="1"/>
          </p:cNvSpPr>
          <p:nvPr/>
        </p:nvSpPr>
        <p:spPr bwMode="auto">
          <a:xfrm>
            <a:off x="6348111" y="5292669"/>
            <a:ext cx="1148802" cy="52322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32" action="ppaction://hlinksldjump"/>
              </a:rPr>
              <a:t>500</a:t>
            </a:r>
            <a:endParaRPr lang="en-US" dirty="0">
              <a:solidFill>
                <a:srgbClr val="000000"/>
              </a:solidFill>
            </a:endParaRPr>
          </a:p>
        </p:txBody>
      </p:sp>
      <p:sp>
        <p:nvSpPr>
          <p:cNvPr id="1994" name="Text Box 107"/>
          <p:cNvSpPr txBox="1">
            <a:spLocks noChangeArrowheads="1"/>
          </p:cNvSpPr>
          <p:nvPr/>
        </p:nvSpPr>
        <p:spPr bwMode="auto">
          <a:xfrm>
            <a:off x="4919663" y="1887538"/>
            <a:ext cx="1058862" cy="519112"/>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33" action="ppaction://hlinksldjump"/>
              </a:rPr>
              <a:t>100</a:t>
            </a:r>
            <a:endParaRPr lang="en-US" dirty="0">
              <a:solidFill>
                <a:srgbClr val="000000"/>
              </a:solidFill>
            </a:endParaRPr>
          </a:p>
        </p:txBody>
      </p:sp>
      <p:sp>
        <p:nvSpPr>
          <p:cNvPr id="2094" name="Text Box 170"/>
          <p:cNvSpPr txBox="1">
            <a:spLocks noChangeArrowheads="1"/>
          </p:cNvSpPr>
          <p:nvPr/>
        </p:nvSpPr>
        <p:spPr bwMode="auto">
          <a:xfrm>
            <a:off x="265112" y="5346444"/>
            <a:ext cx="1179957" cy="523220"/>
          </a:xfrm>
          <a:prstGeom prst="rect">
            <a:avLst/>
          </a:prstGeom>
          <a:solidFill>
            <a:srgbClr val="0000CC"/>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34" action="ppaction://hlinksldjump"/>
              </a:rPr>
              <a:t>500</a:t>
            </a:r>
            <a:endParaRPr lang="en-US" dirty="0">
              <a:solidFill>
                <a:srgbClr val="000000"/>
              </a:solidFill>
            </a:endParaRPr>
          </a:p>
        </p:txBody>
      </p:sp>
      <p:sp>
        <p:nvSpPr>
          <p:cNvPr id="1987" name="Rounded Rectangle 1986"/>
          <p:cNvSpPr/>
          <p:nvPr/>
        </p:nvSpPr>
        <p:spPr bwMode="auto">
          <a:xfrm>
            <a:off x="6289675" y="744538"/>
            <a:ext cx="1293813" cy="866775"/>
          </a:xfrm>
          <a:prstGeom prst="roundRect">
            <a:avLst/>
          </a:prstGeom>
          <a:solidFill>
            <a:srgbClr val="CCFF33"/>
          </a:solidFill>
          <a:ln w="76200">
            <a:solidFill>
              <a:srgbClr val="0066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dirty="0">
              <a:solidFill>
                <a:srgbClr val="000000"/>
              </a:solidFill>
            </a:endParaRPr>
          </a:p>
        </p:txBody>
      </p:sp>
      <p:sp>
        <p:nvSpPr>
          <p:cNvPr id="1990" name="Rounded Rectangle 1989"/>
          <p:cNvSpPr/>
          <p:nvPr/>
        </p:nvSpPr>
        <p:spPr bwMode="auto">
          <a:xfrm>
            <a:off x="4765675" y="739775"/>
            <a:ext cx="1371600" cy="868363"/>
          </a:xfrm>
          <a:prstGeom prst="roundRect">
            <a:avLst/>
          </a:prstGeom>
          <a:solidFill>
            <a:srgbClr val="FF0000"/>
          </a:solidFill>
          <a:ln w="76200">
            <a:solidFill>
              <a:srgbClr val="0066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dirty="0">
              <a:solidFill>
                <a:srgbClr val="000000"/>
              </a:solidFill>
            </a:endParaRPr>
          </a:p>
        </p:txBody>
      </p:sp>
      <p:sp>
        <p:nvSpPr>
          <p:cNvPr id="1992" name="Rounded Rectangle 1991"/>
          <p:cNvSpPr/>
          <p:nvPr/>
        </p:nvSpPr>
        <p:spPr bwMode="auto">
          <a:xfrm>
            <a:off x="3213100" y="733425"/>
            <a:ext cx="1371600" cy="868363"/>
          </a:xfrm>
          <a:prstGeom prst="roundRect">
            <a:avLst/>
          </a:prstGeom>
          <a:solidFill>
            <a:srgbClr val="FF9933"/>
          </a:solidFill>
          <a:ln w="76200">
            <a:solidFill>
              <a:srgbClr val="0066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dirty="0">
              <a:solidFill>
                <a:srgbClr val="000000"/>
              </a:solidFill>
            </a:endParaRPr>
          </a:p>
        </p:txBody>
      </p:sp>
      <p:sp>
        <p:nvSpPr>
          <p:cNvPr id="1993" name="Rounded Rectangle 1992"/>
          <p:cNvSpPr/>
          <p:nvPr/>
        </p:nvSpPr>
        <p:spPr bwMode="auto">
          <a:xfrm>
            <a:off x="96838" y="733425"/>
            <a:ext cx="1371600" cy="868363"/>
          </a:xfrm>
          <a:prstGeom prst="roundRect">
            <a:avLst/>
          </a:prstGeom>
          <a:solidFill>
            <a:srgbClr val="00C459"/>
          </a:solidFill>
          <a:ln w="76200">
            <a:solidFill>
              <a:srgbClr val="0066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dirty="0">
              <a:solidFill>
                <a:srgbClr val="000000"/>
              </a:solidFill>
            </a:endParaRPr>
          </a:p>
        </p:txBody>
      </p:sp>
      <p:sp>
        <p:nvSpPr>
          <p:cNvPr id="1995" name="Text Box 205"/>
          <p:cNvSpPr txBox="1">
            <a:spLocks noChangeArrowheads="1"/>
          </p:cNvSpPr>
          <p:nvPr/>
        </p:nvSpPr>
        <p:spPr bwMode="auto">
          <a:xfrm>
            <a:off x="74613" y="927100"/>
            <a:ext cx="144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smtClean="0">
                <a:solidFill>
                  <a:srgbClr val="000000"/>
                </a:solidFill>
                <a:latin typeface="Arial Black" pitchFamily="34" charset="0"/>
              </a:rPr>
              <a:t>Atomic Concepts</a:t>
            </a:r>
            <a:endParaRPr lang="en-US" sz="1600" dirty="0">
              <a:solidFill>
                <a:srgbClr val="000000"/>
              </a:solidFill>
              <a:latin typeface="Arial Black" pitchFamily="34" charset="0"/>
            </a:endParaRPr>
          </a:p>
        </p:txBody>
      </p:sp>
      <p:sp>
        <p:nvSpPr>
          <p:cNvPr id="2095" name="Text Box 207"/>
          <p:cNvSpPr txBox="1">
            <a:spLocks noChangeArrowheads="1"/>
          </p:cNvSpPr>
          <p:nvPr/>
        </p:nvSpPr>
        <p:spPr bwMode="auto">
          <a:xfrm>
            <a:off x="3185630" y="927100"/>
            <a:ext cx="144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smtClean="0">
                <a:solidFill>
                  <a:srgbClr val="000000"/>
                </a:solidFill>
                <a:latin typeface="Arial Black" pitchFamily="34" charset="0"/>
              </a:rPr>
              <a:t>Types of Matter</a:t>
            </a:r>
            <a:endParaRPr lang="en-US" sz="1600" dirty="0">
              <a:solidFill>
                <a:srgbClr val="000000"/>
              </a:solidFill>
              <a:latin typeface="Arial Black" pitchFamily="34" charset="0"/>
            </a:endParaRPr>
          </a:p>
        </p:txBody>
      </p:sp>
      <p:sp>
        <p:nvSpPr>
          <p:cNvPr id="2096" name="Text Box 208"/>
          <p:cNvSpPr txBox="1">
            <a:spLocks noChangeArrowheads="1"/>
          </p:cNvSpPr>
          <p:nvPr/>
        </p:nvSpPr>
        <p:spPr bwMode="auto">
          <a:xfrm>
            <a:off x="4750755" y="808593"/>
            <a:ext cx="1447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dirty="0" smtClean="0">
                <a:solidFill>
                  <a:srgbClr val="000000"/>
                </a:solidFill>
                <a:latin typeface="Arial Black" pitchFamily="34" charset="0"/>
              </a:rPr>
              <a:t>Physical Behavior of Matter</a:t>
            </a:r>
            <a:endParaRPr lang="en-US" sz="1400" dirty="0">
              <a:solidFill>
                <a:srgbClr val="000000"/>
              </a:solidFill>
              <a:latin typeface="Arial Black" pitchFamily="34" charset="0"/>
            </a:endParaRPr>
          </a:p>
        </p:txBody>
      </p:sp>
      <p:sp>
        <p:nvSpPr>
          <p:cNvPr id="2097" name="Text Box 209"/>
          <p:cNvSpPr txBox="1">
            <a:spLocks noChangeArrowheads="1"/>
          </p:cNvSpPr>
          <p:nvPr/>
        </p:nvSpPr>
        <p:spPr bwMode="auto">
          <a:xfrm>
            <a:off x="6207125" y="100965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smtClean="0">
                <a:solidFill>
                  <a:srgbClr val="000000"/>
                </a:solidFill>
                <a:latin typeface="Arial Black" pitchFamily="34" charset="0"/>
              </a:rPr>
              <a:t> Solutions</a:t>
            </a:r>
            <a:endParaRPr lang="en-US" sz="1600" dirty="0">
              <a:solidFill>
                <a:srgbClr val="000000"/>
              </a:solidFill>
              <a:latin typeface="Arial Black" pitchFamily="34" charset="0"/>
            </a:endParaRPr>
          </a:p>
        </p:txBody>
      </p:sp>
      <p:sp>
        <p:nvSpPr>
          <p:cNvPr id="2098" name="Rounded Rectangle 2097"/>
          <p:cNvSpPr/>
          <p:nvPr/>
        </p:nvSpPr>
        <p:spPr bwMode="auto">
          <a:xfrm>
            <a:off x="1663700" y="725488"/>
            <a:ext cx="1371600" cy="866775"/>
          </a:xfrm>
          <a:prstGeom prst="roundRect">
            <a:avLst/>
          </a:prstGeom>
          <a:solidFill>
            <a:srgbClr val="FFFF99"/>
          </a:solidFill>
          <a:ln w="76200">
            <a:solidFill>
              <a:srgbClr val="0066FF"/>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dirty="0">
              <a:solidFill>
                <a:srgbClr val="000000"/>
              </a:solidFill>
            </a:endParaRPr>
          </a:p>
        </p:txBody>
      </p:sp>
      <p:sp>
        <p:nvSpPr>
          <p:cNvPr id="2099" name="Text Box 206"/>
          <p:cNvSpPr txBox="1">
            <a:spLocks noChangeArrowheads="1"/>
          </p:cNvSpPr>
          <p:nvPr/>
        </p:nvSpPr>
        <p:spPr bwMode="auto">
          <a:xfrm>
            <a:off x="1582738" y="927100"/>
            <a:ext cx="15049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smtClean="0">
                <a:solidFill>
                  <a:srgbClr val="000000"/>
                </a:solidFill>
                <a:latin typeface="Arial Black" pitchFamily="34" charset="0"/>
              </a:rPr>
              <a:t>Periodic Table</a:t>
            </a:r>
            <a:endParaRPr lang="en-US" sz="1600" dirty="0">
              <a:solidFill>
                <a:srgbClr val="000000"/>
              </a:solidFill>
              <a:latin typeface="Arial Black" pitchFamily="34" charset="0"/>
            </a:endParaRPr>
          </a:p>
        </p:txBody>
      </p:sp>
      <p:sp>
        <p:nvSpPr>
          <p:cNvPr id="2100" name="Rounded Rectangle 23">
            <a:hlinkClick r:id="rId35" action="ppaction://hlinksldjump"/>
          </p:cNvPr>
          <p:cNvSpPr>
            <a:spLocks noChangeArrowheads="1"/>
          </p:cNvSpPr>
          <p:nvPr/>
        </p:nvSpPr>
        <p:spPr bwMode="auto">
          <a:xfrm>
            <a:off x="7754938" y="741363"/>
            <a:ext cx="1270000" cy="871537"/>
          </a:xfrm>
          <a:prstGeom prst="roundRect">
            <a:avLst>
              <a:gd name="adj" fmla="val 16667"/>
            </a:avLst>
          </a:prstGeom>
          <a:solidFill>
            <a:srgbClr val="FF33CC"/>
          </a:solidFill>
          <a:ln w="76200">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solidFill>
                <a:srgbClr val="000000"/>
              </a:solidFill>
            </a:endParaRPr>
          </a:p>
        </p:txBody>
      </p:sp>
      <p:sp>
        <p:nvSpPr>
          <p:cNvPr id="2101" name="TextBox 24">
            <a:hlinkClick r:id="rId36" action="ppaction://hlinksldjump"/>
          </p:cNvPr>
          <p:cNvSpPr txBox="1">
            <a:spLocks noChangeArrowheads="1"/>
          </p:cNvSpPr>
          <p:nvPr/>
        </p:nvSpPr>
        <p:spPr bwMode="auto">
          <a:xfrm>
            <a:off x="7743825" y="739775"/>
            <a:ext cx="1349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000" b="1" dirty="0">
                <a:solidFill>
                  <a:srgbClr val="000000"/>
                </a:solidFill>
              </a:rPr>
              <a:t>Final Jeopardy</a:t>
            </a:r>
          </a:p>
        </p:txBody>
      </p:sp>
      <p:cxnSp>
        <p:nvCxnSpPr>
          <p:cNvPr id="5178" name="Straight Connector 5177"/>
          <p:cNvCxnSpPr/>
          <p:nvPr/>
        </p:nvCxnSpPr>
        <p:spPr bwMode="auto">
          <a:xfrm>
            <a:off x="6359" y="1708934"/>
            <a:ext cx="9137641" cy="0"/>
          </a:xfrm>
          <a:prstGeom prst="line">
            <a:avLst/>
          </a:pr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38100" cap="flat" cmpd="sng" algn="ctr">
            <a:solidFill>
              <a:srgbClr val="0066FF"/>
            </a:solid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p:spPr>
      </p:cxnSp>
      <p:cxnSp>
        <p:nvCxnSpPr>
          <p:cNvPr id="5179" name="Straight Connector 5178"/>
          <p:cNvCxnSpPr/>
          <p:nvPr/>
        </p:nvCxnSpPr>
        <p:spPr bwMode="auto">
          <a:xfrm flipV="1">
            <a:off x="15689" y="609600"/>
            <a:ext cx="9792072" cy="0"/>
          </a:xfrm>
          <a:prstGeom prst="line">
            <a:avLst/>
          </a:pr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57150" cap="flat" cmpd="sng" algn="ctr">
            <a:solidFill>
              <a:srgbClr val="0066FF"/>
            </a:solid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p:spPr>
      </p:cxnSp>
      <p:sp>
        <p:nvSpPr>
          <p:cNvPr id="11" name="TextBox 10"/>
          <p:cNvSpPr txBox="1"/>
          <p:nvPr/>
        </p:nvSpPr>
        <p:spPr>
          <a:xfrm>
            <a:off x="9311729" y="589352"/>
            <a:ext cx="440665" cy="6370975"/>
          </a:xfrm>
          <a:prstGeom prst="rect">
            <a:avLst/>
          </a:prstGeom>
          <a:solidFill>
            <a:srgbClr val="0066FF"/>
          </a:solidFill>
          <a:ln>
            <a:solidFill>
              <a:srgbClr val="0066FF"/>
            </a:solidFill>
          </a:ln>
        </p:spPr>
        <p:txBody>
          <a:bodyPr wrap="square" rtlCol="0">
            <a:spAutoFit/>
          </a:bodyPr>
          <a:lstStyle/>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p:txBody>
      </p:sp>
      <p:cxnSp>
        <p:nvCxnSpPr>
          <p:cNvPr id="18" name="Straight Connector 17"/>
          <p:cNvCxnSpPr/>
          <p:nvPr/>
        </p:nvCxnSpPr>
        <p:spPr bwMode="auto">
          <a:xfrm flipH="1">
            <a:off x="9139853" y="609600"/>
            <a:ext cx="0" cy="1082675"/>
          </a:xfrm>
          <a:prstGeom prst="line">
            <a:avLst/>
          </a:pr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38100" cap="flat" cmpd="sng" algn="ctr">
            <a:solidFill>
              <a:srgbClr val="0066FF"/>
            </a:solid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p:spPr>
      </p:cxnSp>
      <p:sp>
        <p:nvSpPr>
          <p:cNvPr id="5259" name="Text Box 116">
            <a:hlinkClick r:id="rId37" action="ppaction://hlinksldjump"/>
          </p:cNvPr>
          <p:cNvSpPr txBox="1">
            <a:spLocks noChangeArrowheads="1"/>
          </p:cNvSpPr>
          <p:nvPr/>
        </p:nvSpPr>
        <p:spPr bwMode="auto">
          <a:xfrm>
            <a:off x="300037" y="2720754"/>
            <a:ext cx="1058862" cy="520700"/>
          </a:xfrm>
          <a:prstGeom prst="rect">
            <a:avLst/>
          </a:prstGeom>
          <a:solidFill>
            <a:srgbClr val="0000CC"/>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dirty="0" smtClean="0">
                <a:solidFill>
                  <a:srgbClr val="FFFFFF"/>
                </a:solidFill>
                <a:latin typeface="Arial Black" pitchFamily="34" charset="0"/>
                <a:hlinkClick r:id="rId37" action="ppaction://hlinksldjump"/>
              </a:rPr>
              <a:t>200</a:t>
            </a:r>
            <a:endParaRPr lang="en-US" dirty="0">
              <a:solidFill>
                <a:srgbClr val="000000"/>
              </a:solidFill>
            </a:endParaRPr>
          </a:p>
        </p:txBody>
      </p:sp>
      <p:sp>
        <p:nvSpPr>
          <p:cNvPr id="1381" name="TextBox 7"/>
          <p:cNvSpPr txBox="1">
            <a:spLocks noChangeArrowheads="1"/>
          </p:cNvSpPr>
          <p:nvPr/>
        </p:nvSpPr>
        <p:spPr bwMode="auto">
          <a:xfrm>
            <a:off x="7702004" y="2291209"/>
            <a:ext cx="52705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800" b="1" dirty="0">
                <a:solidFill>
                  <a:srgbClr val="009900"/>
                </a:solidFill>
              </a:rPr>
              <a:t>A</a:t>
            </a:r>
          </a:p>
          <a:p>
            <a:endParaRPr lang="en-US" sz="2800" b="1" dirty="0">
              <a:solidFill>
                <a:srgbClr val="009900"/>
              </a:solidFill>
            </a:endParaRPr>
          </a:p>
          <a:p>
            <a:r>
              <a:rPr lang="en-US" sz="2800" b="1" dirty="0">
                <a:solidFill>
                  <a:srgbClr val="990000"/>
                </a:solidFill>
              </a:rPr>
              <a:t>B</a:t>
            </a:r>
          </a:p>
          <a:p>
            <a:endParaRPr lang="en-US" b="1" dirty="0">
              <a:solidFill>
                <a:srgbClr val="009900"/>
              </a:solidFill>
            </a:endParaRPr>
          </a:p>
          <a:p>
            <a:r>
              <a:rPr lang="en-US" sz="2800" b="1" dirty="0">
                <a:solidFill>
                  <a:srgbClr val="003366"/>
                </a:solidFill>
              </a:rPr>
              <a:t>C</a:t>
            </a:r>
          </a:p>
          <a:p>
            <a:endParaRPr lang="en-US" sz="1200" b="1" dirty="0">
              <a:solidFill>
                <a:srgbClr val="009900"/>
              </a:solidFill>
            </a:endParaRPr>
          </a:p>
          <a:p>
            <a:endParaRPr lang="en-US" sz="1600" b="1" dirty="0">
              <a:solidFill>
                <a:srgbClr val="009900"/>
              </a:solidFill>
            </a:endParaRPr>
          </a:p>
          <a:p>
            <a:r>
              <a:rPr lang="en-US" sz="2800" b="1" dirty="0">
                <a:solidFill>
                  <a:srgbClr val="7030A0"/>
                </a:solidFill>
              </a:rPr>
              <a:t>D</a:t>
            </a:r>
          </a:p>
          <a:p>
            <a:endParaRPr lang="en-US" b="1" dirty="0">
              <a:solidFill>
                <a:srgbClr val="009900"/>
              </a:solidFill>
            </a:endParaRPr>
          </a:p>
          <a:p>
            <a:r>
              <a:rPr lang="en-US" sz="2800" b="1" dirty="0" smtClean="0">
                <a:solidFill>
                  <a:srgbClr val="FF3399"/>
                </a:solidFill>
              </a:rPr>
              <a:t>E</a:t>
            </a:r>
          </a:p>
        </p:txBody>
      </p:sp>
      <p:sp>
        <p:nvSpPr>
          <p:cNvPr id="1382" name="Rounded Rectangle 138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10000</a:t>
            </a:r>
            <a:endParaRPr lang="en-US" sz="2600" b="1" dirty="0">
              <a:solidFill>
                <a:schemeClr val="bg1"/>
              </a:solidFill>
            </a:endParaRPr>
          </a:p>
        </p:txBody>
      </p:sp>
      <p:sp>
        <p:nvSpPr>
          <p:cNvPr id="1383" name="Rounded Rectangle 1382"/>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9900</a:t>
            </a:r>
            <a:endParaRPr lang="en-US" sz="2600" b="1" dirty="0">
              <a:solidFill>
                <a:schemeClr val="bg1"/>
              </a:solidFill>
            </a:endParaRPr>
          </a:p>
        </p:txBody>
      </p:sp>
      <p:sp>
        <p:nvSpPr>
          <p:cNvPr id="1384" name="Rounded Rectangle 138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9800</a:t>
            </a:r>
            <a:endParaRPr lang="en-US" sz="2600" b="1" dirty="0">
              <a:solidFill>
                <a:schemeClr val="bg1"/>
              </a:solidFill>
            </a:endParaRPr>
          </a:p>
        </p:txBody>
      </p:sp>
      <p:sp>
        <p:nvSpPr>
          <p:cNvPr id="1385" name="Rounded Rectangle 138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9700</a:t>
            </a:r>
            <a:endParaRPr lang="en-US" sz="2600" b="1" dirty="0">
              <a:solidFill>
                <a:schemeClr val="bg1"/>
              </a:solidFill>
            </a:endParaRPr>
          </a:p>
        </p:txBody>
      </p:sp>
      <p:sp>
        <p:nvSpPr>
          <p:cNvPr id="1386" name="Rounded Rectangle 138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9600</a:t>
            </a:r>
            <a:endParaRPr lang="en-US" sz="2600" b="1" dirty="0">
              <a:solidFill>
                <a:schemeClr val="bg1"/>
              </a:solidFill>
            </a:endParaRPr>
          </a:p>
        </p:txBody>
      </p:sp>
      <p:sp>
        <p:nvSpPr>
          <p:cNvPr id="1387" name="Rounded Rectangle 138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9</a:t>
            </a:r>
            <a:r>
              <a:rPr lang="en-US" sz="2600" b="1" dirty="0" smtClean="0">
                <a:solidFill>
                  <a:schemeClr val="bg1"/>
                </a:solidFill>
              </a:rPr>
              <a:t>500</a:t>
            </a:r>
            <a:endParaRPr lang="en-US" sz="2600" b="1" dirty="0">
              <a:solidFill>
                <a:schemeClr val="bg1"/>
              </a:solidFill>
            </a:endParaRPr>
          </a:p>
        </p:txBody>
      </p:sp>
      <p:sp>
        <p:nvSpPr>
          <p:cNvPr id="1388" name="Rounded Rectangle 138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9400</a:t>
            </a:r>
            <a:endParaRPr lang="en-US" sz="2600" b="1" dirty="0">
              <a:solidFill>
                <a:schemeClr val="bg1"/>
              </a:solidFill>
            </a:endParaRPr>
          </a:p>
        </p:txBody>
      </p:sp>
      <p:sp>
        <p:nvSpPr>
          <p:cNvPr id="1389" name="Rounded Rectangle 1388"/>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9300</a:t>
            </a:r>
            <a:endParaRPr lang="en-US" sz="2600" b="1" dirty="0">
              <a:solidFill>
                <a:schemeClr val="bg1"/>
              </a:solidFill>
            </a:endParaRPr>
          </a:p>
        </p:txBody>
      </p:sp>
      <p:sp>
        <p:nvSpPr>
          <p:cNvPr id="1390" name="Rounded Rectangle 138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9200</a:t>
            </a:r>
            <a:endParaRPr lang="en-US" sz="2600" b="1" dirty="0">
              <a:solidFill>
                <a:schemeClr val="bg1"/>
              </a:solidFill>
            </a:endParaRPr>
          </a:p>
        </p:txBody>
      </p:sp>
      <p:sp>
        <p:nvSpPr>
          <p:cNvPr id="1391" name="Rounded Rectangle 139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9100</a:t>
            </a:r>
            <a:endParaRPr lang="en-US" sz="2600" b="1" dirty="0">
              <a:solidFill>
                <a:schemeClr val="bg1"/>
              </a:solidFill>
            </a:endParaRPr>
          </a:p>
        </p:txBody>
      </p:sp>
      <p:sp>
        <p:nvSpPr>
          <p:cNvPr id="1392" name="Rounded Rectangle 1391"/>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9000</a:t>
            </a:r>
            <a:endParaRPr lang="en-US" sz="2600" b="1" dirty="0">
              <a:solidFill>
                <a:schemeClr val="bg1"/>
              </a:solidFill>
            </a:endParaRPr>
          </a:p>
        </p:txBody>
      </p:sp>
      <p:sp>
        <p:nvSpPr>
          <p:cNvPr id="1393" name="Rounded Rectangle 139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8900</a:t>
            </a:r>
            <a:endParaRPr lang="en-US" sz="2600" b="1" dirty="0">
              <a:solidFill>
                <a:schemeClr val="bg1"/>
              </a:solidFill>
            </a:endParaRPr>
          </a:p>
        </p:txBody>
      </p:sp>
      <p:sp>
        <p:nvSpPr>
          <p:cNvPr id="1394" name="Rounded Rectangle 139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8800</a:t>
            </a:r>
            <a:endParaRPr lang="en-US" sz="2600" b="1" dirty="0">
              <a:solidFill>
                <a:schemeClr val="bg1"/>
              </a:solidFill>
            </a:endParaRPr>
          </a:p>
        </p:txBody>
      </p:sp>
      <p:sp>
        <p:nvSpPr>
          <p:cNvPr id="1395" name="Rounded Rectangle 139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8700</a:t>
            </a:r>
            <a:endParaRPr lang="en-US" sz="2600" b="1" dirty="0">
              <a:solidFill>
                <a:schemeClr val="bg1"/>
              </a:solidFill>
            </a:endParaRPr>
          </a:p>
        </p:txBody>
      </p:sp>
      <p:sp>
        <p:nvSpPr>
          <p:cNvPr id="1396" name="Rounded Rectangle 139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8600</a:t>
            </a:r>
            <a:endParaRPr lang="en-US" sz="2600" b="1" dirty="0">
              <a:solidFill>
                <a:schemeClr val="bg1"/>
              </a:solidFill>
            </a:endParaRPr>
          </a:p>
        </p:txBody>
      </p:sp>
      <p:sp>
        <p:nvSpPr>
          <p:cNvPr id="1397" name="Rounded Rectangle 139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8</a:t>
            </a:r>
            <a:r>
              <a:rPr lang="en-US" sz="2600" b="1" dirty="0" smtClean="0">
                <a:solidFill>
                  <a:schemeClr val="bg1"/>
                </a:solidFill>
              </a:rPr>
              <a:t>500</a:t>
            </a:r>
            <a:endParaRPr lang="en-US" sz="2600" b="1" dirty="0">
              <a:solidFill>
                <a:schemeClr val="bg1"/>
              </a:solidFill>
            </a:endParaRPr>
          </a:p>
        </p:txBody>
      </p:sp>
      <p:sp>
        <p:nvSpPr>
          <p:cNvPr id="1398" name="Rounded Rectangle 139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399" name="Rounded Rectangle 1398"/>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400" name="Rounded Rectangle 1399"/>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8300</a:t>
            </a:r>
            <a:endParaRPr lang="en-US" sz="2600" b="1" dirty="0">
              <a:solidFill>
                <a:schemeClr val="bg1"/>
              </a:solidFill>
            </a:endParaRPr>
          </a:p>
        </p:txBody>
      </p:sp>
      <p:sp>
        <p:nvSpPr>
          <p:cNvPr id="1401" name="Rounded Rectangle 1400"/>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8200</a:t>
            </a:r>
            <a:endParaRPr lang="en-US" sz="2600" b="1" dirty="0">
              <a:solidFill>
                <a:schemeClr val="bg1"/>
              </a:solidFill>
            </a:endParaRPr>
          </a:p>
        </p:txBody>
      </p:sp>
      <p:sp>
        <p:nvSpPr>
          <p:cNvPr id="1402" name="Rounded Rectangle 1401"/>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8100</a:t>
            </a:r>
            <a:endParaRPr lang="en-US" sz="2600" b="1" dirty="0">
              <a:solidFill>
                <a:schemeClr val="bg1"/>
              </a:solidFill>
            </a:endParaRPr>
          </a:p>
        </p:txBody>
      </p:sp>
      <p:sp>
        <p:nvSpPr>
          <p:cNvPr id="1403" name="Rounded Rectangle 140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8000</a:t>
            </a:r>
          </a:p>
        </p:txBody>
      </p:sp>
      <p:sp>
        <p:nvSpPr>
          <p:cNvPr id="1404" name="Rounded Rectangle 140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7900</a:t>
            </a:r>
          </a:p>
        </p:txBody>
      </p:sp>
      <p:sp>
        <p:nvSpPr>
          <p:cNvPr id="1405" name="Rounded Rectangle 1404"/>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7800</a:t>
            </a:r>
          </a:p>
        </p:txBody>
      </p:sp>
      <p:sp>
        <p:nvSpPr>
          <p:cNvPr id="1406" name="Rounded Rectangle 140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7700</a:t>
            </a:r>
          </a:p>
        </p:txBody>
      </p:sp>
      <p:sp>
        <p:nvSpPr>
          <p:cNvPr id="1407" name="Rounded Rectangle 140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7600</a:t>
            </a:r>
          </a:p>
        </p:txBody>
      </p:sp>
      <p:sp>
        <p:nvSpPr>
          <p:cNvPr id="1408" name="Rounded Rectangle 1407"/>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7500</a:t>
            </a:r>
          </a:p>
        </p:txBody>
      </p:sp>
      <p:sp>
        <p:nvSpPr>
          <p:cNvPr id="1409" name="Rounded Rectangle 140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7400</a:t>
            </a:r>
          </a:p>
        </p:txBody>
      </p:sp>
      <p:sp>
        <p:nvSpPr>
          <p:cNvPr id="1410" name="Rounded Rectangle 1409"/>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7300</a:t>
            </a:r>
          </a:p>
        </p:txBody>
      </p:sp>
      <p:sp>
        <p:nvSpPr>
          <p:cNvPr id="1411" name="Rounded Rectangle 1410"/>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7200</a:t>
            </a:r>
          </a:p>
        </p:txBody>
      </p:sp>
      <p:sp>
        <p:nvSpPr>
          <p:cNvPr id="1412" name="Rounded Rectangle 1411"/>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7100</a:t>
            </a:r>
          </a:p>
        </p:txBody>
      </p:sp>
      <p:sp>
        <p:nvSpPr>
          <p:cNvPr id="1413" name="Rounded Rectangle 141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7000</a:t>
            </a:r>
          </a:p>
        </p:txBody>
      </p:sp>
      <p:sp>
        <p:nvSpPr>
          <p:cNvPr id="1414" name="Rounded Rectangle 1413"/>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6900</a:t>
            </a:r>
          </a:p>
        </p:txBody>
      </p:sp>
      <p:sp>
        <p:nvSpPr>
          <p:cNvPr id="1415" name="Rounded Rectangle 141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6800</a:t>
            </a:r>
          </a:p>
        </p:txBody>
      </p:sp>
      <p:sp>
        <p:nvSpPr>
          <p:cNvPr id="1416" name="Rounded Rectangle 141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6700</a:t>
            </a:r>
          </a:p>
        </p:txBody>
      </p:sp>
      <p:sp>
        <p:nvSpPr>
          <p:cNvPr id="1417" name="Rounded Rectangle 1416"/>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6600</a:t>
            </a:r>
          </a:p>
        </p:txBody>
      </p:sp>
      <p:sp>
        <p:nvSpPr>
          <p:cNvPr id="1418" name="Rounded Rectangle 141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6500</a:t>
            </a:r>
          </a:p>
        </p:txBody>
      </p:sp>
      <p:sp>
        <p:nvSpPr>
          <p:cNvPr id="1419" name="Rounded Rectangle 141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6400</a:t>
            </a:r>
          </a:p>
        </p:txBody>
      </p:sp>
      <p:sp>
        <p:nvSpPr>
          <p:cNvPr id="1420" name="Rounded Rectangle 141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6300</a:t>
            </a:r>
          </a:p>
        </p:txBody>
      </p:sp>
      <p:sp>
        <p:nvSpPr>
          <p:cNvPr id="1421" name="Rounded Rectangle 142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6200</a:t>
            </a:r>
          </a:p>
        </p:txBody>
      </p:sp>
      <p:sp>
        <p:nvSpPr>
          <p:cNvPr id="1422" name="Rounded Rectangle 142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6100</a:t>
            </a:r>
          </a:p>
        </p:txBody>
      </p:sp>
      <p:sp>
        <p:nvSpPr>
          <p:cNvPr id="1423" name="Rounded Rectangle 142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6000</a:t>
            </a:r>
          </a:p>
        </p:txBody>
      </p:sp>
      <p:sp>
        <p:nvSpPr>
          <p:cNvPr id="1424" name="Rounded Rectangle 142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5900</a:t>
            </a:r>
          </a:p>
        </p:txBody>
      </p:sp>
      <p:sp>
        <p:nvSpPr>
          <p:cNvPr id="1425" name="Rounded Rectangle 142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5800</a:t>
            </a:r>
          </a:p>
        </p:txBody>
      </p:sp>
      <p:sp>
        <p:nvSpPr>
          <p:cNvPr id="1426" name="Rounded Rectangle 142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5700</a:t>
            </a:r>
          </a:p>
        </p:txBody>
      </p:sp>
      <p:sp>
        <p:nvSpPr>
          <p:cNvPr id="1427" name="Rounded Rectangle 142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5600</a:t>
            </a:r>
          </a:p>
        </p:txBody>
      </p:sp>
      <p:sp>
        <p:nvSpPr>
          <p:cNvPr id="1428" name="Rounded Rectangle 1427"/>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5500</a:t>
            </a:r>
          </a:p>
        </p:txBody>
      </p:sp>
      <p:sp>
        <p:nvSpPr>
          <p:cNvPr id="1429" name="Rounded Rectangle 142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5400</a:t>
            </a:r>
          </a:p>
        </p:txBody>
      </p:sp>
      <p:sp>
        <p:nvSpPr>
          <p:cNvPr id="1430" name="Rounded Rectangle 142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5300</a:t>
            </a:r>
          </a:p>
        </p:txBody>
      </p:sp>
      <p:sp>
        <p:nvSpPr>
          <p:cNvPr id="1431" name="Rounded Rectangle 143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5200</a:t>
            </a:r>
          </a:p>
        </p:txBody>
      </p:sp>
      <p:sp>
        <p:nvSpPr>
          <p:cNvPr id="1432" name="Rounded Rectangle 143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5100</a:t>
            </a:r>
          </a:p>
        </p:txBody>
      </p:sp>
      <p:sp>
        <p:nvSpPr>
          <p:cNvPr id="1433" name="Oval 12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5000</a:t>
            </a:r>
          </a:p>
        </p:txBody>
      </p:sp>
      <p:sp>
        <p:nvSpPr>
          <p:cNvPr id="1434" name="Rounded Rectangle 1433"/>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4900</a:t>
            </a:r>
          </a:p>
        </p:txBody>
      </p:sp>
      <p:sp>
        <p:nvSpPr>
          <p:cNvPr id="1435" name="Rounded Rectangle 1434"/>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4800</a:t>
            </a:r>
          </a:p>
        </p:txBody>
      </p:sp>
      <p:sp>
        <p:nvSpPr>
          <p:cNvPr id="1436" name="Rounded Rectangle 1435"/>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4700</a:t>
            </a:r>
          </a:p>
        </p:txBody>
      </p:sp>
      <p:sp>
        <p:nvSpPr>
          <p:cNvPr id="1437" name="Rounded Rectangle 1436"/>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4600</a:t>
            </a:r>
          </a:p>
        </p:txBody>
      </p:sp>
      <p:sp>
        <p:nvSpPr>
          <p:cNvPr id="1438" name="Rounded Rectangle 143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4500</a:t>
            </a:r>
          </a:p>
        </p:txBody>
      </p:sp>
      <p:sp>
        <p:nvSpPr>
          <p:cNvPr id="1439" name="Rounded Rectangle 143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4400</a:t>
            </a:r>
          </a:p>
        </p:txBody>
      </p:sp>
      <p:sp>
        <p:nvSpPr>
          <p:cNvPr id="1440" name="Rounded Rectangle 1439"/>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4300</a:t>
            </a:r>
          </a:p>
        </p:txBody>
      </p:sp>
      <p:sp>
        <p:nvSpPr>
          <p:cNvPr id="1441" name="Rounded Rectangle 1440"/>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4200</a:t>
            </a:r>
          </a:p>
        </p:txBody>
      </p:sp>
      <p:sp>
        <p:nvSpPr>
          <p:cNvPr id="1442" name="Rounded Rectangle 144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4100</a:t>
            </a:r>
          </a:p>
        </p:txBody>
      </p:sp>
      <p:sp>
        <p:nvSpPr>
          <p:cNvPr id="1443" name="Rounded Rectangle 1442"/>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4000</a:t>
            </a:r>
          </a:p>
        </p:txBody>
      </p:sp>
      <p:sp>
        <p:nvSpPr>
          <p:cNvPr id="1444" name="Rounded Rectangle 144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3900</a:t>
            </a:r>
          </a:p>
        </p:txBody>
      </p:sp>
      <p:sp>
        <p:nvSpPr>
          <p:cNvPr id="1445" name="Rounded Rectangle 1444"/>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3800</a:t>
            </a:r>
          </a:p>
        </p:txBody>
      </p:sp>
      <p:sp>
        <p:nvSpPr>
          <p:cNvPr id="1446" name="Rounded Rectangle 1445"/>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3700</a:t>
            </a:r>
          </a:p>
        </p:txBody>
      </p:sp>
      <p:sp>
        <p:nvSpPr>
          <p:cNvPr id="1447" name="Rounded Rectangle 144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3600</a:t>
            </a:r>
          </a:p>
        </p:txBody>
      </p:sp>
      <p:sp>
        <p:nvSpPr>
          <p:cNvPr id="1448" name="Rounded Rectangle 1447"/>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3500</a:t>
            </a:r>
          </a:p>
        </p:txBody>
      </p:sp>
      <p:sp>
        <p:nvSpPr>
          <p:cNvPr id="1449" name="Rounded Rectangle 1448"/>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3400</a:t>
            </a:r>
          </a:p>
        </p:txBody>
      </p:sp>
      <p:sp>
        <p:nvSpPr>
          <p:cNvPr id="1450" name="Rounded Rectangle 144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3300</a:t>
            </a:r>
          </a:p>
        </p:txBody>
      </p:sp>
      <p:sp>
        <p:nvSpPr>
          <p:cNvPr id="1451" name="Rounded Rectangle 1450"/>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3200</a:t>
            </a:r>
          </a:p>
        </p:txBody>
      </p:sp>
      <p:sp>
        <p:nvSpPr>
          <p:cNvPr id="1452" name="Rounded Rectangle 1451"/>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3100</a:t>
            </a:r>
          </a:p>
        </p:txBody>
      </p:sp>
      <p:sp>
        <p:nvSpPr>
          <p:cNvPr id="1453" name="Rounded Rectangle 145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3000</a:t>
            </a:r>
          </a:p>
        </p:txBody>
      </p:sp>
      <p:sp>
        <p:nvSpPr>
          <p:cNvPr id="1454" name="Rounded Rectangle 145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2900</a:t>
            </a:r>
          </a:p>
        </p:txBody>
      </p:sp>
      <p:sp>
        <p:nvSpPr>
          <p:cNvPr id="1455" name="Rounded Rectangle 145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2800</a:t>
            </a:r>
          </a:p>
        </p:txBody>
      </p:sp>
      <p:sp>
        <p:nvSpPr>
          <p:cNvPr id="1456" name="Rounded Rectangle 145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2700</a:t>
            </a:r>
          </a:p>
        </p:txBody>
      </p:sp>
      <p:sp>
        <p:nvSpPr>
          <p:cNvPr id="1457" name="Rounded Rectangle 145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2600</a:t>
            </a:r>
          </a:p>
        </p:txBody>
      </p:sp>
      <p:sp>
        <p:nvSpPr>
          <p:cNvPr id="1458" name="Rounded Rectangle 145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2500</a:t>
            </a:r>
          </a:p>
        </p:txBody>
      </p:sp>
      <p:sp>
        <p:nvSpPr>
          <p:cNvPr id="1459" name="Rounded Rectangle 145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2400</a:t>
            </a:r>
          </a:p>
        </p:txBody>
      </p:sp>
      <p:sp>
        <p:nvSpPr>
          <p:cNvPr id="1460" name="Rounded Rectangle 145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2300</a:t>
            </a:r>
          </a:p>
        </p:txBody>
      </p:sp>
      <p:sp>
        <p:nvSpPr>
          <p:cNvPr id="1461" name="Rounded Rectangle 146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2200</a:t>
            </a:r>
          </a:p>
        </p:txBody>
      </p:sp>
      <p:sp>
        <p:nvSpPr>
          <p:cNvPr id="1462" name="Rounded Rectangle 146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2100</a:t>
            </a:r>
          </a:p>
        </p:txBody>
      </p:sp>
      <p:sp>
        <p:nvSpPr>
          <p:cNvPr id="1463" name="Rounded Rectangle 146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2000</a:t>
            </a:r>
          </a:p>
        </p:txBody>
      </p:sp>
      <p:sp>
        <p:nvSpPr>
          <p:cNvPr id="1464" name="Rounded Rectangle 146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1900</a:t>
            </a:r>
          </a:p>
        </p:txBody>
      </p:sp>
      <p:sp>
        <p:nvSpPr>
          <p:cNvPr id="1465" name="Rounded Rectangle 146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1800</a:t>
            </a:r>
          </a:p>
        </p:txBody>
      </p:sp>
      <p:sp>
        <p:nvSpPr>
          <p:cNvPr id="1466" name="Rounded Rectangle 146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1700</a:t>
            </a:r>
          </a:p>
        </p:txBody>
      </p:sp>
      <p:sp>
        <p:nvSpPr>
          <p:cNvPr id="1467" name="Rounded Rectangle 1466"/>
          <p:cNvSpPr>
            <a:spLocks noChangeArrowheads="1"/>
          </p:cNvSpPr>
          <p:nvPr/>
        </p:nvSpPr>
        <p:spPr bwMode="auto">
          <a:xfrm>
            <a:off x="8181391" y="2207696"/>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1600</a:t>
            </a:r>
          </a:p>
        </p:txBody>
      </p:sp>
      <p:sp>
        <p:nvSpPr>
          <p:cNvPr id="1468" name="Rounded Rectangle 146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1500</a:t>
            </a:r>
          </a:p>
        </p:txBody>
      </p:sp>
      <p:sp>
        <p:nvSpPr>
          <p:cNvPr id="1469" name="Rounded Rectangle 146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1400</a:t>
            </a:r>
          </a:p>
        </p:txBody>
      </p:sp>
      <p:sp>
        <p:nvSpPr>
          <p:cNvPr id="1470" name="Rounded Rectangle 146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1300</a:t>
            </a:r>
          </a:p>
        </p:txBody>
      </p:sp>
      <p:sp>
        <p:nvSpPr>
          <p:cNvPr id="1471" name="Rounded Rectangle 147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1200</a:t>
            </a:r>
          </a:p>
        </p:txBody>
      </p:sp>
      <p:sp>
        <p:nvSpPr>
          <p:cNvPr id="1472" name="Rounded Rectangle 147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1100</a:t>
            </a:r>
          </a:p>
        </p:txBody>
      </p:sp>
      <p:sp>
        <p:nvSpPr>
          <p:cNvPr id="1473" name="Rounded Rectangle 1472"/>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1000</a:t>
            </a:r>
          </a:p>
        </p:txBody>
      </p:sp>
      <p:sp>
        <p:nvSpPr>
          <p:cNvPr id="1474" name="Rounded Rectangle 147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900</a:t>
            </a:r>
          </a:p>
        </p:txBody>
      </p:sp>
      <p:sp>
        <p:nvSpPr>
          <p:cNvPr id="1475" name="Rounded Rectangle 1474"/>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800</a:t>
            </a:r>
          </a:p>
        </p:txBody>
      </p:sp>
      <p:sp>
        <p:nvSpPr>
          <p:cNvPr id="1476" name="Rounded Rectangle 147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700</a:t>
            </a:r>
          </a:p>
        </p:txBody>
      </p:sp>
      <p:sp>
        <p:nvSpPr>
          <p:cNvPr id="1477" name="Rounded Rectangle 1476"/>
          <p:cNvSpPr>
            <a:spLocks noChangeArrowheads="1"/>
          </p:cNvSpPr>
          <p:nvPr/>
        </p:nvSpPr>
        <p:spPr bwMode="auto">
          <a:xfrm>
            <a:off x="8181391" y="2240403"/>
            <a:ext cx="868680" cy="594360"/>
          </a:xfrm>
          <a:prstGeom prst="roundRect">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600</a:t>
            </a:r>
          </a:p>
        </p:txBody>
      </p:sp>
      <p:sp>
        <p:nvSpPr>
          <p:cNvPr id="1478" name="Rounded Rectangle 147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500</a:t>
            </a:r>
          </a:p>
        </p:txBody>
      </p:sp>
      <p:sp>
        <p:nvSpPr>
          <p:cNvPr id="1479" name="Rounded Rectangle 147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400</a:t>
            </a:r>
          </a:p>
        </p:txBody>
      </p:sp>
      <p:sp>
        <p:nvSpPr>
          <p:cNvPr id="1480" name="Rounded Rectangle 147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300</a:t>
            </a:r>
          </a:p>
        </p:txBody>
      </p:sp>
      <p:sp>
        <p:nvSpPr>
          <p:cNvPr id="1481" name="Rounded Rectangle 148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200</a:t>
            </a:r>
          </a:p>
        </p:txBody>
      </p:sp>
      <p:sp>
        <p:nvSpPr>
          <p:cNvPr id="1482" name="Rounded Rectangle 1481"/>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100</a:t>
            </a:r>
          </a:p>
        </p:txBody>
      </p:sp>
      <p:sp>
        <p:nvSpPr>
          <p:cNvPr id="1483" name="Rounded Rectangle 1482"/>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000</a:t>
            </a:r>
          </a:p>
        </p:txBody>
      </p:sp>
      <p:sp>
        <p:nvSpPr>
          <p:cNvPr id="1484" name="Rounded Rectangle 148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10000</a:t>
            </a:r>
            <a:endParaRPr lang="en-US" sz="2600" b="1" dirty="0">
              <a:solidFill>
                <a:schemeClr val="bg1"/>
              </a:solidFill>
            </a:endParaRPr>
          </a:p>
        </p:txBody>
      </p:sp>
      <p:sp>
        <p:nvSpPr>
          <p:cNvPr id="1485" name="Rounded Rectangle 1484"/>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9900</a:t>
            </a:r>
            <a:endParaRPr lang="en-US" sz="2600" b="1" dirty="0">
              <a:solidFill>
                <a:schemeClr val="bg1"/>
              </a:solidFill>
            </a:endParaRPr>
          </a:p>
        </p:txBody>
      </p:sp>
      <p:sp>
        <p:nvSpPr>
          <p:cNvPr id="1486" name="Rounded Rectangle 148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9800</a:t>
            </a:r>
            <a:endParaRPr lang="en-US" sz="2600" b="1" dirty="0">
              <a:solidFill>
                <a:schemeClr val="bg1"/>
              </a:solidFill>
            </a:endParaRPr>
          </a:p>
        </p:txBody>
      </p:sp>
      <p:sp>
        <p:nvSpPr>
          <p:cNvPr id="1487" name="Rounded Rectangle 148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9700</a:t>
            </a:r>
            <a:endParaRPr lang="en-US" sz="2600" b="1" dirty="0">
              <a:solidFill>
                <a:schemeClr val="bg1"/>
              </a:solidFill>
            </a:endParaRPr>
          </a:p>
        </p:txBody>
      </p:sp>
      <p:sp>
        <p:nvSpPr>
          <p:cNvPr id="1488" name="Rounded Rectangle 148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9600</a:t>
            </a:r>
            <a:endParaRPr lang="en-US" sz="2600" b="1" dirty="0">
              <a:solidFill>
                <a:schemeClr val="bg1"/>
              </a:solidFill>
            </a:endParaRPr>
          </a:p>
        </p:txBody>
      </p:sp>
      <p:sp>
        <p:nvSpPr>
          <p:cNvPr id="1489" name="Rounded Rectangle 148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9</a:t>
            </a:r>
            <a:r>
              <a:rPr lang="en-US" sz="2600" b="1" dirty="0" smtClean="0">
                <a:solidFill>
                  <a:schemeClr val="bg1"/>
                </a:solidFill>
              </a:rPr>
              <a:t>500</a:t>
            </a:r>
            <a:endParaRPr lang="en-US" sz="2600" b="1" dirty="0">
              <a:solidFill>
                <a:schemeClr val="bg1"/>
              </a:solidFill>
            </a:endParaRPr>
          </a:p>
        </p:txBody>
      </p:sp>
      <p:sp>
        <p:nvSpPr>
          <p:cNvPr id="1490" name="Rounded Rectangle 148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9400</a:t>
            </a:r>
            <a:endParaRPr lang="en-US" sz="2600" b="1" dirty="0">
              <a:solidFill>
                <a:schemeClr val="bg1"/>
              </a:solidFill>
            </a:endParaRPr>
          </a:p>
        </p:txBody>
      </p:sp>
      <p:sp>
        <p:nvSpPr>
          <p:cNvPr id="1491" name="Rounded Rectangle 1490"/>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9300</a:t>
            </a:r>
            <a:endParaRPr lang="en-US" sz="2600" b="1" dirty="0">
              <a:solidFill>
                <a:schemeClr val="bg1"/>
              </a:solidFill>
            </a:endParaRPr>
          </a:p>
        </p:txBody>
      </p:sp>
      <p:sp>
        <p:nvSpPr>
          <p:cNvPr id="1492" name="Rounded Rectangle 149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9200</a:t>
            </a:r>
            <a:endParaRPr lang="en-US" sz="2600" b="1" dirty="0">
              <a:solidFill>
                <a:schemeClr val="bg1"/>
              </a:solidFill>
            </a:endParaRPr>
          </a:p>
        </p:txBody>
      </p:sp>
      <p:sp>
        <p:nvSpPr>
          <p:cNvPr id="1493" name="Rounded Rectangle 149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9100</a:t>
            </a:r>
            <a:endParaRPr lang="en-US" sz="2600" b="1" dirty="0">
              <a:solidFill>
                <a:schemeClr val="bg1"/>
              </a:solidFill>
            </a:endParaRPr>
          </a:p>
        </p:txBody>
      </p:sp>
      <p:sp>
        <p:nvSpPr>
          <p:cNvPr id="1494" name="Rounded Rectangle 1493"/>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9000</a:t>
            </a:r>
            <a:endParaRPr lang="en-US" sz="2600" b="1" dirty="0">
              <a:solidFill>
                <a:schemeClr val="bg1"/>
              </a:solidFill>
            </a:endParaRPr>
          </a:p>
        </p:txBody>
      </p:sp>
      <p:sp>
        <p:nvSpPr>
          <p:cNvPr id="1495" name="Rounded Rectangle 149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8900</a:t>
            </a:r>
            <a:endParaRPr lang="en-US" sz="2600" b="1" dirty="0">
              <a:solidFill>
                <a:schemeClr val="bg1"/>
              </a:solidFill>
            </a:endParaRPr>
          </a:p>
        </p:txBody>
      </p:sp>
      <p:sp>
        <p:nvSpPr>
          <p:cNvPr id="1496" name="Rounded Rectangle 149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8800</a:t>
            </a:r>
            <a:endParaRPr lang="en-US" sz="2600" b="1" dirty="0">
              <a:solidFill>
                <a:schemeClr val="bg1"/>
              </a:solidFill>
            </a:endParaRPr>
          </a:p>
        </p:txBody>
      </p:sp>
      <p:sp>
        <p:nvSpPr>
          <p:cNvPr id="1497" name="Rounded Rectangle 149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8700</a:t>
            </a:r>
            <a:endParaRPr lang="en-US" sz="2600" b="1" dirty="0">
              <a:solidFill>
                <a:schemeClr val="bg1"/>
              </a:solidFill>
            </a:endParaRPr>
          </a:p>
        </p:txBody>
      </p:sp>
      <p:sp>
        <p:nvSpPr>
          <p:cNvPr id="1498" name="Rounded Rectangle 149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8600</a:t>
            </a:r>
            <a:endParaRPr lang="en-US" sz="2600" b="1" dirty="0">
              <a:solidFill>
                <a:schemeClr val="bg1"/>
              </a:solidFill>
            </a:endParaRPr>
          </a:p>
        </p:txBody>
      </p:sp>
      <p:sp>
        <p:nvSpPr>
          <p:cNvPr id="1499" name="Rounded Rectangle 149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8</a:t>
            </a:r>
            <a:r>
              <a:rPr lang="en-US" sz="2600" b="1" dirty="0" smtClean="0">
                <a:solidFill>
                  <a:schemeClr val="bg1"/>
                </a:solidFill>
              </a:rPr>
              <a:t>500</a:t>
            </a:r>
            <a:endParaRPr lang="en-US" sz="2600" b="1" dirty="0">
              <a:solidFill>
                <a:schemeClr val="bg1"/>
              </a:solidFill>
            </a:endParaRPr>
          </a:p>
        </p:txBody>
      </p:sp>
      <p:sp>
        <p:nvSpPr>
          <p:cNvPr id="1500" name="Rounded Rectangle 149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501" name="Rounded Rectangle 1500"/>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502" name="Rounded Rectangle 1501"/>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8300</a:t>
            </a:r>
            <a:endParaRPr lang="en-US" sz="2600" b="1" dirty="0">
              <a:solidFill>
                <a:schemeClr val="bg1"/>
              </a:solidFill>
            </a:endParaRPr>
          </a:p>
        </p:txBody>
      </p:sp>
      <p:sp>
        <p:nvSpPr>
          <p:cNvPr id="1503" name="Rounded Rectangle 1502"/>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8200</a:t>
            </a:r>
            <a:endParaRPr lang="en-US" sz="2600" b="1" dirty="0">
              <a:solidFill>
                <a:schemeClr val="bg1"/>
              </a:solidFill>
            </a:endParaRPr>
          </a:p>
        </p:txBody>
      </p:sp>
      <p:sp>
        <p:nvSpPr>
          <p:cNvPr id="1504" name="Rounded Rectangle 1503"/>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smtClean="0">
                <a:solidFill>
                  <a:schemeClr val="bg1"/>
                </a:solidFill>
              </a:rPr>
              <a:t>8100</a:t>
            </a:r>
            <a:endParaRPr lang="en-US" sz="2600" b="1" dirty="0">
              <a:solidFill>
                <a:schemeClr val="bg1"/>
              </a:solidFill>
            </a:endParaRPr>
          </a:p>
        </p:txBody>
      </p:sp>
      <p:sp>
        <p:nvSpPr>
          <p:cNvPr id="1505" name="Rounded Rectangle 150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8000</a:t>
            </a:r>
          </a:p>
        </p:txBody>
      </p:sp>
      <p:sp>
        <p:nvSpPr>
          <p:cNvPr id="1506" name="Rounded Rectangle 150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7900</a:t>
            </a:r>
          </a:p>
        </p:txBody>
      </p:sp>
      <p:sp>
        <p:nvSpPr>
          <p:cNvPr id="1507" name="Rounded Rectangle 1506"/>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7800</a:t>
            </a:r>
          </a:p>
        </p:txBody>
      </p:sp>
      <p:sp>
        <p:nvSpPr>
          <p:cNvPr id="1508" name="Rounded Rectangle 150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7700</a:t>
            </a:r>
          </a:p>
        </p:txBody>
      </p:sp>
      <p:sp>
        <p:nvSpPr>
          <p:cNvPr id="1509" name="Rounded Rectangle 150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7600</a:t>
            </a:r>
          </a:p>
        </p:txBody>
      </p:sp>
      <p:sp>
        <p:nvSpPr>
          <p:cNvPr id="1510" name="Rounded Rectangle 1509"/>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7500</a:t>
            </a:r>
          </a:p>
        </p:txBody>
      </p:sp>
      <p:sp>
        <p:nvSpPr>
          <p:cNvPr id="1511" name="Rounded Rectangle 151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7400</a:t>
            </a:r>
          </a:p>
        </p:txBody>
      </p:sp>
      <p:sp>
        <p:nvSpPr>
          <p:cNvPr id="1512" name="Rounded Rectangle 1511"/>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7300</a:t>
            </a:r>
          </a:p>
        </p:txBody>
      </p:sp>
      <p:sp>
        <p:nvSpPr>
          <p:cNvPr id="1513" name="Rounded Rectangle 1512"/>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7200</a:t>
            </a:r>
          </a:p>
        </p:txBody>
      </p:sp>
      <p:sp>
        <p:nvSpPr>
          <p:cNvPr id="1514" name="Rounded Rectangle 1513"/>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7100</a:t>
            </a:r>
          </a:p>
        </p:txBody>
      </p:sp>
      <p:sp>
        <p:nvSpPr>
          <p:cNvPr id="1515" name="Rounded Rectangle 151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7000</a:t>
            </a:r>
          </a:p>
        </p:txBody>
      </p:sp>
      <p:sp>
        <p:nvSpPr>
          <p:cNvPr id="1516" name="Rounded Rectangle 1515"/>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6900</a:t>
            </a:r>
          </a:p>
        </p:txBody>
      </p:sp>
      <p:sp>
        <p:nvSpPr>
          <p:cNvPr id="1517" name="Rounded Rectangle 151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6800</a:t>
            </a:r>
          </a:p>
        </p:txBody>
      </p:sp>
      <p:sp>
        <p:nvSpPr>
          <p:cNvPr id="1518" name="Rounded Rectangle 151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6700</a:t>
            </a:r>
          </a:p>
        </p:txBody>
      </p:sp>
      <p:sp>
        <p:nvSpPr>
          <p:cNvPr id="1519" name="Rounded Rectangle 1518"/>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6600</a:t>
            </a:r>
          </a:p>
        </p:txBody>
      </p:sp>
      <p:sp>
        <p:nvSpPr>
          <p:cNvPr id="1520" name="Rounded Rectangle 151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6500</a:t>
            </a:r>
          </a:p>
        </p:txBody>
      </p:sp>
      <p:sp>
        <p:nvSpPr>
          <p:cNvPr id="1521" name="Rounded Rectangle 152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6400</a:t>
            </a:r>
          </a:p>
        </p:txBody>
      </p:sp>
      <p:sp>
        <p:nvSpPr>
          <p:cNvPr id="1522" name="Rounded Rectangle 152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6300</a:t>
            </a:r>
          </a:p>
        </p:txBody>
      </p:sp>
      <p:sp>
        <p:nvSpPr>
          <p:cNvPr id="1523" name="Rounded Rectangle 152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6200</a:t>
            </a:r>
          </a:p>
        </p:txBody>
      </p:sp>
      <p:sp>
        <p:nvSpPr>
          <p:cNvPr id="1524" name="Rounded Rectangle 152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6100</a:t>
            </a:r>
          </a:p>
        </p:txBody>
      </p:sp>
      <p:sp>
        <p:nvSpPr>
          <p:cNvPr id="1525" name="Rounded Rectangle 152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6000</a:t>
            </a:r>
          </a:p>
        </p:txBody>
      </p:sp>
      <p:sp>
        <p:nvSpPr>
          <p:cNvPr id="1526" name="Rounded Rectangle 152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5900</a:t>
            </a:r>
          </a:p>
        </p:txBody>
      </p:sp>
      <p:sp>
        <p:nvSpPr>
          <p:cNvPr id="1527" name="Rounded Rectangle 152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5800</a:t>
            </a:r>
          </a:p>
        </p:txBody>
      </p:sp>
      <p:sp>
        <p:nvSpPr>
          <p:cNvPr id="1528" name="Rounded Rectangle 152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5700</a:t>
            </a:r>
          </a:p>
        </p:txBody>
      </p:sp>
      <p:sp>
        <p:nvSpPr>
          <p:cNvPr id="1529" name="Rounded Rectangle 152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5600</a:t>
            </a:r>
          </a:p>
        </p:txBody>
      </p:sp>
      <p:sp>
        <p:nvSpPr>
          <p:cNvPr id="1530" name="Rounded Rectangle 1529"/>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5500</a:t>
            </a:r>
          </a:p>
        </p:txBody>
      </p:sp>
      <p:sp>
        <p:nvSpPr>
          <p:cNvPr id="1531" name="Rounded Rectangle 153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5400</a:t>
            </a:r>
          </a:p>
        </p:txBody>
      </p:sp>
      <p:sp>
        <p:nvSpPr>
          <p:cNvPr id="1532" name="Rounded Rectangle 153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5300</a:t>
            </a:r>
          </a:p>
        </p:txBody>
      </p:sp>
      <p:sp>
        <p:nvSpPr>
          <p:cNvPr id="1533" name="Rounded Rectangle 153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5200</a:t>
            </a:r>
          </a:p>
        </p:txBody>
      </p:sp>
      <p:sp>
        <p:nvSpPr>
          <p:cNvPr id="1534" name="Rounded Rectangle 153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5100</a:t>
            </a:r>
          </a:p>
        </p:txBody>
      </p:sp>
      <p:sp>
        <p:nvSpPr>
          <p:cNvPr id="1535" name="Oval 12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5000</a:t>
            </a:r>
          </a:p>
        </p:txBody>
      </p:sp>
      <p:sp>
        <p:nvSpPr>
          <p:cNvPr id="1536" name="Rounded Rectangle 1535"/>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4900</a:t>
            </a:r>
          </a:p>
        </p:txBody>
      </p:sp>
      <p:sp>
        <p:nvSpPr>
          <p:cNvPr id="1537" name="Rounded Rectangle 1536"/>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4800</a:t>
            </a:r>
          </a:p>
        </p:txBody>
      </p:sp>
      <p:sp>
        <p:nvSpPr>
          <p:cNvPr id="1538" name="Rounded Rectangle 1537"/>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4700</a:t>
            </a:r>
          </a:p>
        </p:txBody>
      </p:sp>
      <p:sp>
        <p:nvSpPr>
          <p:cNvPr id="1539" name="Rounded Rectangle 1538"/>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4600</a:t>
            </a:r>
          </a:p>
        </p:txBody>
      </p:sp>
      <p:sp>
        <p:nvSpPr>
          <p:cNvPr id="1540" name="Rounded Rectangle 153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4500</a:t>
            </a:r>
          </a:p>
        </p:txBody>
      </p:sp>
      <p:sp>
        <p:nvSpPr>
          <p:cNvPr id="1541" name="Rounded Rectangle 154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4400</a:t>
            </a:r>
          </a:p>
        </p:txBody>
      </p:sp>
      <p:sp>
        <p:nvSpPr>
          <p:cNvPr id="1542" name="Rounded Rectangle 1541"/>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4300</a:t>
            </a:r>
          </a:p>
        </p:txBody>
      </p:sp>
      <p:sp>
        <p:nvSpPr>
          <p:cNvPr id="1543" name="Rounded Rectangle 1542"/>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4200</a:t>
            </a:r>
          </a:p>
        </p:txBody>
      </p:sp>
      <p:sp>
        <p:nvSpPr>
          <p:cNvPr id="1544" name="Rounded Rectangle 154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4100</a:t>
            </a:r>
          </a:p>
        </p:txBody>
      </p:sp>
      <p:sp>
        <p:nvSpPr>
          <p:cNvPr id="1545" name="Rounded Rectangle 1544"/>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4000</a:t>
            </a:r>
          </a:p>
        </p:txBody>
      </p:sp>
      <p:sp>
        <p:nvSpPr>
          <p:cNvPr id="1546" name="Rounded Rectangle 154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3900</a:t>
            </a:r>
          </a:p>
        </p:txBody>
      </p:sp>
      <p:sp>
        <p:nvSpPr>
          <p:cNvPr id="1547" name="Rounded Rectangle 1546"/>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3800</a:t>
            </a:r>
          </a:p>
        </p:txBody>
      </p:sp>
      <p:sp>
        <p:nvSpPr>
          <p:cNvPr id="1548" name="Rounded Rectangle 1547"/>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3700</a:t>
            </a:r>
          </a:p>
        </p:txBody>
      </p:sp>
      <p:sp>
        <p:nvSpPr>
          <p:cNvPr id="1549" name="Rounded Rectangle 154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3600</a:t>
            </a:r>
          </a:p>
        </p:txBody>
      </p:sp>
      <p:sp>
        <p:nvSpPr>
          <p:cNvPr id="1550" name="Rounded Rectangle 1549"/>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3500</a:t>
            </a:r>
          </a:p>
        </p:txBody>
      </p:sp>
      <p:sp>
        <p:nvSpPr>
          <p:cNvPr id="1551" name="Rounded Rectangle 1550"/>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3400</a:t>
            </a:r>
          </a:p>
        </p:txBody>
      </p:sp>
      <p:sp>
        <p:nvSpPr>
          <p:cNvPr id="1552" name="Rounded Rectangle 155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3300</a:t>
            </a:r>
          </a:p>
        </p:txBody>
      </p:sp>
      <p:sp>
        <p:nvSpPr>
          <p:cNvPr id="1553" name="Rounded Rectangle 1552"/>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3200</a:t>
            </a:r>
          </a:p>
        </p:txBody>
      </p:sp>
      <p:sp>
        <p:nvSpPr>
          <p:cNvPr id="1554" name="Rounded Rectangle 1553"/>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3100</a:t>
            </a:r>
          </a:p>
        </p:txBody>
      </p:sp>
      <p:sp>
        <p:nvSpPr>
          <p:cNvPr id="1555" name="Rounded Rectangle 155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3000</a:t>
            </a:r>
          </a:p>
        </p:txBody>
      </p:sp>
      <p:sp>
        <p:nvSpPr>
          <p:cNvPr id="1556" name="Rounded Rectangle 155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2900</a:t>
            </a:r>
          </a:p>
        </p:txBody>
      </p:sp>
      <p:sp>
        <p:nvSpPr>
          <p:cNvPr id="1557" name="Rounded Rectangle 155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2800</a:t>
            </a:r>
          </a:p>
        </p:txBody>
      </p:sp>
      <p:sp>
        <p:nvSpPr>
          <p:cNvPr id="1558" name="Rounded Rectangle 155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2700</a:t>
            </a:r>
          </a:p>
        </p:txBody>
      </p:sp>
      <p:sp>
        <p:nvSpPr>
          <p:cNvPr id="1559" name="Rounded Rectangle 1558"/>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2600</a:t>
            </a:r>
          </a:p>
        </p:txBody>
      </p:sp>
      <p:sp>
        <p:nvSpPr>
          <p:cNvPr id="1560" name="Rounded Rectangle 155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2500</a:t>
            </a:r>
          </a:p>
        </p:txBody>
      </p:sp>
      <p:sp>
        <p:nvSpPr>
          <p:cNvPr id="1561" name="Rounded Rectangle 156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2400</a:t>
            </a:r>
          </a:p>
        </p:txBody>
      </p:sp>
      <p:sp>
        <p:nvSpPr>
          <p:cNvPr id="1562" name="Rounded Rectangle 156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2300</a:t>
            </a:r>
          </a:p>
        </p:txBody>
      </p:sp>
      <p:sp>
        <p:nvSpPr>
          <p:cNvPr id="1563" name="Rounded Rectangle 156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2200</a:t>
            </a:r>
          </a:p>
        </p:txBody>
      </p:sp>
      <p:sp>
        <p:nvSpPr>
          <p:cNvPr id="1564" name="Rounded Rectangle 156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2100</a:t>
            </a:r>
          </a:p>
        </p:txBody>
      </p:sp>
      <p:sp>
        <p:nvSpPr>
          <p:cNvPr id="1565" name="Rounded Rectangle 1564"/>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2000</a:t>
            </a:r>
          </a:p>
        </p:txBody>
      </p:sp>
      <p:sp>
        <p:nvSpPr>
          <p:cNvPr id="1566" name="Rounded Rectangle 156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1900</a:t>
            </a:r>
          </a:p>
        </p:txBody>
      </p:sp>
      <p:sp>
        <p:nvSpPr>
          <p:cNvPr id="1567" name="Rounded Rectangle 1566"/>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1800</a:t>
            </a:r>
          </a:p>
        </p:txBody>
      </p:sp>
      <p:sp>
        <p:nvSpPr>
          <p:cNvPr id="1568" name="Rounded Rectangle 156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1700</a:t>
            </a:r>
          </a:p>
        </p:txBody>
      </p:sp>
      <p:sp>
        <p:nvSpPr>
          <p:cNvPr id="1569" name="Rounded Rectangle 1568"/>
          <p:cNvSpPr>
            <a:spLocks noChangeArrowheads="1"/>
          </p:cNvSpPr>
          <p:nvPr/>
        </p:nvSpPr>
        <p:spPr bwMode="auto">
          <a:xfrm>
            <a:off x="8181391" y="2207696"/>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1600</a:t>
            </a:r>
          </a:p>
        </p:txBody>
      </p:sp>
      <p:sp>
        <p:nvSpPr>
          <p:cNvPr id="1570" name="Rounded Rectangle 156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1500</a:t>
            </a:r>
          </a:p>
        </p:txBody>
      </p:sp>
      <p:sp>
        <p:nvSpPr>
          <p:cNvPr id="1571" name="Rounded Rectangle 157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1400</a:t>
            </a:r>
          </a:p>
        </p:txBody>
      </p:sp>
      <p:sp>
        <p:nvSpPr>
          <p:cNvPr id="1572" name="Rounded Rectangle 157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1300</a:t>
            </a:r>
          </a:p>
        </p:txBody>
      </p:sp>
      <p:sp>
        <p:nvSpPr>
          <p:cNvPr id="1573" name="Rounded Rectangle 157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1200</a:t>
            </a:r>
          </a:p>
        </p:txBody>
      </p:sp>
      <p:sp>
        <p:nvSpPr>
          <p:cNvPr id="1574" name="Rounded Rectangle 1573"/>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1100</a:t>
            </a:r>
          </a:p>
        </p:txBody>
      </p:sp>
      <p:sp>
        <p:nvSpPr>
          <p:cNvPr id="1575" name="Rounded Rectangle 1574"/>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1000</a:t>
            </a:r>
          </a:p>
        </p:txBody>
      </p:sp>
      <p:sp>
        <p:nvSpPr>
          <p:cNvPr id="1576" name="Rounded Rectangle 1575"/>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900</a:t>
            </a:r>
          </a:p>
        </p:txBody>
      </p:sp>
      <p:sp>
        <p:nvSpPr>
          <p:cNvPr id="1577" name="Rounded Rectangle 1576"/>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800</a:t>
            </a:r>
          </a:p>
        </p:txBody>
      </p:sp>
      <p:sp>
        <p:nvSpPr>
          <p:cNvPr id="1578" name="Rounded Rectangle 1577"/>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700</a:t>
            </a:r>
          </a:p>
        </p:txBody>
      </p:sp>
      <p:sp>
        <p:nvSpPr>
          <p:cNvPr id="1579" name="Rounded Rectangle 1578"/>
          <p:cNvSpPr>
            <a:spLocks noChangeArrowheads="1"/>
          </p:cNvSpPr>
          <p:nvPr/>
        </p:nvSpPr>
        <p:spPr bwMode="auto">
          <a:xfrm>
            <a:off x="8181391" y="2240403"/>
            <a:ext cx="868680" cy="594360"/>
          </a:xfrm>
          <a:prstGeom prst="roundRect">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600</a:t>
            </a:r>
          </a:p>
        </p:txBody>
      </p:sp>
      <p:sp>
        <p:nvSpPr>
          <p:cNvPr id="1580" name="Rounded Rectangle 1579"/>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500</a:t>
            </a:r>
          </a:p>
        </p:txBody>
      </p:sp>
      <p:sp>
        <p:nvSpPr>
          <p:cNvPr id="1581" name="Rounded Rectangle 1580"/>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400</a:t>
            </a:r>
          </a:p>
        </p:txBody>
      </p:sp>
      <p:sp>
        <p:nvSpPr>
          <p:cNvPr id="1582" name="Rounded Rectangle 1581"/>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300</a:t>
            </a:r>
          </a:p>
        </p:txBody>
      </p:sp>
      <p:sp>
        <p:nvSpPr>
          <p:cNvPr id="1583" name="Rounded Rectangle 1582"/>
          <p:cNvSpPr>
            <a:spLocks noChangeArrowheads="1"/>
          </p:cNvSpPr>
          <p:nvPr/>
        </p:nvSpPr>
        <p:spPr bwMode="auto">
          <a:xfrm>
            <a:off x="8181391" y="2240403"/>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200</a:t>
            </a:r>
          </a:p>
        </p:txBody>
      </p:sp>
      <p:sp>
        <p:nvSpPr>
          <p:cNvPr id="1584" name="Rounded Rectangle 1583"/>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a:solidFill>
                  <a:schemeClr val="bg1"/>
                </a:solidFill>
              </a:rPr>
              <a:t>100</a:t>
            </a:r>
          </a:p>
        </p:txBody>
      </p:sp>
      <p:sp>
        <p:nvSpPr>
          <p:cNvPr id="1585" name="Rounded Rectangle 1584"/>
          <p:cNvSpPr>
            <a:spLocks noChangeArrowheads="1"/>
          </p:cNvSpPr>
          <p:nvPr/>
        </p:nvSpPr>
        <p:spPr bwMode="auto">
          <a:xfrm>
            <a:off x="8181391" y="2239645"/>
            <a:ext cx="868680" cy="59436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2600" b="1" dirty="0">
                <a:solidFill>
                  <a:schemeClr val="bg1"/>
                </a:solidFill>
              </a:rPr>
              <a:t>000</a:t>
            </a:r>
          </a:p>
        </p:txBody>
      </p:sp>
      <p:sp>
        <p:nvSpPr>
          <p:cNvPr id="1586" name="Rounded Rectangle 158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10000</a:t>
            </a:r>
            <a:endParaRPr lang="en-US" sz="2600" b="1" dirty="0">
              <a:solidFill>
                <a:schemeClr val="bg1"/>
              </a:solidFill>
            </a:endParaRPr>
          </a:p>
        </p:txBody>
      </p:sp>
      <p:sp>
        <p:nvSpPr>
          <p:cNvPr id="1587" name="Rounded Rectangle 1586"/>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9900</a:t>
            </a:r>
            <a:endParaRPr lang="en-US" sz="2600" b="1" dirty="0">
              <a:solidFill>
                <a:schemeClr val="bg1"/>
              </a:solidFill>
            </a:endParaRPr>
          </a:p>
        </p:txBody>
      </p:sp>
      <p:sp>
        <p:nvSpPr>
          <p:cNvPr id="1588" name="Rounded Rectangle 158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9800</a:t>
            </a:r>
            <a:endParaRPr lang="en-US" sz="2600" b="1" dirty="0">
              <a:solidFill>
                <a:schemeClr val="bg1"/>
              </a:solidFill>
            </a:endParaRPr>
          </a:p>
        </p:txBody>
      </p:sp>
      <p:sp>
        <p:nvSpPr>
          <p:cNvPr id="1589" name="Rounded Rectangle 158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9700</a:t>
            </a:r>
            <a:endParaRPr lang="en-US" sz="2600" b="1" dirty="0">
              <a:solidFill>
                <a:schemeClr val="bg1"/>
              </a:solidFill>
            </a:endParaRPr>
          </a:p>
        </p:txBody>
      </p:sp>
      <p:sp>
        <p:nvSpPr>
          <p:cNvPr id="1590" name="Rounded Rectangle 158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9600</a:t>
            </a:r>
            <a:endParaRPr lang="en-US" sz="2600" b="1" dirty="0">
              <a:solidFill>
                <a:schemeClr val="bg1"/>
              </a:solidFill>
            </a:endParaRPr>
          </a:p>
        </p:txBody>
      </p:sp>
      <p:sp>
        <p:nvSpPr>
          <p:cNvPr id="1591" name="Rounded Rectangle 159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9</a:t>
            </a:r>
            <a:r>
              <a:rPr lang="en-US" sz="2600" b="1" dirty="0" smtClean="0">
                <a:solidFill>
                  <a:schemeClr val="bg1"/>
                </a:solidFill>
              </a:rPr>
              <a:t>500</a:t>
            </a:r>
            <a:endParaRPr lang="en-US" sz="2600" b="1" dirty="0">
              <a:solidFill>
                <a:schemeClr val="bg1"/>
              </a:solidFill>
            </a:endParaRPr>
          </a:p>
        </p:txBody>
      </p:sp>
      <p:sp>
        <p:nvSpPr>
          <p:cNvPr id="1592" name="Rounded Rectangle 159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9400</a:t>
            </a:r>
            <a:endParaRPr lang="en-US" sz="2600" b="1" dirty="0">
              <a:solidFill>
                <a:schemeClr val="bg1"/>
              </a:solidFill>
            </a:endParaRPr>
          </a:p>
        </p:txBody>
      </p:sp>
      <p:sp>
        <p:nvSpPr>
          <p:cNvPr id="1593" name="Rounded Rectangle 1592"/>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9300</a:t>
            </a:r>
            <a:endParaRPr lang="en-US" sz="2600" b="1" dirty="0">
              <a:solidFill>
                <a:schemeClr val="bg1"/>
              </a:solidFill>
            </a:endParaRPr>
          </a:p>
        </p:txBody>
      </p:sp>
      <p:sp>
        <p:nvSpPr>
          <p:cNvPr id="1594" name="Rounded Rectangle 159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9200</a:t>
            </a:r>
            <a:endParaRPr lang="en-US" sz="2600" b="1" dirty="0">
              <a:solidFill>
                <a:schemeClr val="bg1"/>
              </a:solidFill>
            </a:endParaRPr>
          </a:p>
        </p:txBody>
      </p:sp>
      <p:sp>
        <p:nvSpPr>
          <p:cNvPr id="1595" name="Rounded Rectangle 159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9100</a:t>
            </a:r>
            <a:endParaRPr lang="en-US" sz="2600" b="1" dirty="0">
              <a:solidFill>
                <a:schemeClr val="bg1"/>
              </a:solidFill>
            </a:endParaRPr>
          </a:p>
        </p:txBody>
      </p:sp>
      <p:sp>
        <p:nvSpPr>
          <p:cNvPr id="1596" name="Rounded Rectangle 1595"/>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9000</a:t>
            </a:r>
            <a:endParaRPr lang="en-US" sz="2600" b="1" dirty="0">
              <a:solidFill>
                <a:schemeClr val="bg1"/>
              </a:solidFill>
            </a:endParaRPr>
          </a:p>
        </p:txBody>
      </p:sp>
      <p:sp>
        <p:nvSpPr>
          <p:cNvPr id="1597" name="Rounded Rectangle 159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8900</a:t>
            </a:r>
            <a:endParaRPr lang="en-US" sz="2600" b="1" dirty="0">
              <a:solidFill>
                <a:schemeClr val="bg1"/>
              </a:solidFill>
            </a:endParaRPr>
          </a:p>
        </p:txBody>
      </p:sp>
      <p:sp>
        <p:nvSpPr>
          <p:cNvPr id="1598" name="Rounded Rectangle 159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8800</a:t>
            </a:r>
            <a:endParaRPr lang="en-US" sz="2600" b="1" dirty="0">
              <a:solidFill>
                <a:schemeClr val="bg1"/>
              </a:solidFill>
            </a:endParaRPr>
          </a:p>
        </p:txBody>
      </p:sp>
      <p:sp>
        <p:nvSpPr>
          <p:cNvPr id="1599" name="Rounded Rectangle 159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8700</a:t>
            </a:r>
            <a:endParaRPr lang="en-US" sz="2600" b="1" dirty="0">
              <a:solidFill>
                <a:schemeClr val="bg1"/>
              </a:solidFill>
            </a:endParaRPr>
          </a:p>
        </p:txBody>
      </p:sp>
      <p:sp>
        <p:nvSpPr>
          <p:cNvPr id="1600" name="Rounded Rectangle 159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8600</a:t>
            </a:r>
            <a:endParaRPr lang="en-US" sz="2600" b="1" dirty="0">
              <a:solidFill>
                <a:schemeClr val="bg1"/>
              </a:solidFill>
            </a:endParaRPr>
          </a:p>
        </p:txBody>
      </p:sp>
      <p:sp>
        <p:nvSpPr>
          <p:cNvPr id="1601" name="Rounded Rectangle 160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8</a:t>
            </a:r>
            <a:r>
              <a:rPr lang="en-US" sz="2600" b="1" dirty="0" smtClean="0">
                <a:solidFill>
                  <a:schemeClr val="bg1"/>
                </a:solidFill>
              </a:rPr>
              <a:t>500</a:t>
            </a:r>
            <a:endParaRPr lang="en-US" sz="2600" b="1" dirty="0">
              <a:solidFill>
                <a:schemeClr val="bg1"/>
              </a:solidFill>
            </a:endParaRPr>
          </a:p>
        </p:txBody>
      </p:sp>
      <p:sp>
        <p:nvSpPr>
          <p:cNvPr id="1602" name="Rounded Rectangle 160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603" name="Rounded Rectangle 1602"/>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604" name="Rounded Rectangle 1603"/>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8300</a:t>
            </a:r>
            <a:endParaRPr lang="en-US" sz="2600" b="1" dirty="0">
              <a:solidFill>
                <a:schemeClr val="bg1"/>
              </a:solidFill>
            </a:endParaRPr>
          </a:p>
        </p:txBody>
      </p:sp>
      <p:sp>
        <p:nvSpPr>
          <p:cNvPr id="1605" name="Rounded Rectangle 1604"/>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8200</a:t>
            </a:r>
            <a:endParaRPr lang="en-US" sz="2600" b="1" dirty="0">
              <a:solidFill>
                <a:schemeClr val="bg1"/>
              </a:solidFill>
            </a:endParaRPr>
          </a:p>
        </p:txBody>
      </p:sp>
      <p:sp>
        <p:nvSpPr>
          <p:cNvPr id="1606" name="Rounded Rectangle 1605"/>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8100</a:t>
            </a:r>
            <a:endParaRPr lang="en-US" sz="2600" b="1" dirty="0">
              <a:solidFill>
                <a:schemeClr val="bg1"/>
              </a:solidFill>
            </a:endParaRPr>
          </a:p>
        </p:txBody>
      </p:sp>
      <p:sp>
        <p:nvSpPr>
          <p:cNvPr id="1607" name="Rounded Rectangle 160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8000</a:t>
            </a:r>
          </a:p>
        </p:txBody>
      </p:sp>
      <p:sp>
        <p:nvSpPr>
          <p:cNvPr id="1608" name="Rounded Rectangle 160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7900</a:t>
            </a:r>
          </a:p>
        </p:txBody>
      </p:sp>
      <p:sp>
        <p:nvSpPr>
          <p:cNvPr id="1609" name="Rounded Rectangle 1608"/>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7800</a:t>
            </a:r>
          </a:p>
        </p:txBody>
      </p:sp>
      <p:sp>
        <p:nvSpPr>
          <p:cNvPr id="1610" name="Rounded Rectangle 160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7700</a:t>
            </a:r>
          </a:p>
        </p:txBody>
      </p:sp>
      <p:sp>
        <p:nvSpPr>
          <p:cNvPr id="1611" name="Rounded Rectangle 161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7600</a:t>
            </a:r>
          </a:p>
        </p:txBody>
      </p:sp>
      <p:sp>
        <p:nvSpPr>
          <p:cNvPr id="1612" name="Rounded Rectangle 1611"/>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7500</a:t>
            </a:r>
          </a:p>
        </p:txBody>
      </p:sp>
      <p:sp>
        <p:nvSpPr>
          <p:cNvPr id="1613" name="Rounded Rectangle 161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7400</a:t>
            </a:r>
          </a:p>
        </p:txBody>
      </p:sp>
      <p:sp>
        <p:nvSpPr>
          <p:cNvPr id="1614" name="Rounded Rectangle 1613"/>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7300</a:t>
            </a:r>
          </a:p>
        </p:txBody>
      </p:sp>
      <p:sp>
        <p:nvSpPr>
          <p:cNvPr id="1615" name="Rounded Rectangle 1614"/>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7200</a:t>
            </a:r>
          </a:p>
        </p:txBody>
      </p:sp>
      <p:sp>
        <p:nvSpPr>
          <p:cNvPr id="1616" name="Rounded Rectangle 1615"/>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7100</a:t>
            </a:r>
          </a:p>
        </p:txBody>
      </p:sp>
      <p:sp>
        <p:nvSpPr>
          <p:cNvPr id="1617" name="Rounded Rectangle 161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7000</a:t>
            </a:r>
          </a:p>
        </p:txBody>
      </p:sp>
      <p:sp>
        <p:nvSpPr>
          <p:cNvPr id="1618" name="Rounded Rectangle 1617"/>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6900</a:t>
            </a:r>
          </a:p>
        </p:txBody>
      </p:sp>
      <p:sp>
        <p:nvSpPr>
          <p:cNvPr id="1619" name="Rounded Rectangle 161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6800</a:t>
            </a:r>
          </a:p>
        </p:txBody>
      </p:sp>
      <p:sp>
        <p:nvSpPr>
          <p:cNvPr id="1620" name="Rounded Rectangle 161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6700</a:t>
            </a:r>
          </a:p>
        </p:txBody>
      </p:sp>
      <p:sp>
        <p:nvSpPr>
          <p:cNvPr id="1621" name="Rounded Rectangle 1620"/>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6600</a:t>
            </a:r>
          </a:p>
        </p:txBody>
      </p:sp>
      <p:sp>
        <p:nvSpPr>
          <p:cNvPr id="1622" name="Rounded Rectangle 162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6500</a:t>
            </a:r>
          </a:p>
        </p:txBody>
      </p:sp>
      <p:sp>
        <p:nvSpPr>
          <p:cNvPr id="1623" name="Rounded Rectangle 162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6400</a:t>
            </a:r>
          </a:p>
        </p:txBody>
      </p:sp>
      <p:sp>
        <p:nvSpPr>
          <p:cNvPr id="1624" name="Rounded Rectangle 162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6300</a:t>
            </a:r>
          </a:p>
        </p:txBody>
      </p:sp>
      <p:sp>
        <p:nvSpPr>
          <p:cNvPr id="1625" name="Rounded Rectangle 162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6200</a:t>
            </a:r>
          </a:p>
        </p:txBody>
      </p:sp>
      <p:sp>
        <p:nvSpPr>
          <p:cNvPr id="1626" name="Rounded Rectangle 162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6100</a:t>
            </a:r>
          </a:p>
        </p:txBody>
      </p:sp>
      <p:sp>
        <p:nvSpPr>
          <p:cNvPr id="1627" name="Rounded Rectangle 162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6000</a:t>
            </a:r>
          </a:p>
        </p:txBody>
      </p:sp>
      <p:sp>
        <p:nvSpPr>
          <p:cNvPr id="1628" name="Rounded Rectangle 162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5900</a:t>
            </a:r>
          </a:p>
        </p:txBody>
      </p:sp>
      <p:sp>
        <p:nvSpPr>
          <p:cNvPr id="1629" name="Rounded Rectangle 162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5800</a:t>
            </a:r>
          </a:p>
        </p:txBody>
      </p:sp>
      <p:sp>
        <p:nvSpPr>
          <p:cNvPr id="1630" name="Rounded Rectangle 162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5700</a:t>
            </a:r>
          </a:p>
        </p:txBody>
      </p:sp>
      <p:sp>
        <p:nvSpPr>
          <p:cNvPr id="1631" name="Rounded Rectangle 163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5600</a:t>
            </a:r>
          </a:p>
        </p:txBody>
      </p:sp>
      <p:sp>
        <p:nvSpPr>
          <p:cNvPr id="1632" name="Rounded Rectangle 1631"/>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5500</a:t>
            </a:r>
          </a:p>
        </p:txBody>
      </p:sp>
      <p:sp>
        <p:nvSpPr>
          <p:cNvPr id="1633" name="Rounded Rectangle 163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5400</a:t>
            </a:r>
          </a:p>
        </p:txBody>
      </p:sp>
      <p:sp>
        <p:nvSpPr>
          <p:cNvPr id="1634" name="Rounded Rectangle 163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5300</a:t>
            </a:r>
          </a:p>
        </p:txBody>
      </p:sp>
      <p:sp>
        <p:nvSpPr>
          <p:cNvPr id="1635" name="Rounded Rectangle 163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5200</a:t>
            </a:r>
          </a:p>
        </p:txBody>
      </p:sp>
      <p:sp>
        <p:nvSpPr>
          <p:cNvPr id="1636" name="Rounded Rectangle 163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5100</a:t>
            </a:r>
          </a:p>
        </p:txBody>
      </p:sp>
      <p:sp>
        <p:nvSpPr>
          <p:cNvPr id="1637" name="Oval 12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5000</a:t>
            </a:r>
          </a:p>
        </p:txBody>
      </p:sp>
      <p:sp>
        <p:nvSpPr>
          <p:cNvPr id="1638" name="Rounded Rectangle 1637"/>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4900</a:t>
            </a:r>
          </a:p>
        </p:txBody>
      </p:sp>
      <p:sp>
        <p:nvSpPr>
          <p:cNvPr id="1639" name="Rounded Rectangle 1638"/>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4800</a:t>
            </a:r>
          </a:p>
        </p:txBody>
      </p:sp>
      <p:sp>
        <p:nvSpPr>
          <p:cNvPr id="1640" name="Rounded Rectangle 1639"/>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4700</a:t>
            </a:r>
          </a:p>
        </p:txBody>
      </p:sp>
      <p:sp>
        <p:nvSpPr>
          <p:cNvPr id="1641" name="Rounded Rectangle 1640"/>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4600</a:t>
            </a:r>
          </a:p>
        </p:txBody>
      </p:sp>
      <p:sp>
        <p:nvSpPr>
          <p:cNvPr id="1642" name="Rounded Rectangle 164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4500</a:t>
            </a:r>
          </a:p>
        </p:txBody>
      </p:sp>
      <p:sp>
        <p:nvSpPr>
          <p:cNvPr id="1643" name="Rounded Rectangle 164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4400</a:t>
            </a:r>
          </a:p>
        </p:txBody>
      </p:sp>
      <p:sp>
        <p:nvSpPr>
          <p:cNvPr id="1644" name="Rounded Rectangle 1643"/>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4300</a:t>
            </a:r>
          </a:p>
        </p:txBody>
      </p:sp>
      <p:sp>
        <p:nvSpPr>
          <p:cNvPr id="1645" name="Rounded Rectangle 1644"/>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4200</a:t>
            </a:r>
          </a:p>
        </p:txBody>
      </p:sp>
      <p:sp>
        <p:nvSpPr>
          <p:cNvPr id="1646" name="Rounded Rectangle 164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4100</a:t>
            </a:r>
          </a:p>
        </p:txBody>
      </p:sp>
      <p:sp>
        <p:nvSpPr>
          <p:cNvPr id="1647" name="Rounded Rectangle 1646"/>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4000</a:t>
            </a:r>
          </a:p>
        </p:txBody>
      </p:sp>
      <p:sp>
        <p:nvSpPr>
          <p:cNvPr id="1648" name="Rounded Rectangle 164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3900</a:t>
            </a:r>
          </a:p>
        </p:txBody>
      </p:sp>
      <p:sp>
        <p:nvSpPr>
          <p:cNvPr id="1649" name="Rounded Rectangle 1648"/>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3800</a:t>
            </a:r>
          </a:p>
        </p:txBody>
      </p:sp>
      <p:sp>
        <p:nvSpPr>
          <p:cNvPr id="1650" name="Rounded Rectangle 1649"/>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3700</a:t>
            </a:r>
          </a:p>
        </p:txBody>
      </p:sp>
      <p:sp>
        <p:nvSpPr>
          <p:cNvPr id="1651" name="Rounded Rectangle 165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3600</a:t>
            </a:r>
          </a:p>
        </p:txBody>
      </p:sp>
      <p:sp>
        <p:nvSpPr>
          <p:cNvPr id="1652" name="Rounded Rectangle 1651"/>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3500</a:t>
            </a:r>
          </a:p>
        </p:txBody>
      </p:sp>
      <p:sp>
        <p:nvSpPr>
          <p:cNvPr id="1653" name="Rounded Rectangle 1652"/>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3400</a:t>
            </a:r>
          </a:p>
        </p:txBody>
      </p:sp>
      <p:sp>
        <p:nvSpPr>
          <p:cNvPr id="1654" name="Rounded Rectangle 165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3300</a:t>
            </a:r>
          </a:p>
        </p:txBody>
      </p:sp>
      <p:sp>
        <p:nvSpPr>
          <p:cNvPr id="1655" name="Rounded Rectangle 1654"/>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3200</a:t>
            </a:r>
          </a:p>
        </p:txBody>
      </p:sp>
      <p:sp>
        <p:nvSpPr>
          <p:cNvPr id="1656" name="Rounded Rectangle 1655"/>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3100</a:t>
            </a:r>
          </a:p>
        </p:txBody>
      </p:sp>
      <p:sp>
        <p:nvSpPr>
          <p:cNvPr id="1657" name="Rounded Rectangle 165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3000</a:t>
            </a:r>
          </a:p>
        </p:txBody>
      </p:sp>
      <p:sp>
        <p:nvSpPr>
          <p:cNvPr id="1658" name="Rounded Rectangle 165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2900</a:t>
            </a:r>
          </a:p>
        </p:txBody>
      </p:sp>
      <p:sp>
        <p:nvSpPr>
          <p:cNvPr id="1659" name="Rounded Rectangle 165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2800</a:t>
            </a:r>
          </a:p>
        </p:txBody>
      </p:sp>
      <p:sp>
        <p:nvSpPr>
          <p:cNvPr id="1660" name="Rounded Rectangle 165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2700</a:t>
            </a:r>
          </a:p>
        </p:txBody>
      </p:sp>
      <p:sp>
        <p:nvSpPr>
          <p:cNvPr id="1661" name="Rounded Rectangle 166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2600</a:t>
            </a:r>
          </a:p>
        </p:txBody>
      </p:sp>
      <p:sp>
        <p:nvSpPr>
          <p:cNvPr id="1662" name="Rounded Rectangle 166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2500</a:t>
            </a:r>
          </a:p>
        </p:txBody>
      </p:sp>
      <p:sp>
        <p:nvSpPr>
          <p:cNvPr id="1663" name="Rounded Rectangle 166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2400</a:t>
            </a:r>
          </a:p>
        </p:txBody>
      </p:sp>
      <p:sp>
        <p:nvSpPr>
          <p:cNvPr id="1664" name="Rounded Rectangle 166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2300</a:t>
            </a:r>
          </a:p>
        </p:txBody>
      </p:sp>
      <p:sp>
        <p:nvSpPr>
          <p:cNvPr id="1665" name="Rounded Rectangle 166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2200</a:t>
            </a:r>
          </a:p>
        </p:txBody>
      </p:sp>
      <p:sp>
        <p:nvSpPr>
          <p:cNvPr id="1666" name="Rounded Rectangle 166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2100</a:t>
            </a:r>
          </a:p>
        </p:txBody>
      </p:sp>
      <p:sp>
        <p:nvSpPr>
          <p:cNvPr id="1667" name="Rounded Rectangle 166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2000</a:t>
            </a:r>
          </a:p>
        </p:txBody>
      </p:sp>
      <p:sp>
        <p:nvSpPr>
          <p:cNvPr id="1668" name="Rounded Rectangle 166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1900</a:t>
            </a:r>
          </a:p>
        </p:txBody>
      </p:sp>
      <p:sp>
        <p:nvSpPr>
          <p:cNvPr id="1669" name="Rounded Rectangle 166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1800</a:t>
            </a:r>
          </a:p>
        </p:txBody>
      </p:sp>
      <p:sp>
        <p:nvSpPr>
          <p:cNvPr id="1670" name="Rounded Rectangle 166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1700</a:t>
            </a:r>
          </a:p>
        </p:txBody>
      </p:sp>
      <p:sp>
        <p:nvSpPr>
          <p:cNvPr id="1671" name="Rounded Rectangle 1670"/>
          <p:cNvSpPr>
            <a:spLocks noChangeArrowheads="1"/>
          </p:cNvSpPr>
          <p:nvPr/>
        </p:nvSpPr>
        <p:spPr bwMode="auto">
          <a:xfrm>
            <a:off x="8181391" y="3042722"/>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1600</a:t>
            </a:r>
          </a:p>
        </p:txBody>
      </p:sp>
      <p:sp>
        <p:nvSpPr>
          <p:cNvPr id="1672" name="Rounded Rectangle 167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1500</a:t>
            </a:r>
          </a:p>
        </p:txBody>
      </p:sp>
      <p:sp>
        <p:nvSpPr>
          <p:cNvPr id="1673" name="Rounded Rectangle 167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1400</a:t>
            </a:r>
          </a:p>
        </p:txBody>
      </p:sp>
      <p:sp>
        <p:nvSpPr>
          <p:cNvPr id="1674" name="Rounded Rectangle 167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1300</a:t>
            </a:r>
          </a:p>
        </p:txBody>
      </p:sp>
      <p:sp>
        <p:nvSpPr>
          <p:cNvPr id="1675" name="Rounded Rectangle 167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1200</a:t>
            </a:r>
          </a:p>
        </p:txBody>
      </p:sp>
      <p:sp>
        <p:nvSpPr>
          <p:cNvPr id="1676" name="Rounded Rectangle 167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1100</a:t>
            </a:r>
          </a:p>
        </p:txBody>
      </p:sp>
      <p:sp>
        <p:nvSpPr>
          <p:cNvPr id="1677" name="Rounded Rectangle 1676"/>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1000</a:t>
            </a:r>
          </a:p>
        </p:txBody>
      </p:sp>
      <p:sp>
        <p:nvSpPr>
          <p:cNvPr id="1678" name="Rounded Rectangle 167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900</a:t>
            </a:r>
          </a:p>
        </p:txBody>
      </p:sp>
      <p:sp>
        <p:nvSpPr>
          <p:cNvPr id="1679" name="Rounded Rectangle 1678"/>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800</a:t>
            </a:r>
          </a:p>
        </p:txBody>
      </p:sp>
      <p:sp>
        <p:nvSpPr>
          <p:cNvPr id="1680" name="Rounded Rectangle 167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700</a:t>
            </a:r>
          </a:p>
        </p:txBody>
      </p:sp>
      <p:sp>
        <p:nvSpPr>
          <p:cNvPr id="1681" name="Rounded Rectangle 1680"/>
          <p:cNvSpPr>
            <a:spLocks noChangeArrowheads="1"/>
          </p:cNvSpPr>
          <p:nvPr/>
        </p:nvSpPr>
        <p:spPr bwMode="auto">
          <a:xfrm>
            <a:off x="8181391" y="3075429"/>
            <a:ext cx="868680" cy="594360"/>
          </a:xfrm>
          <a:prstGeom prst="roundRect">
            <a:avLst/>
          </a:prstGeom>
          <a:solidFill>
            <a:srgbClr val="990000"/>
          </a:solidFill>
          <a:ln>
            <a:noFill/>
          </a:ln>
          <a:extLst/>
        </p:spPr>
        <p:txBody>
          <a:bodyPr wrap="none" anchor="ctr"/>
          <a:lstStyle/>
          <a:p>
            <a:r>
              <a:rPr lang="en-US" sz="2600" b="1" dirty="0">
                <a:solidFill>
                  <a:schemeClr val="bg1"/>
                </a:solidFill>
              </a:rPr>
              <a:t>600</a:t>
            </a:r>
          </a:p>
        </p:txBody>
      </p:sp>
      <p:sp>
        <p:nvSpPr>
          <p:cNvPr id="1682" name="Rounded Rectangle 168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500</a:t>
            </a:r>
          </a:p>
        </p:txBody>
      </p:sp>
      <p:sp>
        <p:nvSpPr>
          <p:cNvPr id="1683" name="Rounded Rectangle 168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400</a:t>
            </a:r>
          </a:p>
        </p:txBody>
      </p:sp>
      <p:sp>
        <p:nvSpPr>
          <p:cNvPr id="1684" name="Rounded Rectangle 168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300</a:t>
            </a:r>
          </a:p>
        </p:txBody>
      </p:sp>
      <p:sp>
        <p:nvSpPr>
          <p:cNvPr id="1685" name="Rounded Rectangle 168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200</a:t>
            </a:r>
          </a:p>
        </p:txBody>
      </p:sp>
      <p:sp>
        <p:nvSpPr>
          <p:cNvPr id="1686" name="Rounded Rectangle 1685"/>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100</a:t>
            </a:r>
          </a:p>
        </p:txBody>
      </p:sp>
      <p:sp>
        <p:nvSpPr>
          <p:cNvPr id="1687" name="Rounded Rectangle 1686"/>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000</a:t>
            </a:r>
          </a:p>
        </p:txBody>
      </p:sp>
      <p:sp>
        <p:nvSpPr>
          <p:cNvPr id="1688" name="Rounded Rectangle 168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10000</a:t>
            </a:r>
            <a:endParaRPr lang="en-US" sz="2600" b="1" dirty="0">
              <a:solidFill>
                <a:schemeClr val="bg1"/>
              </a:solidFill>
            </a:endParaRPr>
          </a:p>
        </p:txBody>
      </p:sp>
      <p:sp>
        <p:nvSpPr>
          <p:cNvPr id="1689" name="Rounded Rectangle 1688"/>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9900</a:t>
            </a:r>
            <a:endParaRPr lang="en-US" sz="2600" b="1" dirty="0">
              <a:solidFill>
                <a:schemeClr val="bg1"/>
              </a:solidFill>
            </a:endParaRPr>
          </a:p>
        </p:txBody>
      </p:sp>
      <p:sp>
        <p:nvSpPr>
          <p:cNvPr id="1690" name="Rounded Rectangle 168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9800</a:t>
            </a:r>
            <a:endParaRPr lang="en-US" sz="2600" b="1" dirty="0">
              <a:solidFill>
                <a:schemeClr val="bg1"/>
              </a:solidFill>
            </a:endParaRPr>
          </a:p>
        </p:txBody>
      </p:sp>
      <p:sp>
        <p:nvSpPr>
          <p:cNvPr id="1691" name="Rounded Rectangle 169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9700</a:t>
            </a:r>
            <a:endParaRPr lang="en-US" sz="2600" b="1" dirty="0">
              <a:solidFill>
                <a:schemeClr val="bg1"/>
              </a:solidFill>
            </a:endParaRPr>
          </a:p>
        </p:txBody>
      </p:sp>
      <p:sp>
        <p:nvSpPr>
          <p:cNvPr id="1692" name="Rounded Rectangle 169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9600</a:t>
            </a:r>
            <a:endParaRPr lang="en-US" sz="2600" b="1" dirty="0">
              <a:solidFill>
                <a:schemeClr val="bg1"/>
              </a:solidFill>
            </a:endParaRPr>
          </a:p>
        </p:txBody>
      </p:sp>
      <p:sp>
        <p:nvSpPr>
          <p:cNvPr id="1693" name="Rounded Rectangle 169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9</a:t>
            </a:r>
            <a:r>
              <a:rPr lang="en-US" sz="2600" b="1" dirty="0" smtClean="0">
                <a:solidFill>
                  <a:schemeClr val="bg1"/>
                </a:solidFill>
              </a:rPr>
              <a:t>500</a:t>
            </a:r>
            <a:endParaRPr lang="en-US" sz="2600" b="1" dirty="0">
              <a:solidFill>
                <a:schemeClr val="bg1"/>
              </a:solidFill>
            </a:endParaRPr>
          </a:p>
        </p:txBody>
      </p:sp>
      <p:sp>
        <p:nvSpPr>
          <p:cNvPr id="1694" name="Rounded Rectangle 169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9400</a:t>
            </a:r>
            <a:endParaRPr lang="en-US" sz="2600" b="1" dirty="0">
              <a:solidFill>
                <a:schemeClr val="bg1"/>
              </a:solidFill>
            </a:endParaRPr>
          </a:p>
        </p:txBody>
      </p:sp>
      <p:sp>
        <p:nvSpPr>
          <p:cNvPr id="1695" name="Rounded Rectangle 1694"/>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9300</a:t>
            </a:r>
            <a:endParaRPr lang="en-US" sz="2600" b="1" dirty="0">
              <a:solidFill>
                <a:schemeClr val="bg1"/>
              </a:solidFill>
            </a:endParaRPr>
          </a:p>
        </p:txBody>
      </p:sp>
      <p:sp>
        <p:nvSpPr>
          <p:cNvPr id="1696" name="Rounded Rectangle 169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9200</a:t>
            </a:r>
            <a:endParaRPr lang="en-US" sz="2600" b="1" dirty="0">
              <a:solidFill>
                <a:schemeClr val="bg1"/>
              </a:solidFill>
            </a:endParaRPr>
          </a:p>
        </p:txBody>
      </p:sp>
      <p:sp>
        <p:nvSpPr>
          <p:cNvPr id="1697" name="Rounded Rectangle 169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9100</a:t>
            </a:r>
            <a:endParaRPr lang="en-US" sz="2600" b="1" dirty="0">
              <a:solidFill>
                <a:schemeClr val="bg1"/>
              </a:solidFill>
            </a:endParaRPr>
          </a:p>
        </p:txBody>
      </p:sp>
      <p:sp>
        <p:nvSpPr>
          <p:cNvPr id="1698" name="Rounded Rectangle 1697"/>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9000</a:t>
            </a:r>
            <a:endParaRPr lang="en-US" sz="2600" b="1" dirty="0">
              <a:solidFill>
                <a:schemeClr val="bg1"/>
              </a:solidFill>
            </a:endParaRPr>
          </a:p>
        </p:txBody>
      </p:sp>
      <p:sp>
        <p:nvSpPr>
          <p:cNvPr id="1699" name="Rounded Rectangle 169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8900</a:t>
            </a:r>
            <a:endParaRPr lang="en-US" sz="2600" b="1" dirty="0">
              <a:solidFill>
                <a:schemeClr val="bg1"/>
              </a:solidFill>
            </a:endParaRPr>
          </a:p>
        </p:txBody>
      </p:sp>
      <p:sp>
        <p:nvSpPr>
          <p:cNvPr id="1700" name="Rounded Rectangle 169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8800</a:t>
            </a:r>
            <a:endParaRPr lang="en-US" sz="2600" b="1" dirty="0">
              <a:solidFill>
                <a:schemeClr val="bg1"/>
              </a:solidFill>
            </a:endParaRPr>
          </a:p>
        </p:txBody>
      </p:sp>
      <p:sp>
        <p:nvSpPr>
          <p:cNvPr id="1701" name="Rounded Rectangle 170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8700</a:t>
            </a:r>
            <a:endParaRPr lang="en-US" sz="2600" b="1" dirty="0">
              <a:solidFill>
                <a:schemeClr val="bg1"/>
              </a:solidFill>
            </a:endParaRPr>
          </a:p>
        </p:txBody>
      </p:sp>
      <p:sp>
        <p:nvSpPr>
          <p:cNvPr id="1702" name="Rounded Rectangle 170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8600</a:t>
            </a:r>
            <a:endParaRPr lang="en-US" sz="2600" b="1" dirty="0">
              <a:solidFill>
                <a:schemeClr val="bg1"/>
              </a:solidFill>
            </a:endParaRPr>
          </a:p>
        </p:txBody>
      </p:sp>
      <p:sp>
        <p:nvSpPr>
          <p:cNvPr id="1703" name="Rounded Rectangle 170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8</a:t>
            </a:r>
            <a:r>
              <a:rPr lang="en-US" sz="2600" b="1" dirty="0" smtClean="0">
                <a:solidFill>
                  <a:schemeClr val="bg1"/>
                </a:solidFill>
              </a:rPr>
              <a:t>500</a:t>
            </a:r>
            <a:endParaRPr lang="en-US" sz="2600" b="1" dirty="0">
              <a:solidFill>
                <a:schemeClr val="bg1"/>
              </a:solidFill>
            </a:endParaRPr>
          </a:p>
        </p:txBody>
      </p:sp>
      <p:sp>
        <p:nvSpPr>
          <p:cNvPr id="1704" name="Rounded Rectangle 170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705" name="Rounded Rectangle 1704"/>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706" name="Rounded Rectangle 1705"/>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8300</a:t>
            </a:r>
            <a:endParaRPr lang="en-US" sz="2600" b="1" dirty="0">
              <a:solidFill>
                <a:schemeClr val="bg1"/>
              </a:solidFill>
            </a:endParaRPr>
          </a:p>
        </p:txBody>
      </p:sp>
      <p:sp>
        <p:nvSpPr>
          <p:cNvPr id="1707" name="Rounded Rectangle 1706"/>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8200</a:t>
            </a:r>
            <a:endParaRPr lang="en-US" sz="2600" b="1" dirty="0">
              <a:solidFill>
                <a:schemeClr val="bg1"/>
              </a:solidFill>
            </a:endParaRPr>
          </a:p>
        </p:txBody>
      </p:sp>
      <p:sp>
        <p:nvSpPr>
          <p:cNvPr id="1708" name="Rounded Rectangle 1707"/>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smtClean="0">
                <a:solidFill>
                  <a:schemeClr val="bg1"/>
                </a:solidFill>
              </a:rPr>
              <a:t>8100</a:t>
            </a:r>
            <a:endParaRPr lang="en-US" sz="2600" b="1" dirty="0">
              <a:solidFill>
                <a:schemeClr val="bg1"/>
              </a:solidFill>
            </a:endParaRPr>
          </a:p>
        </p:txBody>
      </p:sp>
      <p:sp>
        <p:nvSpPr>
          <p:cNvPr id="1709" name="Rounded Rectangle 170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8000</a:t>
            </a:r>
          </a:p>
        </p:txBody>
      </p:sp>
      <p:sp>
        <p:nvSpPr>
          <p:cNvPr id="1710" name="Rounded Rectangle 170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7900</a:t>
            </a:r>
          </a:p>
        </p:txBody>
      </p:sp>
      <p:sp>
        <p:nvSpPr>
          <p:cNvPr id="1711" name="Rounded Rectangle 1710"/>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7800</a:t>
            </a:r>
          </a:p>
        </p:txBody>
      </p:sp>
      <p:sp>
        <p:nvSpPr>
          <p:cNvPr id="1712" name="Rounded Rectangle 171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7700</a:t>
            </a:r>
          </a:p>
        </p:txBody>
      </p:sp>
      <p:sp>
        <p:nvSpPr>
          <p:cNvPr id="1713" name="Rounded Rectangle 171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7600</a:t>
            </a:r>
          </a:p>
        </p:txBody>
      </p:sp>
      <p:sp>
        <p:nvSpPr>
          <p:cNvPr id="1714" name="Rounded Rectangle 1713"/>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7500</a:t>
            </a:r>
          </a:p>
        </p:txBody>
      </p:sp>
      <p:sp>
        <p:nvSpPr>
          <p:cNvPr id="1715" name="Rounded Rectangle 171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7400</a:t>
            </a:r>
          </a:p>
        </p:txBody>
      </p:sp>
      <p:sp>
        <p:nvSpPr>
          <p:cNvPr id="1716" name="Rounded Rectangle 1715"/>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7300</a:t>
            </a:r>
          </a:p>
        </p:txBody>
      </p:sp>
      <p:sp>
        <p:nvSpPr>
          <p:cNvPr id="1717" name="Rounded Rectangle 1716"/>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7200</a:t>
            </a:r>
          </a:p>
        </p:txBody>
      </p:sp>
      <p:sp>
        <p:nvSpPr>
          <p:cNvPr id="1718" name="Rounded Rectangle 1717"/>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7100</a:t>
            </a:r>
          </a:p>
        </p:txBody>
      </p:sp>
      <p:sp>
        <p:nvSpPr>
          <p:cNvPr id="1719" name="Rounded Rectangle 171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7000</a:t>
            </a:r>
          </a:p>
        </p:txBody>
      </p:sp>
      <p:sp>
        <p:nvSpPr>
          <p:cNvPr id="1720" name="Rounded Rectangle 1719"/>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6900</a:t>
            </a:r>
          </a:p>
        </p:txBody>
      </p:sp>
      <p:sp>
        <p:nvSpPr>
          <p:cNvPr id="1721" name="Rounded Rectangle 172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6800</a:t>
            </a:r>
          </a:p>
        </p:txBody>
      </p:sp>
      <p:sp>
        <p:nvSpPr>
          <p:cNvPr id="1722" name="Rounded Rectangle 172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6700</a:t>
            </a:r>
          </a:p>
        </p:txBody>
      </p:sp>
      <p:sp>
        <p:nvSpPr>
          <p:cNvPr id="1723" name="Rounded Rectangle 1722"/>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6600</a:t>
            </a:r>
          </a:p>
        </p:txBody>
      </p:sp>
      <p:sp>
        <p:nvSpPr>
          <p:cNvPr id="1724" name="Rounded Rectangle 172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6500</a:t>
            </a:r>
          </a:p>
        </p:txBody>
      </p:sp>
      <p:sp>
        <p:nvSpPr>
          <p:cNvPr id="1725" name="Rounded Rectangle 172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6400</a:t>
            </a:r>
          </a:p>
        </p:txBody>
      </p:sp>
      <p:sp>
        <p:nvSpPr>
          <p:cNvPr id="1726" name="Rounded Rectangle 172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6300</a:t>
            </a:r>
          </a:p>
        </p:txBody>
      </p:sp>
      <p:sp>
        <p:nvSpPr>
          <p:cNvPr id="1727" name="Rounded Rectangle 172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6200</a:t>
            </a:r>
          </a:p>
        </p:txBody>
      </p:sp>
      <p:sp>
        <p:nvSpPr>
          <p:cNvPr id="1728" name="Rounded Rectangle 172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6100</a:t>
            </a:r>
          </a:p>
        </p:txBody>
      </p:sp>
      <p:sp>
        <p:nvSpPr>
          <p:cNvPr id="1729" name="Rounded Rectangle 172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6000</a:t>
            </a:r>
          </a:p>
        </p:txBody>
      </p:sp>
      <p:sp>
        <p:nvSpPr>
          <p:cNvPr id="1730" name="Rounded Rectangle 172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5900</a:t>
            </a:r>
          </a:p>
        </p:txBody>
      </p:sp>
      <p:sp>
        <p:nvSpPr>
          <p:cNvPr id="1731" name="Rounded Rectangle 173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5800</a:t>
            </a:r>
          </a:p>
        </p:txBody>
      </p:sp>
      <p:sp>
        <p:nvSpPr>
          <p:cNvPr id="1732" name="Rounded Rectangle 173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5700</a:t>
            </a:r>
          </a:p>
        </p:txBody>
      </p:sp>
      <p:sp>
        <p:nvSpPr>
          <p:cNvPr id="1733" name="Rounded Rectangle 173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5600</a:t>
            </a:r>
          </a:p>
        </p:txBody>
      </p:sp>
      <p:sp>
        <p:nvSpPr>
          <p:cNvPr id="1734" name="Rounded Rectangle 1733"/>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5500</a:t>
            </a:r>
          </a:p>
        </p:txBody>
      </p:sp>
      <p:sp>
        <p:nvSpPr>
          <p:cNvPr id="1735" name="Rounded Rectangle 173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5400</a:t>
            </a:r>
          </a:p>
        </p:txBody>
      </p:sp>
      <p:sp>
        <p:nvSpPr>
          <p:cNvPr id="1736" name="Rounded Rectangle 173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5300</a:t>
            </a:r>
          </a:p>
        </p:txBody>
      </p:sp>
      <p:sp>
        <p:nvSpPr>
          <p:cNvPr id="1737" name="Rounded Rectangle 173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5200</a:t>
            </a:r>
          </a:p>
        </p:txBody>
      </p:sp>
      <p:sp>
        <p:nvSpPr>
          <p:cNvPr id="1738" name="Rounded Rectangle 173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5100</a:t>
            </a:r>
          </a:p>
        </p:txBody>
      </p:sp>
      <p:sp>
        <p:nvSpPr>
          <p:cNvPr id="1739" name="Oval 12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5000</a:t>
            </a:r>
          </a:p>
        </p:txBody>
      </p:sp>
      <p:sp>
        <p:nvSpPr>
          <p:cNvPr id="1740" name="Rounded Rectangle 1739"/>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4900</a:t>
            </a:r>
          </a:p>
        </p:txBody>
      </p:sp>
      <p:sp>
        <p:nvSpPr>
          <p:cNvPr id="1741" name="Rounded Rectangle 1740"/>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4800</a:t>
            </a:r>
          </a:p>
        </p:txBody>
      </p:sp>
      <p:sp>
        <p:nvSpPr>
          <p:cNvPr id="1742" name="Rounded Rectangle 1741"/>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4700</a:t>
            </a:r>
          </a:p>
        </p:txBody>
      </p:sp>
      <p:sp>
        <p:nvSpPr>
          <p:cNvPr id="1743" name="Rounded Rectangle 1742"/>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4600</a:t>
            </a:r>
          </a:p>
        </p:txBody>
      </p:sp>
      <p:sp>
        <p:nvSpPr>
          <p:cNvPr id="1744" name="Rounded Rectangle 174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4500</a:t>
            </a:r>
          </a:p>
        </p:txBody>
      </p:sp>
      <p:sp>
        <p:nvSpPr>
          <p:cNvPr id="1745" name="Rounded Rectangle 174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4400</a:t>
            </a:r>
          </a:p>
        </p:txBody>
      </p:sp>
      <p:sp>
        <p:nvSpPr>
          <p:cNvPr id="1746" name="Rounded Rectangle 1745"/>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4300</a:t>
            </a:r>
          </a:p>
        </p:txBody>
      </p:sp>
      <p:sp>
        <p:nvSpPr>
          <p:cNvPr id="1747" name="Rounded Rectangle 1746"/>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4200</a:t>
            </a:r>
          </a:p>
        </p:txBody>
      </p:sp>
      <p:sp>
        <p:nvSpPr>
          <p:cNvPr id="1748" name="Rounded Rectangle 174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4100</a:t>
            </a:r>
          </a:p>
        </p:txBody>
      </p:sp>
      <p:sp>
        <p:nvSpPr>
          <p:cNvPr id="1749" name="Rounded Rectangle 1748"/>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4000</a:t>
            </a:r>
          </a:p>
        </p:txBody>
      </p:sp>
      <p:sp>
        <p:nvSpPr>
          <p:cNvPr id="1750" name="Rounded Rectangle 174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3900</a:t>
            </a:r>
          </a:p>
        </p:txBody>
      </p:sp>
      <p:sp>
        <p:nvSpPr>
          <p:cNvPr id="1751" name="Rounded Rectangle 1750"/>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3800</a:t>
            </a:r>
          </a:p>
        </p:txBody>
      </p:sp>
      <p:sp>
        <p:nvSpPr>
          <p:cNvPr id="1752" name="Rounded Rectangle 1751"/>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3700</a:t>
            </a:r>
          </a:p>
        </p:txBody>
      </p:sp>
      <p:sp>
        <p:nvSpPr>
          <p:cNvPr id="1753" name="Rounded Rectangle 175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3600</a:t>
            </a:r>
          </a:p>
        </p:txBody>
      </p:sp>
      <p:sp>
        <p:nvSpPr>
          <p:cNvPr id="1754" name="Rounded Rectangle 1753"/>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3500</a:t>
            </a:r>
          </a:p>
        </p:txBody>
      </p:sp>
      <p:sp>
        <p:nvSpPr>
          <p:cNvPr id="1755" name="Rounded Rectangle 1754"/>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3400</a:t>
            </a:r>
          </a:p>
        </p:txBody>
      </p:sp>
      <p:sp>
        <p:nvSpPr>
          <p:cNvPr id="1756" name="Rounded Rectangle 175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3300</a:t>
            </a:r>
          </a:p>
        </p:txBody>
      </p:sp>
      <p:sp>
        <p:nvSpPr>
          <p:cNvPr id="1757" name="Rounded Rectangle 1756"/>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3200</a:t>
            </a:r>
          </a:p>
        </p:txBody>
      </p:sp>
      <p:sp>
        <p:nvSpPr>
          <p:cNvPr id="1758" name="Rounded Rectangle 1757"/>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3100</a:t>
            </a:r>
          </a:p>
        </p:txBody>
      </p:sp>
      <p:sp>
        <p:nvSpPr>
          <p:cNvPr id="1759" name="Rounded Rectangle 175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3000</a:t>
            </a:r>
          </a:p>
        </p:txBody>
      </p:sp>
      <p:sp>
        <p:nvSpPr>
          <p:cNvPr id="1760" name="Rounded Rectangle 175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2900</a:t>
            </a:r>
          </a:p>
        </p:txBody>
      </p:sp>
      <p:sp>
        <p:nvSpPr>
          <p:cNvPr id="1761" name="Rounded Rectangle 176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2800</a:t>
            </a:r>
          </a:p>
        </p:txBody>
      </p:sp>
      <p:sp>
        <p:nvSpPr>
          <p:cNvPr id="1762" name="Rounded Rectangle 176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2700</a:t>
            </a:r>
          </a:p>
        </p:txBody>
      </p:sp>
      <p:sp>
        <p:nvSpPr>
          <p:cNvPr id="1763" name="Rounded Rectangle 1762"/>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2600</a:t>
            </a:r>
          </a:p>
        </p:txBody>
      </p:sp>
      <p:sp>
        <p:nvSpPr>
          <p:cNvPr id="1764" name="Rounded Rectangle 176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2500</a:t>
            </a:r>
          </a:p>
        </p:txBody>
      </p:sp>
      <p:sp>
        <p:nvSpPr>
          <p:cNvPr id="1765" name="Rounded Rectangle 176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2400</a:t>
            </a:r>
          </a:p>
        </p:txBody>
      </p:sp>
      <p:sp>
        <p:nvSpPr>
          <p:cNvPr id="1766" name="Rounded Rectangle 176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2300</a:t>
            </a:r>
          </a:p>
        </p:txBody>
      </p:sp>
      <p:sp>
        <p:nvSpPr>
          <p:cNvPr id="1767" name="Rounded Rectangle 176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2200</a:t>
            </a:r>
          </a:p>
        </p:txBody>
      </p:sp>
      <p:sp>
        <p:nvSpPr>
          <p:cNvPr id="1768" name="Rounded Rectangle 176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2100</a:t>
            </a:r>
          </a:p>
        </p:txBody>
      </p:sp>
      <p:sp>
        <p:nvSpPr>
          <p:cNvPr id="1769" name="Rounded Rectangle 1768"/>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2000</a:t>
            </a:r>
          </a:p>
        </p:txBody>
      </p:sp>
      <p:sp>
        <p:nvSpPr>
          <p:cNvPr id="1770" name="Rounded Rectangle 176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1900</a:t>
            </a:r>
          </a:p>
        </p:txBody>
      </p:sp>
      <p:sp>
        <p:nvSpPr>
          <p:cNvPr id="1771" name="Rounded Rectangle 1770"/>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1800</a:t>
            </a:r>
          </a:p>
        </p:txBody>
      </p:sp>
      <p:sp>
        <p:nvSpPr>
          <p:cNvPr id="1772" name="Rounded Rectangle 177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1700</a:t>
            </a:r>
          </a:p>
        </p:txBody>
      </p:sp>
      <p:sp>
        <p:nvSpPr>
          <p:cNvPr id="1773" name="Rounded Rectangle 1772"/>
          <p:cNvSpPr>
            <a:spLocks noChangeArrowheads="1"/>
          </p:cNvSpPr>
          <p:nvPr/>
        </p:nvSpPr>
        <p:spPr bwMode="auto">
          <a:xfrm>
            <a:off x="8181391" y="3042722"/>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1600</a:t>
            </a:r>
          </a:p>
        </p:txBody>
      </p:sp>
      <p:sp>
        <p:nvSpPr>
          <p:cNvPr id="1774" name="Rounded Rectangle 177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1500</a:t>
            </a:r>
          </a:p>
        </p:txBody>
      </p:sp>
      <p:sp>
        <p:nvSpPr>
          <p:cNvPr id="1775" name="Rounded Rectangle 177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1400</a:t>
            </a:r>
          </a:p>
        </p:txBody>
      </p:sp>
      <p:sp>
        <p:nvSpPr>
          <p:cNvPr id="1776" name="Rounded Rectangle 177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1300</a:t>
            </a:r>
          </a:p>
        </p:txBody>
      </p:sp>
      <p:sp>
        <p:nvSpPr>
          <p:cNvPr id="1777" name="Rounded Rectangle 177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1200</a:t>
            </a:r>
          </a:p>
        </p:txBody>
      </p:sp>
      <p:sp>
        <p:nvSpPr>
          <p:cNvPr id="1778" name="Rounded Rectangle 1777"/>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1100</a:t>
            </a:r>
          </a:p>
        </p:txBody>
      </p:sp>
      <p:sp>
        <p:nvSpPr>
          <p:cNvPr id="1779" name="Rounded Rectangle 1778"/>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1000</a:t>
            </a:r>
          </a:p>
        </p:txBody>
      </p:sp>
      <p:sp>
        <p:nvSpPr>
          <p:cNvPr id="1780" name="Rounded Rectangle 1779"/>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900</a:t>
            </a:r>
          </a:p>
        </p:txBody>
      </p:sp>
      <p:sp>
        <p:nvSpPr>
          <p:cNvPr id="1781" name="Rounded Rectangle 1780"/>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800</a:t>
            </a:r>
          </a:p>
        </p:txBody>
      </p:sp>
      <p:sp>
        <p:nvSpPr>
          <p:cNvPr id="1782" name="Rounded Rectangle 1781"/>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700</a:t>
            </a:r>
          </a:p>
        </p:txBody>
      </p:sp>
      <p:sp>
        <p:nvSpPr>
          <p:cNvPr id="1783" name="Rounded Rectangle 1782"/>
          <p:cNvSpPr>
            <a:spLocks noChangeArrowheads="1"/>
          </p:cNvSpPr>
          <p:nvPr/>
        </p:nvSpPr>
        <p:spPr bwMode="auto">
          <a:xfrm>
            <a:off x="8181391" y="3075429"/>
            <a:ext cx="868680" cy="594360"/>
          </a:xfrm>
          <a:prstGeom prst="roundRect">
            <a:avLst/>
          </a:prstGeom>
          <a:solidFill>
            <a:srgbClr val="990000"/>
          </a:solidFill>
          <a:ln>
            <a:noFill/>
          </a:ln>
          <a:extLst/>
        </p:spPr>
        <p:txBody>
          <a:bodyPr wrap="none" anchor="ctr"/>
          <a:lstStyle/>
          <a:p>
            <a:r>
              <a:rPr lang="en-US" sz="2600" b="1" dirty="0">
                <a:solidFill>
                  <a:schemeClr val="bg1"/>
                </a:solidFill>
              </a:rPr>
              <a:t>600</a:t>
            </a:r>
          </a:p>
        </p:txBody>
      </p:sp>
      <p:sp>
        <p:nvSpPr>
          <p:cNvPr id="1784" name="Rounded Rectangle 1783"/>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500</a:t>
            </a:r>
          </a:p>
        </p:txBody>
      </p:sp>
      <p:sp>
        <p:nvSpPr>
          <p:cNvPr id="1785" name="Rounded Rectangle 1784"/>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400</a:t>
            </a:r>
          </a:p>
        </p:txBody>
      </p:sp>
      <p:sp>
        <p:nvSpPr>
          <p:cNvPr id="1786" name="Rounded Rectangle 1785"/>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300</a:t>
            </a:r>
          </a:p>
        </p:txBody>
      </p:sp>
      <p:sp>
        <p:nvSpPr>
          <p:cNvPr id="1787" name="Rounded Rectangle 1786"/>
          <p:cNvSpPr>
            <a:spLocks noChangeArrowheads="1"/>
          </p:cNvSpPr>
          <p:nvPr/>
        </p:nvSpPr>
        <p:spPr bwMode="auto">
          <a:xfrm>
            <a:off x="8181391" y="3075429"/>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200</a:t>
            </a:r>
          </a:p>
        </p:txBody>
      </p:sp>
      <p:sp>
        <p:nvSpPr>
          <p:cNvPr id="1788" name="Rounded Rectangle 1787"/>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a:solidFill>
                  <a:schemeClr val="bg1"/>
                </a:solidFill>
              </a:rPr>
              <a:t>100</a:t>
            </a:r>
          </a:p>
        </p:txBody>
      </p:sp>
      <p:sp>
        <p:nvSpPr>
          <p:cNvPr id="1789" name="Rounded Rectangle 1788"/>
          <p:cNvSpPr>
            <a:spLocks noChangeArrowheads="1"/>
          </p:cNvSpPr>
          <p:nvPr/>
        </p:nvSpPr>
        <p:spPr bwMode="auto">
          <a:xfrm>
            <a:off x="8181391" y="3074671"/>
            <a:ext cx="868680" cy="594360"/>
          </a:xfrm>
          <a:prstGeom prst="roundRect">
            <a:avLst>
              <a:gd name="adj" fmla="val 16667"/>
            </a:avLst>
          </a:prstGeom>
          <a:solidFill>
            <a:srgbClr val="990000"/>
          </a:solidFill>
          <a:ln>
            <a:noFill/>
          </a:ln>
          <a:extLst/>
        </p:spPr>
        <p:txBody>
          <a:bodyPr wrap="none" anchor="ctr"/>
          <a:lstStyle/>
          <a:p>
            <a:r>
              <a:rPr lang="en-US" sz="2600" b="1" dirty="0">
                <a:solidFill>
                  <a:schemeClr val="bg1"/>
                </a:solidFill>
              </a:rPr>
              <a:t>000</a:t>
            </a:r>
          </a:p>
        </p:txBody>
      </p:sp>
      <p:sp>
        <p:nvSpPr>
          <p:cNvPr id="1790" name="Rounded Rectangle 178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10000</a:t>
            </a:r>
            <a:endParaRPr lang="en-US" sz="2600" b="1" dirty="0">
              <a:solidFill>
                <a:schemeClr val="bg1"/>
              </a:solidFill>
            </a:endParaRPr>
          </a:p>
        </p:txBody>
      </p:sp>
      <p:sp>
        <p:nvSpPr>
          <p:cNvPr id="1791" name="Rounded Rectangle 1790"/>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9900</a:t>
            </a:r>
            <a:endParaRPr lang="en-US" sz="2600" b="1" dirty="0">
              <a:solidFill>
                <a:schemeClr val="bg1"/>
              </a:solidFill>
            </a:endParaRPr>
          </a:p>
        </p:txBody>
      </p:sp>
      <p:sp>
        <p:nvSpPr>
          <p:cNvPr id="1792" name="Rounded Rectangle 179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9800</a:t>
            </a:r>
            <a:endParaRPr lang="en-US" sz="2600" b="1" dirty="0">
              <a:solidFill>
                <a:schemeClr val="bg1"/>
              </a:solidFill>
            </a:endParaRPr>
          </a:p>
        </p:txBody>
      </p:sp>
      <p:sp>
        <p:nvSpPr>
          <p:cNvPr id="1793" name="Rounded Rectangle 179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9700</a:t>
            </a:r>
            <a:endParaRPr lang="en-US" sz="2600" b="1" dirty="0">
              <a:solidFill>
                <a:schemeClr val="bg1"/>
              </a:solidFill>
            </a:endParaRPr>
          </a:p>
        </p:txBody>
      </p:sp>
      <p:sp>
        <p:nvSpPr>
          <p:cNvPr id="1794" name="Rounded Rectangle 179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9600</a:t>
            </a:r>
            <a:endParaRPr lang="en-US" sz="2600" b="1" dirty="0">
              <a:solidFill>
                <a:schemeClr val="bg1"/>
              </a:solidFill>
            </a:endParaRPr>
          </a:p>
        </p:txBody>
      </p:sp>
      <p:sp>
        <p:nvSpPr>
          <p:cNvPr id="1795" name="Rounded Rectangle 179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9</a:t>
            </a:r>
            <a:r>
              <a:rPr lang="en-US" sz="2600" b="1" dirty="0" smtClean="0">
                <a:solidFill>
                  <a:schemeClr val="bg1"/>
                </a:solidFill>
              </a:rPr>
              <a:t>500</a:t>
            </a:r>
            <a:endParaRPr lang="en-US" sz="2600" b="1" dirty="0">
              <a:solidFill>
                <a:schemeClr val="bg1"/>
              </a:solidFill>
            </a:endParaRPr>
          </a:p>
        </p:txBody>
      </p:sp>
      <p:sp>
        <p:nvSpPr>
          <p:cNvPr id="1796" name="Rounded Rectangle 179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9400</a:t>
            </a:r>
            <a:endParaRPr lang="en-US" sz="2600" b="1" dirty="0">
              <a:solidFill>
                <a:schemeClr val="bg1"/>
              </a:solidFill>
            </a:endParaRPr>
          </a:p>
        </p:txBody>
      </p:sp>
      <p:sp>
        <p:nvSpPr>
          <p:cNvPr id="1797" name="Rounded Rectangle 1796"/>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9300</a:t>
            </a:r>
            <a:endParaRPr lang="en-US" sz="2600" b="1" dirty="0">
              <a:solidFill>
                <a:schemeClr val="bg1"/>
              </a:solidFill>
            </a:endParaRPr>
          </a:p>
        </p:txBody>
      </p:sp>
      <p:sp>
        <p:nvSpPr>
          <p:cNvPr id="1798" name="Rounded Rectangle 179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9200</a:t>
            </a:r>
            <a:endParaRPr lang="en-US" sz="2600" b="1" dirty="0">
              <a:solidFill>
                <a:schemeClr val="bg1"/>
              </a:solidFill>
            </a:endParaRPr>
          </a:p>
        </p:txBody>
      </p:sp>
      <p:sp>
        <p:nvSpPr>
          <p:cNvPr id="1799" name="Rounded Rectangle 179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9100</a:t>
            </a:r>
            <a:endParaRPr lang="en-US" sz="2600" b="1" dirty="0">
              <a:solidFill>
                <a:schemeClr val="bg1"/>
              </a:solidFill>
            </a:endParaRPr>
          </a:p>
        </p:txBody>
      </p:sp>
      <p:sp>
        <p:nvSpPr>
          <p:cNvPr id="1800" name="Rounded Rectangle 1799"/>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9000</a:t>
            </a:r>
            <a:endParaRPr lang="en-US" sz="2600" b="1" dirty="0">
              <a:solidFill>
                <a:schemeClr val="bg1"/>
              </a:solidFill>
            </a:endParaRPr>
          </a:p>
        </p:txBody>
      </p:sp>
      <p:sp>
        <p:nvSpPr>
          <p:cNvPr id="1801" name="Rounded Rectangle 1800"/>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8900</a:t>
            </a:r>
            <a:endParaRPr lang="en-US" sz="2600" b="1" dirty="0">
              <a:solidFill>
                <a:schemeClr val="bg1"/>
              </a:solidFill>
            </a:endParaRPr>
          </a:p>
        </p:txBody>
      </p:sp>
      <p:sp>
        <p:nvSpPr>
          <p:cNvPr id="1802" name="Rounded Rectangle 180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8800</a:t>
            </a:r>
            <a:endParaRPr lang="en-US" sz="2600" b="1" dirty="0">
              <a:solidFill>
                <a:schemeClr val="bg1"/>
              </a:solidFill>
            </a:endParaRPr>
          </a:p>
        </p:txBody>
      </p:sp>
      <p:sp>
        <p:nvSpPr>
          <p:cNvPr id="1803" name="Rounded Rectangle 180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8700</a:t>
            </a:r>
            <a:endParaRPr lang="en-US" sz="2600" b="1" dirty="0">
              <a:solidFill>
                <a:schemeClr val="bg1"/>
              </a:solidFill>
            </a:endParaRPr>
          </a:p>
        </p:txBody>
      </p:sp>
      <p:sp>
        <p:nvSpPr>
          <p:cNvPr id="1804" name="Rounded Rectangle 180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8600</a:t>
            </a:r>
            <a:endParaRPr lang="en-US" sz="2600" b="1" dirty="0">
              <a:solidFill>
                <a:schemeClr val="bg1"/>
              </a:solidFill>
            </a:endParaRPr>
          </a:p>
        </p:txBody>
      </p:sp>
      <p:sp>
        <p:nvSpPr>
          <p:cNvPr id="1805" name="Rounded Rectangle 180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8</a:t>
            </a:r>
            <a:r>
              <a:rPr lang="en-US" sz="2600" b="1" dirty="0" smtClean="0">
                <a:solidFill>
                  <a:schemeClr val="bg1"/>
                </a:solidFill>
              </a:rPr>
              <a:t>500</a:t>
            </a:r>
            <a:endParaRPr lang="en-US" sz="2600" b="1" dirty="0">
              <a:solidFill>
                <a:schemeClr val="bg1"/>
              </a:solidFill>
            </a:endParaRPr>
          </a:p>
        </p:txBody>
      </p:sp>
      <p:sp>
        <p:nvSpPr>
          <p:cNvPr id="1806" name="Rounded Rectangle 180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807" name="Rounded Rectangle 1806"/>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808" name="Rounded Rectangle 1807"/>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8300</a:t>
            </a:r>
            <a:endParaRPr lang="en-US" sz="2600" b="1" dirty="0">
              <a:solidFill>
                <a:schemeClr val="bg1"/>
              </a:solidFill>
            </a:endParaRPr>
          </a:p>
        </p:txBody>
      </p:sp>
      <p:sp>
        <p:nvSpPr>
          <p:cNvPr id="1809" name="Rounded Rectangle 1808"/>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8200</a:t>
            </a:r>
            <a:endParaRPr lang="en-US" sz="2600" b="1" dirty="0">
              <a:solidFill>
                <a:schemeClr val="bg1"/>
              </a:solidFill>
            </a:endParaRPr>
          </a:p>
        </p:txBody>
      </p:sp>
      <p:sp>
        <p:nvSpPr>
          <p:cNvPr id="1810" name="Rounded Rectangle 1809"/>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8100</a:t>
            </a:r>
            <a:endParaRPr lang="en-US" sz="2600" b="1" dirty="0">
              <a:solidFill>
                <a:schemeClr val="bg1"/>
              </a:solidFill>
            </a:endParaRPr>
          </a:p>
        </p:txBody>
      </p:sp>
      <p:sp>
        <p:nvSpPr>
          <p:cNvPr id="1811" name="Rounded Rectangle 1810"/>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8000</a:t>
            </a:r>
          </a:p>
        </p:txBody>
      </p:sp>
      <p:sp>
        <p:nvSpPr>
          <p:cNvPr id="1812" name="Rounded Rectangle 181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7900</a:t>
            </a:r>
          </a:p>
        </p:txBody>
      </p:sp>
      <p:sp>
        <p:nvSpPr>
          <p:cNvPr id="1813" name="Rounded Rectangle 1812"/>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7800</a:t>
            </a:r>
          </a:p>
        </p:txBody>
      </p:sp>
      <p:sp>
        <p:nvSpPr>
          <p:cNvPr id="1814" name="Rounded Rectangle 181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7700</a:t>
            </a:r>
          </a:p>
        </p:txBody>
      </p:sp>
      <p:sp>
        <p:nvSpPr>
          <p:cNvPr id="1815" name="Rounded Rectangle 181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7600</a:t>
            </a:r>
          </a:p>
        </p:txBody>
      </p:sp>
      <p:sp>
        <p:nvSpPr>
          <p:cNvPr id="1816" name="Rounded Rectangle 1815"/>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7500</a:t>
            </a:r>
          </a:p>
        </p:txBody>
      </p:sp>
      <p:sp>
        <p:nvSpPr>
          <p:cNvPr id="1817" name="Rounded Rectangle 181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7400</a:t>
            </a:r>
          </a:p>
        </p:txBody>
      </p:sp>
      <p:sp>
        <p:nvSpPr>
          <p:cNvPr id="1818" name="Rounded Rectangle 1817"/>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7300</a:t>
            </a:r>
          </a:p>
        </p:txBody>
      </p:sp>
      <p:sp>
        <p:nvSpPr>
          <p:cNvPr id="1819" name="Rounded Rectangle 1818"/>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7200</a:t>
            </a:r>
          </a:p>
        </p:txBody>
      </p:sp>
      <p:sp>
        <p:nvSpPr>
          <p:cNvPr id="1820" name="Rounded Rectangle 1819"/>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7100</a:t>
            </a:r>
          </a:p>
        </p:txBody>
      </p:sp>
      <p:sp>
        <p:nvSpPr>
          <p:cNvPr id="1821" name="Rounded Rectangle 1820"/>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7000</a:t>
            </a:r>
          </a:p>
        </p:txBody>
      </p:sp>
      <p:sp>
        <p:nvSpPr>
          <p:cNvPr id="1822" name="Rounded Rectangle 1821"/>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6900</a:t>
            </a:r>
          </a:p>
        </p:txBody>
      </p:sp>
      <p:sp>
        <p:nvSpPr>
          <p:cNvPr id="1823" name="Rounded Rectangle 182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6800</a:t>
            </a:r>
          </a:p>
        </p:txBody>
      </p:sp>
      <p:sp>
        <p:nvSpPr>
          <p:cNvPr id="1824" name="Rounded Rectangle 182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6700</a:t>
            </a:r>
          </a:p>
        </p:txBody>
      </p:sp>
      <p:sp>
        <p:nvSpPr>
          <p:cNvPr id="1825" name="Rounded Rectangle 1824"/>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6600</a:t>
            </a:r>
          </a:p>
        </p:txBody>
      </p:sp>
      <p:sp>
        <p:nvSpPr>
          <p:cNvPr id="1826" name="Rounded Rectangle 182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6500</a:t>
            </a:r>
          </a:p>
        </p:txBody>
      </p:sp>
      <p:sp>
        <p:nvSpPr>
          <p:cNvPr id="1827" name="Rounded Rectangle 182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6400</a:t>
            </a:r>
          </a:p>
        </p:txBody>
      </p:sp>
      <p:sp>
        <p:nvSpPr>
          <p:cNvPr id="1828" name="Rounded Rectangle 182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6300</a:t>
            </a:r>
          </a:p>
        </p:txBody>
      </p:sp>
      <p:sp>
        <p:nvSpPr>
          <p:cNvPr id="1829" name="Rounded Rectangle 182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6200</a:t>
            </a:r>
          </a:p>
        </p:txBody>
      </p:sp>
      <p:sp>
        <p:nvSpPr>
          <p:cNvPr id="1830" name="Rounded Rectangle 182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6100</a:t>
            </a:r>
          </a:p>
        </p:txBody>
      </p:sp>
      <p:sp>
        <p:nvSpPr>
          <p:cNvPr id="1831" name="Rounded Rectangle 1830"/>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6000</a:t>
            </a:r>
          </a:p>
        </p:txBody>
      </p:sp>
      <p:sp>
        <p:nvSpPr>
          <p:cNvPr id="1832" name="Rounded Rectangle 183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5900</a:t>
            </a:r>
          </a:p>
        </p:txBody>
      </p:sp>
      <p:sp>
        <p:nvSpPr>
          <p:cNvPr id="1833" name="Rounded Rectangle 183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5800</a:t>
            </a:r>
          </a:p>
        </p:txBody>
      </p:sp>
      <p:sp>
        <p:nvSpPr>
          <p:cNvPr id="1834" name="Rounded Rectangle 183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5700</a:t>
            </a:r>
          </a:p>
        </p:txBody>
      </p:sp>
      <p:sp>
        <p:nvSpPr>
          <p:cNvPr id="1835" name="Rounded Rectangle 183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5600</a:t>
            </a:r>
          </a:p>
        </p:txBody>
      </p:sp>
      <p:sp>
        <p:nvSpPr>
          <p:cNvPr id="1836" name="Rounded Rectangle 1835"/>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5500</a:t>
            </a:r>
          </a:p>
        </p:txBody>
      </p:sp>
      <p:sp>
        <p:nvSpPr>
          <p:cNvPr id="1837" name="Rounded Rectangle 183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5400</a:t>
            </a:r>
          </a:p>
        </p:txBody>
      </p:sp>
      <p:sp>
        <p:nvSpPr>
          <p:cNvPr id="1838" name="Rounded Rectangle 183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5300</a:t>
            </a:r>
          </a:p>
        </p:txBody>
      </p:sp>
      <p:sp>
        <p:nvSpPr>
          <p:cNvPr id="1839" name="Rounded Rectangle 183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5200</a:t>
            </a:r>
          </a:p>
        </p:txBody>
      </p:sp>
      <p:sp>
        <p:nvSpPr>
          <p:cNvPr id="1840" name="Rounded Rectangle 183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5100</a:t>
            </a:r>
          </a:p>
        </p:txBody>
      </p:sp>
      <p:sp>
        <p:nvSpPr>
          <p:cNvPr id="1841" name="Oval 12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5000</a:t>
            </a:r>
          </a:p>
        </p:txBody>
      </p:sp>
      <p:sp>
        <p:nvSpPr>
          <p:cNvPr id="1842" name="Rounded Rectangle 1841"/>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4900</a:t>
            </a:r>
          </a:p>
        </p:txBody>
      </p:sp>
      <p:sp>
        <p:nvSpPr>
          <p:cNvPr id="1843" name="Rounded Rectangle 1842"/>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4800</a:t>
            </a:r>
          </a:p>
        </p:txBody>
      </p:sp>
      <p:sp>
        <p:nvSpPr>
          <p:cNvPr id="1844" name="Rounded Rectangle 1843"/>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4700</a:t>
            </a:r>
          </a:p>
        </p:txBody>
      </p:sp>
      <p:sp>
        <p:nvSpPr>
          <p:cNvPr id="1845" name="Rounded Rectangle 1844"/>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4600</a:t>
            </a:r>
          </a:p>
        </p:txBody>
      </p:sp>
      <p:sp>
        <p:nvSpPr>
          <p:cNvPr id="1846" name="Rounded Rectangle 184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4500</a:t>
            </a:r>
          </a:p>
        </p:txBody>
      </p:sp>
      <p:sp>
        <p:nvSpPr>
          <p:cNvPr id="1847" name="Rounded Rectangle 184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4400</a:t>
            </a:r>
          </a:p>
        </p:txBody>
      </p:sp>
      <p:sp>
        <p:nvSpPr>
          <p:cNvPr id="1848" name="Rounded Rectangle 1847"/>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4300</a:t>
            </a:r>
          </a:p>
        </p:txBody>
      </p:sp>
      <p:sp>
        <p:nvSpPr>
          <p:cNvPr id="1849" name="Rounded Rectangle 1848"/>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4200</a:t>
            </a:r>
          </a:p>
        </p:txBody>
      </p:sp>
      <p:sp>
        <p:nvSpPr>
          <p:cNvPr id="1850" name="Rounded Rectangle 184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4100</a:t>
            </a:r>
          </a:p>
        </p:txBody>
      </p:sp>
      <p:sp>
        <p:nvSpPr>
          <p:cNvPr id="1851" name="Rounded Rectangle 1850"/>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4000</a:t>
            </a:r>
          </a:p>
        </p:txBody>
      </p:sp>
      <p:sp>
        <p:nvSpPr>
          <p:cNvPr id="1852" name="Rounded Rectangle 185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3900</a:t>
            </a:r>
          </a:p>
        </p:txBody>
      </p:sp>
      <p:sp>
        <p:nvSpPr>
          <p:cNvPr id="1853" name="Rounded Rectangle 1852"/>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3800</a:t>
            </a:r>
          </a:p>
        </p:txBody>
      </p:sp>
      <p:sp>
        <p:nvSpPr>
          <p:cNvPr id="1854" name="Rounded Rectangle 1853"/>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3700</a:t>
            </a:r>
          </a:p>
        </p:txBody>
      </p:sp>
      <p:sp>
        <p:nvSpPr>
          <p:cNvPr id="1855" name="Rounded Rectangle 185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3600</a:t>
            </a:r>
          </a:p>
        </p:txBody>
      </p:sp>
      <p:sp>
        <p:nvSpPr>
          <p:cNvPr id="1856" name="Rounded Rectangle 1855"/>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3500</a:t>
            </a:r>
          </a:p>
        </p:txBody>
      </p:sp>
      <p:sp>
        <p:nvSpPr>
          <p:cNvPr id="1857" name="Rounded Rectangle 1856"/>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3400</a:t>
            </a:r>
          </a:p>
        </p:txBody>
      </p:sp>
      <p:sp>
        <p:nvSpPr>
          <p:cNvPr id="1858" name="Rounded Rectangle 185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3300</a:t>
            </a:r>
          </a:p>
        </p:txBody>
      </p:sp>
      <p:sp>
        <p:nvSpPr>
          <p:cNvPr id="1859" name="Rounded Rectangle 1858"/>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3200</a:t>
            </a:r>
          </a:p>
        </p:txBody>
      </p:sp>
      <p:sp>
        <p:nvSpPr>
          <p:cNvPr id="1860" name="Rounded Rectangle 1859"/>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3100</a:t>
            </a:r>
          </a:p>
        </p:txBody>
      </p:sp>
      <p:sp>
        <p:nvSpPr>
          <p:cNvPr id="1861" name="Rounded Rectangle 1860"/>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3000</a:t>
            </a:r>
          </a:p>
        </p:txBody>
      </p:sp>
      <p:sp>
        <p:nvSpPr>
          <p:cNvPr id="1862" name="Rounded Rectangle 186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2900</a:t>
            </a:r>
          </a:p>
        </p:txBody>
      </p:sp>
      <p:sp>
        <p:nvSpPr>
          <p:cNvPr id="1863" name="Rounded Rectangle 186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2800</a:t>
            </a:r>
          </a:p>
        </p:txBody>
      </p:sp>
      <p:sp>
        <p:nvSpPr>
          <p:cNvPr id="1864" name="Rounded Rectangle 186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2700</a:t>
            </a:r>
          </a:p>
        </p:txBody>
      </p:sp>
      <p:sp>
        <p:nvSpPr>
          <p:cNvPr id="1865" name="Rounded Rectangle 186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2600</a:t>
            </a:r>
          </a:p>
        </p:txBody>
      </p:sp>
      <p:sp>
        <p:nvSpPr>
          <p:cNvPr id="1866" name="Rounded Rectangle 186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2500</a:t>
            </a:r>
          </a:p>
        </p:txBody>
      </p:sp>
      <p:sp>
        <p:nvSpPr>
          <p:cNvPr id="1867" name="Rounded Rectangle 186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2400</a:t>
            </a:r>
          </a:p>
        </p:txBody>
      </p:sp>
      <p:sp>
        <p:nvSpPr>
          <p:cNvPr id="1868" name="Rounded Rectangle 186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2300</a:t>
            </a:r>
          </a:p>
        </p:txBody>
      </p:sp>
      <p:sp>
        <p:nvSpPr>
          <p:cNvPr id="1869" name="Rounded Rectangle 186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2200</a:t>
            </a:r>
          </a:p>
        </p:txBody>
      </p:sp>
      <p:sp>
        <p:nvSpPr>
          <p:cNvPr id="1870" name="Rounded Rectangle 186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2100</a:t>
            </a:r>
          </a:p>
        </p:txBody>
      </p:sp>
      <p:sp>
        <p:nvSpPr>
          <p:cNvPr id="1871" name="Rounded Rectangle 1870"/>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2000</a:t>
            </a:r>
          </a:p>
        </p:txBody>
      </p:sp>
      <p:sp>
        <p:nvSpPr>
          <p:cNvPr id="1872" name="Rounded Rectangle 187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1900</a:t>
            </a:r>
          </a:p>
        </p:txBody>
      </p:sp>
      <p:sp>
        <p:nvSpPr>
          <p:cNvPr id="1873" name="Rounded Rectangle 187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1800</a:t>
            </a:r>
          </a:p>
        </p:txBody>
      </p:sp>
      <p:sp>
        <p:nvSpPr>
          <p:cNvPr id="1874" name="Rounded Rectangle 187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1700</a:t>
            </a:r>
          </a:p>
        </p:txBody>
      </p:sp>
      <p:sp>
        <p:nvSpPr>
          <p:cNvPr id="1875" name="Rounded Rectangle 1874"/>
          <p:cNvSpPr>
            <a:spLocks noChangeArrowheads="1"/>
          </p:cNvSpPr>
          <p:nvPr/>
        </p:nvSpPr>
        <p:spPr bwMode="auto">
          <a:xfrm>
            <a:off x="8181391" y="3881120"/>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1600</a:t>
            </a:r>
          </a:p>
        </p:txBody>
      </p:sp>
      <p:sp>
        <p:nvSpPr>
          <p:cNvPr id="1876" name="Rounded Rectangle 187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1500</a:t>
            </a:r>
          </a:p>
        </p:txBody>
      </p:sp>
      <p:sp>
        <p:nvSpPr>
          <p:cNvPr id="1877" name="Rounded Rectangle 187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1400</a:t>
            </a:r>
          </a:p>
        </p:txBody>
      </p:sp>
      <p:sp>
        <p:nvSpPr>
          <p:cNvPr id="1878" name="Rounded Rectangle 187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1300</a:t>
            </a:r>
          </a:p>
        </p:txBody>
      </p:sp>
      <p:sp>
        <p:nvSpPr>
          <p:cNvPr id="1879" name="Rounded Rectangle 187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1200</a:t>
            </a:r>
          </a:p>
        </p:txBody>
      </p:sp>
      <p:sp>
        <p:nvSpPr>
          <p:cNvPr id="1880" name="Rounded Rectangle 187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1100</a:t>
            </a:r>
          </a:p>
        </p:txBody>
      </p:sp>
      <p:sp>
        <p:nvSpPr>
          <p:cNvPr id="1881" name="Rounded Rectangle 1880"/>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1000</a:t>
            </a:r>
          </a:p>
        </p:txBody>
      </p:sp>
      <p:sp>
        <p:nvSpPr>
          <p:cNvPr id="1882" name="Rounded Rectangle 188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900</a:t>
            </a:r>
          </a:p>
        </p:txBody>
      </p:sp>
      <p:sp>
        <p:nvSpPr>
          <p:cNvPr id="1883" name="Rounded Rectangle 1882"/>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800</a:t>
            </a:r>
          </a:p>
        </p:txBody>
      </p:sp>
      <p:sp>
        <p:nvSpPr>
          <p:cNvPr id="1884" name="Rounded Rectangle 188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700</a:t>
            </a:r>
          </a:p>
        </p:txBody>
      </p:sp>
      <p:sp>
        <p:nvSpPr>
          <p:cNvPr id="1885" name="Rounded Rectangle 1884"/>
          <p:cNvSpPr>
            <a:spLocks noChangeArrowheads="1"/>
          </p:cNvSpPr>
          <p:nvPr/>
        </p:nvSpPr>
        <p:spPr bwMode="auto">
          <a:xfrm>
            <a:off x="8181391" y="3913827"/>
            <a:ext cx="868680" cy="594360"/>
          </a:xfrm>
          <a:prstGeom prst="roundRect">
            <a:avLst/>
          </a:prstGeom>
          <a:solidFill>
            <a:srgbClr val="000066"/>
          </a:solidFill>
          <a:ln>
            <a:noFill/>
          </a:ln>
          <a:extLst/>
        </p:spPr>
        <p:txBody>
          <a:bodyPr wrap="none" anchor="ctr"/>
          <a:lstStyle/>
          <a:p>
            <a:r>
              <a:rPr lang="en-US" sz="2600" b="1" dirty="0">
                <a:solidFill>
                  <a:schemeClr val="bg1"/>
                </a:solidFill>
              </a:rPr>
              <a:t>600</a:t>
            </a:r>
          </a:p>
        </p:txBody>
      </p:sp>
      <p:sp>
        <p:nvSpPr>
          <p:cNvPr id="1886" name="Rounded Rectangle 188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500</a:t>
            </a:r>
          </a:p>
        </p:txBody>
      </p:sp>
      <p:sp>
        <p:nvSpPr>
          <p:cNvPr id="1887" name="Rounded Rectangle 188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400</a:t>
            </a:r>
          </a:p>
        </p:txBody>
      </p:sp>
      <p:sp>
        <p:nvSpPr>
          <p:cNvPr id="1888" name="Rounded Rectangle 188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300</a:t>
            </a:r>
          </a:p>
        </p:txBody>
      </p:sp>
      <p:sp>
        <p:nvSpPr>
          <p:cNvPr id="1889" name="Rounded Rectangle 188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200</a:t>
            </a:r>
          </a:p>
        </p:txBody>
      </p:sp>
      <p:sp>
        <p:nvSpPr>
          <p:cNvPr id="1890" name="Rounded Rectangle 1889"/>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100</a:t>
            </a:r>
          </a:p>
        </p:txBody>
      </p:sp>
      <p:sp>
        <p:nvSpPr>
          <p:cNvPr id="1891" name="Rounded Rectangle 1890"/>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000</a:t>
            </a:r>
          </a:p>
        </p:txBody>
      </p:sp>
      <p:sp>
        <p:nvSpPr>
          <p:cNvPr id="1892" name="Rounded Rectangle 189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10000</a:t>
            </a:r>
            <a:endParaRPr lang="en-US" sz="2600" b="1" dirty="0">
              <a:solidFill>
                <a:schemeClr val="bg1"/>
              </a:solidFill>
            </a:endParaRPr>
          </a:p>
        </p:txBody>
      </p:sp>
      <p:sp>
        <p:nvSpPr>
          <p:cNvPr id="1893" name="Rounded Rectangle 1892"/>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9900</a:t>
            </a:r>
            <a:endParaRPr lang="en-US" sz="2600" b="1" dirty="0">
              <a:solidFill>
                <a:schemeClr val="bg1"/>
              </a:solidFill>
            </a:endParaRPr>
          </a:p>
        </p:txBody>
      </p:sp>
      <p:sp>
        <p:nvSpPr>
          <p:cNvPr id="1894" name="Rounded Rectangle 189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9800</a:t>
            </a:r>
            <a:endParaRPr lang="en-US" sz="2600" b="1" dirty="0">
              <a:solidFill>
                <a:schemeClr val="bg1"/>
              </a:solidFill>
            </a:endParaRPr>
          </a:p>
        </p:txBody>
      </p:sp>
      <p:sp>
        <p:nvSpPr>
          <p:cNvPr id="1895" name="Rounded Rectangle 189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9700</a:t>
            </a:r>
            <a:endParaRPr lang="en-US" sz="2600" b="1" dirty="0">
              <a:solidFill>
                <a:schemeClr val="bg1"/>
              </a:solidFill>
            </a:endParaRPr>
          </a:p>
        </p:txBody>
      </p:sp>
      <p:sp>
        <p:nvSpPr>
          <p:cNvPr id="1896" name="Rounded Rectangle 189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9600</a:t>
            </a:r>
            <a:endParaRPr lang="en-US" sz="2600" b="1" dirty="0">
              <a:solidFill>
                <a:schemeClr val="bg1"/>
              </a:solidFill>
            </a:endParaRPr>
          </a:p>
        </p:txBody>
      </p:sp>
      <p:sp>
        <p:nvSpPr>
          <p:cNvPr id="1897" name="Rounded Rectangle 189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9</a:t>
            </a:r>
            <a:r>
              <a:rPr lang="en-US" sz="2600" b="1" dirty="0" smtClean="0">
                <a:solidFill>
                  <a:schemeClr val="bg1"/>
                </a:solidFill>
              </a:rPr>
              <a:t>500</a:t>
            </a:r>
            <a:endParaRPr lang="en-US" sz="2600" b="1" dirty="0">
              <a:solidFill>
                <a:schemeClr val="bg1"/>
              </a:solidFill>
            </a:endParaRPr>
          </a:p>
        </p:txBody>
      </p:sp>
      <p:sp>
        <p:nvSpPr>
          <p:cNvPr id="1898" name="Rounded Rectangle 189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9400</a:t>
            </a:r>
            <a:endParaRPr lang="en-US" sz="2600" b="1" dirty="0">
              <a:solidFill>
                <a:schemeClr val="bg1"/>
              </a:solidFill>
            </a:endParaRPr>
          </a:p>
        </p:txBody>
      </p:sp>
      <p:sp>
        <p:nvSpPr>
          <p:cNvPr id="1899" name="Rounded Rectangle 1898"/>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9300</a:t>
            </a:r>
            <a:endParaRPr lang="en-US" sz="2600" b="1" dirty="0">
              <a:solidFill>
                <a:schemeClr val="bg1"/>
              </a:solidFill>
            </a:endParaRPr>
          </a:p>
        </p:txBody>
      </p:sp>
      <p:sp>
        <p:nvSpPr>
          <p:cNvPr id="1900" name="Rounded Rectangle 189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9200</a:t>
            </a:r>
            <a:endParaRPr lang="en-US" sz="2600" b="1" dirty="0">
              <a:solidFill>
                <a:schemeClr val="bg1"/>
              </a:solidFill>
            </a:endParaRPr>
          </a:p>
        </p:txBody>
      </p:sp>
      <p:sp>
        <p:nvSpPr>
          <p:cNvPr id="1901" name="Rounded Rectangle 1900"/>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9100</a:t>
            </a:r>
            <a:endParaRPr lang="en-US" sz="2600" b="1" dirty="0">
              <a:solidFill>
                <a:schemeClr val="bg1"/>
              </a:solidFill>
            </a:endParaRPr>
          </a:p>
        </p:txBody>
      </p:sp>
      <p:sp>
        <p:nvSpPr>
          <p:cNvPr id="1902" name="Rounded Rectangle 1901"/>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9000</a:t>
            </a:r>
            <a:endParaRPr lang="en-US" sz="2600" b="1" dirty="0">
              <a:solidFill>
                <a:schemeClr val="bg1"/>
              </a:solidFill>
            </a:endParaRPr>
          </a:p>
        </p:txBody>
      </p:sp>
      <p:sp>
        <p:nvSpPr>
          <p:cNvPr id="1903" name="Rounded Rectangle 190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8900</a:t>
            </a:r>
            <a:endParaRPr lang="en-US" sz="2600" b="1" dirty="0">
              <a:solidFill>
                <a:schemeClr val="bg1"/>
              </a:solidFill>
            </a:endParaRPr>
          </a:p>
        </p:txBody>
      </p:sp>
      <p:sp>
        <p:nvSpPr>
          <p:cNvPr id="1904" name="Rounded Rectangle 190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8800</a:t>
            </a:r>
            <a:endParaRPr lang="en-US" sz="2600" b="1" dirty="0">
              <a:solidFill>
                <a:schemeClr val="bg1"/>
              </a:solidFill>
            </a:endParaRPr>
          </a:p>
        </p:txBody>
      </p:sp>
      <p:sp>
        <p:nvSpPr>
          <p:cNvPr id="1905" name="Rounded Rectangle 190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8700</a:t>
            </a:r>
            <a:endParaRPr lang="en-US" sz="2600" b="1" dirty="0">
              <a:solidFill>
                <a:schemeClr val="bg1"/>
              </a:solidFill>
            </a:endParaRPr>
          </a:p>
        </p:txBody>
      </p:sp>
      <p:sp>
        <p:nvSpPr>
          <p:cNvPr id="1906" name="Rounded Rectangle 190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8600</a:t>
            </a:r>
            <a:endParaRPr lang="en-US" sz="2600" b="1" dirty="0">
              <a:solidFill>
                <a:schemeClr val="bg1"/>
              </a:solidFill>
            </a:endParaRPr>
          </a:p>
        </p:txBody>
      </p:sp>
      <p:sp>
        <p:nvSpPr>
          <p:cNvPr id="1907" name="Rounded Rectangle 190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8</a:t>
            </a:r>
            <a:r>
              <a:rPr lang="en-US" sz="2600" b="1" dirty="0" smtClean="0">
                <a:solidFill>
                  <a:schemeClr val="bg1"/>
                </a:solidFill>
              </a:rPr>
              <a:t>500</a:t>
            </a:r>
            <a:endParaRPr lang="en-US" sz="2600" b="1" dirty="0">
              <a:solidFill>
                <a:schemeClr val="bg1"/>
              </a:solidFill>
            </a:endParaRPr>
          </a:p>
        </p:txBody>
      </p:sp>
      <p:sp>
        <p:nvSpPr>
          <p:cNvPr id="1908" name="Rounded Rectangle 190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909" name="Rounded Rectangle 1908"/>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1910" name="Rounded Rectangle 1909"/>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8300</a:t>
            </a:r>
            <a:endParaRPr lang="en-US" sz="2600" b="1" dirty="0">
              <a:solidFill>
                <a:schemeClr val="bg1"/>
              </a:solidFill>
            </a:endParaRPr>
          </a:p>
        </p:txBody>
      </p:sp>
      <p:sp>
        <p:nvSpPr>
          <p:cNvPr id="1911" name="Rounded Rectangle 1910"/>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8200</a:t>
            </a:r>
            <a:endParaRPr lang="en-US" sz="2600" b="1" dirty="0">
              <a:solidFill>
                <a:schemeClr val="bg1"/>
              </a:solidFill>
            </a:endParaRPr>
          </a:p>
        </p:txBody>
      </p:sp>
      <p:sp>
        <p:nvSpPr>
          <p:cNvPr id="1912" name="Rounded Rectangle 1911"/>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smtClean="0">
                <a:solidFill>
                  <a:schemeClr val="bg1"/>
                </a:solidFill>
              </a:rPr>
              <a:t>8100</a:t>
            </a:r>
            <a:endParaRPr lang="en-US" sz="2600" b="1" dirty="0">
              <a:solidFill>
                <a:schemeClr val="bg1"/>
              </a:solidFill>
            </a:endParaRPr>
          </a:p>
        </p:txBody>
      </p:sp>
      <p:sp>
        <p:nvSpPr>
          <p:cNvPr id="1913" name="Rounded Rectangle 191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8000</a:t>
            </a:r>
          </a:p>
        </p:txBody>
      </p:sp>
      <p:sp>
        <p:nvSpPr>
          <p:cNvPr id="1914" name="Rounded Rectangle 191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7900</a:t>
            </a:r>
          </a:p>
        </p:txBody>
      </p:sp>
      <p:sp>
        <p:nvSpPr>
          <p:cNvPr id="1915" name="Rounded Rectangle 1914"/>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7800</a:t>
            </a:r>
          </a:p>
        </p:txBody>
      </p:sp>
      <p:sp>
        <p:nvSpPr>
          <p:cNvPr id="1916" name="Rounded Rectangle 191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7700</a:t>
            </a:r>
          </a:p>
        </p:txBody>
      </p:sp>
      <p:sp>
        <p:nvSpPr>
          <p:cNvPr id="1917" name="Rounded Rectangle 191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7600</a:t>
            </a:r>
          </a:p>
        </p:txBody>
      </p:sp>
      <p:sp>
        <p:nvSpPr>
          <p:cNvPr id="1918" name="Rounded Rectangle 1917"/>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7500</a:t>
            </a:r>
          </a:p>
        </p:txBody>
      </p:sp>
      <p:sp>
        <p:nvSpPr>
          <p:cNvPr id="1919" name="Rounded Rectangle 191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7400</a:t>
            </a:r>
          </a:p>
        </p:txBody>
      </p:sp>
      <p:sp>
        <p:nvSpPr>
          <p:cNvPr id="1920" name="Rounded Rectangle 1919"/>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7300</a:t>
            </a:r>
          </a:p>
        </p:txBody>
      </p:sp>
      <p:sp>
        <p:nvSpPr>
          <p:cNvPr id="1921" name="Rounded Rectangle 1920"/>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7200</a:t>
            </a:r>
          </a:p>
        </p:txBody>
      </p:sp>
      <p:sp>
        <p:nvSpPr>
          <p:cNvPr id="1922" name="Rounded Rectangle 1921"/>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7100</a:t>
            </a:r>
          </a:p>
        </p:txBody>
      </p:sp>
      <p:sp>
        <p:nvSpPr>
          <p:cNvPr id="1923" name="Rounded Rectangle 192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7000</a:t>
            </a:r>
          </a:p>
        </p:txBody>
      </p:sp>
      <p:sp>
        <p:nvSpPr>
          <p:cNvPr id="1924" name="Rounded Rectangle 1923"/>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6900</a:t>
            </a:r>
          </a:p>
        </p:txBody>
      </p:sp>
      <p:sp>
        <p:nvSpPr>
          <p:cNvPr id="1925" name="Rounded Rectangle 192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6800</a:t>
            </a:r>
          </a:p>
        </p:txBody>
      </p:sp>
      <p:sp>
        <p:nvSpPr>
          <p:cNvPr id="1926" name="Rounded Rectangle 192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6700</a:t>
            </a:r>
          </a:p>
        </p:txBody>
      </p:sp>
      <p:sp>
        <p:nvSpPr>
          <p:cNvPr id="1927" name="Rounded Rectangle 1926"/>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6600</a:t>
            </a:r>
          </a:p>
        </p:txBody>
      </p:sp>
      <p:sp>
        <p:nvSpPr>
          <p:cNvPr id="1928" name="Rounded Rectangle 192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6500</a:t>
            </a:r>
          </a:p>
        </p:txBody>
      </p:sp>
      <p:sp>
        <p:nvSpPr>
          <p:cNvPr id="1929" name="Rounded Rectangle 192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6400</a:t>
            </a:r>
          </a:p>
        </p:txBody>
      </p:sp>
      <p:sp>
        <p:nvSpPr>
          <p:cNvPr id="1930" name="Rounded Rectangle 192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6300</a:t>
            </a:r>
          </a:p>
        </p:txBody>
      </p:sp>
      <p:sp>
        <p:nvSpPr>
          <p:cNvPr id="1931" name="Rounded Rectangle 1930"/>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6200</a:t>
            </a:r>
          </a:p>
        </p:txBody>
      </p:sp>
      <p:sp>
        <p:nvSpPr>
          <p:cNvPr id="1932" name="Rounded Rectangle 193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6100</a:t>
            </a:r>
          </a:p>
        </p:txBody>
      </p:sp>
      <p:sp>
        <p:nvSpPr>
          <p:cNvPr id="1933" name="Rounded Rectangle 193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6000</a:t>
            </a:r>
          </a:p>
        </p:txBody>
      </p:sp>
      <p:sp>
        <p:nvSpPr>
          <p:cNvPr id="1934" name="Rounded Rectangle 193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5900</a:t>
            </a:r>
          </a:p>
        </p:txBody>
      </p:sp>
      <p:sp>
        <p:nvSpPr>
          <p:cNvPr id="1935" name="Rounded Rectangle 193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5800</a:t>
            </a:r>
          </a:p>
        </p:txBody>
      </p:sp>
      <p:sp>
        <p:nvSpPr>
          <p:cNvPr id="1936" name="Rounded Rectangle 193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5700</a:t>
            </a:r>
          </a:p>
        </p:txBody>
      </p:sp>
      <p:sp>
        <p:nvSpPr>
          <p:cNvPr id="1937" name="Rounded Rectangle 193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5600</a:t>
            </a:r>
          </a:p>
        </p:txBody>
      </p:sp>
      <p:sp>
        <p:nvSpPr>
          <p:cNvPr id="1938" name="Rounded Rectangle 1937"/>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5500</a:t>
            </a:r>
          </a:p>
        </p:txBody>
      </p:sp>
      <p:sp>
        <p:nvSpPr>
          <p:cNvPr id="1939" name="Rounded Rectangle 193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5400</a:t>
            </a:r>
          </a:p>
        </p:txBody>
      </p:sp>
      <p:sp>
        <p:nvSpPr>
          <p:cNvPr id="1940" name="Rounded Rectangle 193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5300</a:t>
            </a:r>
          </a:p>
        </p:txBody>
      </p:sp>
      <p:sp>
        <p:nvSpPr>
          <p:cNvPr id="1941" name="Rounded Rectangle 1940"/>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5200</a:t>
            </a:r>
          </a:p>
        </p:txBody>
      </p:sp>
      <p:sp>
        <p:nvSpPr>
          <p:cNvPr id="1942" name="Rounded Rectangle 194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5100</a:t>
            </a:r>
          </a:p>
        </p:txBody>
      </p:sp>
      <p:sp>
        <p:nvSpPr>
          <p:cNvPr id="1943" name="Oval 12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5000</a:t>
            </a:r>
          </a:p>
        </p:txBody>
      </p:sp>
      <p:sp>
        <p:nvSpPr>
          <p:cNvPr id="1944" name="Rounded Rectangle 1943"/>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4900</a:t>
            </a:r>
          </a:p>
        </p:txBody>
      </p:sp>
      <p:sp>
        <p:nvSpPr>
          <p:cNvPr id="1945" name="Rounded Rectangle 1944"/>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4800</a:t>
            </a:r>
          </a:p>
        </p:txBody>
      </p:sp>
      <p:sp>
        <p:nvSpPr>
          <p:cNvPr id="1946" name="Rounded Rectangle 1945"/>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4700</a:t>
            </a:r>
          </a:p>
        </p:txBody>
      </p:sp>
      <p:sp>
        <p:nvSpPr>
          <p:cNvPr id="1947" name="Rounded Rectangle 1946"/>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4600</a:t>
            </a:r>
          </a:p>
        </p:txBody>
      </p:sp>
      <p:sp>
        <p:nvSpPr>
          <p:cNvPr id="1948" name="Rounded Rectangle 194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4500</a:t>
            </a:r>
          </a:p>
        </p:txBody>
      </p:sp>
      <p:sp>
        <p:nvSpPr>
          <p:cNvPr id="1949" name="Rounded Rectangle 194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4400</a:t>
            </a:r>
          </a:p>
        </p:txBody>
      </p:sp>
      <p:sp>
        <p:nvSpPr>
          <p:cNvPr id="1950" name="Rounded Rectangle 1949"/>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4300</a:t>
            </a:r>
          </a:p>
        </p:txBody>
      </p:sp>
      <p:sp>
        <p:nvSpPr>
          <p:cNvPr id="1951" name="Rounded Rectangle 1950"/>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4200</a:t>
            </a:r>
          </a:p>
        </p:txBody>
      </p:sp>
      <p:sp>
        <p:nvSpPr>
          <p:cNvPr id="1952" name="Rounded Rectangle 195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4100</a:t>
            </a:r>
          </a:p>
        </p:txBody>
      </p:sp>
      <p:sp>
        <p:nvSpPr>
          <p:cNvPr id="1953" name="Rounded Rectangle 1952"/>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4000</a:t>
            </a:r>
          </a:p>
        </p:txBody>
      </p:sp>
      <p:sp>
        <p:nvSpPr>
          <p:cNvPr id="1954" name="Rounded Rectangle 195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3900</a:t>
            </a:r>
          </a:p>
        </p:txBody>
      </p:sp>
      <p:sp>
        <p:nvSpPr>
          <p:cNvPr id="1955" name="Rounded Rectangle 1954"/>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3800</a:t>
            </a:r>
          </a:p>
        </p:txBody>
      </p:sp>
      <p:sp>
        <p:nvSpPr>
          <p:cNvPr id="1956" name="Rounded Rectangle 1955"/>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3700</a:t>
            </a:r>
          </a:p>
        </p:txBody>
      </p:sp>
      <p:sp>
        <p:nvSpPr>
          <p:cNvPr id="1957" name="Rounded Rectangle 195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3600</a:t>
            </a:r>
          </a:p>
        </p:txBody>
      </p:sp>
      <p:sp>
        <p:nvSpPr>
          <p:cNvPr id="1958" name="Rounded Rectangle 1957"/>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3500</a:t>
            </a:r>
          </a:p>
        </p:txBody>
      </p:sp>
      <p:sp>
        <p:nvSpPr>
          <p:cNvPr id="1959" name="Rounded Rectangle 1958"/>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3400</a:t>
            </a:r>
          </a:p>
        </p:txBody>
      </p:sp>
      <p:sp>
        <p:nvSpPr>
          <p:cNvPr id="1960" name="Rounded Rectangle 195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3300</a:t>
            </a:r>
          </a:p>
        </p:txBody>
      </p:sp>
      <p:sp>
        <p:nvSpPr>
          <p:cNvPr id="1961" name="Rounded Rectangle 1960"/>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3200</a:t>
            </a:r>
          </a:p>
        </p:txBody>
      </p:sp>
      <p:sp>
        <p:nvSpPr>
          <p:cNvPr id="1962" name="Rounded Rectangle 1961"/>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3100</a:t>
            </a:r>
          </a:p>
        </p:txBody>
      </p:sp>
      <p:sp>
        <p:nvSpPr>
          <p:cNvPr id="1963" name="Rounded Rectangle 196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3000</a:t>
            </a:r>
          </a:p>
        </p:txBody>
      </p:sp>
      <p:sp>
        <p:nvSpPr>
          <p:cNvPr id="1964" name="Rounded Rectangle 196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2900</a:t>
            </a:r>
          </a:p>
        </p:txBody>
      </p:sp>
      <p:sp>
        <p:nvSpPr>
          <p:cNvPr id="1965" name="Rounded Rectangle 196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2800</a:t>
            </a:r>
          </a:p>
        </p:txBody>
      </p:sp>
      <p:sp>
        <p:nvSpPr>
          <p:cNvPr id="1966" name="Rounded Rectangle 196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2700</a:t>
            </a:r>
          </a:p>
        </p:txBody>
      </p:sp>
      <p:sp>
        <p:nvSpPr>
          <p:cNvPr id="1967" name="Rounded Rectangle 196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2600</a:t>
            </a:r>
          </a:p>
        </p:txBody>
      </p:sp>
      <p:sp>
        <p:nvSpPr>
          <p:cNvPr id="1968" name="Rounded Rectangle 196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2500</a:t>
            </a:r>
          </a:p>
        </p:txBody>
      </p:sp>
      <p:sp>
        <p:nvSpPr>
          <p:cNvPr id="1969" name="Rounded Rectangle 196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2400</a:t>
            </a:r>
          </a:p>
        </p:txBody>
      </p:sp>
      <p:sp>
        <p:nvSpPr>
          <p:cNvPr id="1970" name="Rounded Rectangle 196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2300</a:t>
            </a:r>
          </a:p>
        </p:txBody>
      </p:sp>
      <p:sp>
        <p:nvSpPr>
          <p:cNvPr id="1971" name="Rounded Rectangle 1970"/>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2200</a:t>
            </a:r>
          </a:p>
        </p:txBody>
      </p:sp>
      <p:sp>
        <p:nvSpPr>
          <p:cNvPr id="1972" name="Rounded Rectangle 197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2100</a:t>
            </a:r>
          </a:p>
        </p:txBody>
      </p:sp>
      <p:sp>
        <p:nvSpPr>
          <p:cNvPr id="1973" name="Rounded Rectangle 1972"/>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2000</a:t>
            </a:r>
          </a:p>
        </p:txBody>
      </p:sp>
      <p:sp>
        <p:nvSpPr>
          <p:cNvPr id="1974" name="Rounded Rectangle 197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1900</a:t>
            </a:r>
          </a:p>
        </p:txBody>
      </p:sp>
      <p:sp>
        <p:nvSpPr>
          <p:cNvPr id="1975" name="Rounded Rectangle 197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1800</a:t>
            </a:r>
          </a:p>
        </p:txBody>
      </p:sp>
      <p:sp>
        <p:nvSpPr>
          <p:cNvPr id="1976" name="Rounded Rectangle 197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1700</a:t>
            </a:r>
          </a:p>
        </p:txBody>
      </p:sp>
      <p:sp>
        <p:nvSpPr>
          <p:cNvPr id="1977" name="Rounded Rectangle 1976"/>
          <p:cNvSpPr>
            <a:spLocks noChangeArrowheads="1"/>
          </p:cNvSpPr>
          <p:nvPr/>
        </p:nvSpPr>
        <p:spPr bwMode="auto">
          <a:xfrm>
            <a:off x="8181391" y="3881120"/>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1600</a:t>
            </a:r>
          </a:p>
        </p:txBody>
      </p:sp>
      <p:sp>
        <p:nvSpPr>
          <p:cNvPr id="1978" name="Rounded Rectangle 1977"/>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1500</a:t>
            </a:r>
          </a:p>
        </p:txBody>
      </p:sp>
      <p:sp>
        <p:nvSpPr>
          <p:cNvPr id="1979" name="Rounded Rectangle 1978"/>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1400</a:t>
            </a:r>
          </a:p>
        </p:txBody>
      </p:sp>
      <p:sp>
        <p:nvSpPr>
          <p:cNvPr id="1980" name="Rounded Rectangle 1979"/>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1300</a:t>
            </a:r>
          </a:p>
        </p:txBody>
      </p:sp>
      <p:sp>
        <p:nvSpPr>
          <p:cNvPr id="1981" name="Rounded Rectangle 1980"/>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1200</a:t>
            </a:r>
          </a:p>
        </p:txBody>
      </p:sp>
      <p:sp>
        <p:nvSpPr>
          <p:cNvPr id="1982" name="Rounded Rectangle 198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1100</a:t>
            </a:r>
          </a:p>
        </p:txBody>
      </p:sp>
      <p:sp>
        <p:nvSpPr>
          <p:cNvPr id="1983" name="Rounded Rectangle 1982"/>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1000</a:t>
            </a:r>
          </a:p>
        </p:txBody>
      </p:sp>
      <p:sp>
        <p:nvSpPr>
          <p:cNvPr id="1984" name="Rounded Rectangle 198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900</a:t>
            </a:r>
          </a:p>
        </p:txBody>
      </p:sp>
      <p:sp>
        <p:nvSpPr>
          <p:cNvPr id="1985" name="Rounded Rectangle 1984"/>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800</a:t>
            </a:r>
          </a:p>
        </p:txBody>
      </p:sp>
      <p:sp>
        <p:nvSpPr>
          <p:cNvPr id="2102" name="Rounded Rectangle 2101"/>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700</a:t>
            </a:r>
          </a:p>
        </p:txBody>
      </p:sp>
      <p:sp>
        <p:nvSpPr>
          <p:cNvPr id="2103" name="Rounded Rectangle 2102"/>
          <p:cNvSpPr>
            <a:spLocks noChangeArrowheads="1"/>
          </p:cNvSpPr>
          <p:nvPr/>
        </p:nvSpPr>
        <p:spPr bwMode="auto">
          <a:xfrm>
            <a:off x="8181391" y="3913827"/>
            <a:ext cx="868680" cy="594360"/>
          </a:xfrm>
          <a:prstGeom prst="roundRect">
            <a:avLst/>
          </a:prstGeom>
          <a:solidFill>
            <a:srgbClr val="000066"/>
          </a:solidFill>
          <a:ln>
            <a:noFill/>
          </a:ln>
          <a:extLst/>
        </p:spPr>
        <p:txBody>
          <a:bodyPr wrap="none" anchor="ctr"/>
          <a:lstStyle/>
          <a:p>
            <a:r>
              <a:rPr lang="en-US" sz="2600" b="1" dirty="0">
                <a:solidFill>
                  <a:schemeClr val="bg1"/>
                </a:solidFill>
              </a:rPr>
              <a:t>600</a:t>
            </a:r>
          </a:p>
        </p:txBody>
      </p:sp>
      <p:sp>
        <p:nvSpPr>
          <p:cNvPr id="2104" name="Rounded Rectangle 2103"/>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500</a:t>
            </a:r>
          </a:p>
        </p:txBody>
      </p:sp>
      <p:sp>
        <p:nvSpPr>
          <p:cNvPr id="2105" name="Rounded Rectangle 2104"/>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400</a:t>
            </a:r>
          </a:p>
        </p:txBody>
      </p:sp>
      <p:sp>
        <p:nvSpPr>
          <p:cNvPr id="2106" name="Rounded Rectangle 2105"/>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300</a:t>
            </a:r>
          </a:p>
        </p:txBody>
      </p:sp>
      <p:sp>
        <p:nvSpPr>
          <p:cNvPr id="2107" name="Rounded Rectangle 2106"/>
          <p:cNvSpPr>
            <a:spLocks noChangeArrowheads="1"/>
          </p:cNvSpPr>
          <p:nvPr/>
        </p:nvSpPr>
        <p:spPr bwMode="auto">
          <a:xfrm>
            <a:off x="8181391" y="3913827"/>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200</a:t>
            </a:r>
          </a:p>
        </p:txBody>
      </p:sp>
      <p:sp>
        <p:nvSpPr>
          <p:cNvPr id="2108" name="Rounded Rectangle 2107"/>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a:solidFill>
                  <a:schemeClr val="bg1"/>
                </a:solidFill>
              </a:rPr>
              <a:t>100</a:t>
            </a:r>
          </a:p>
        </p:txBody>
      </p:sp>
      <p:sp>
        <p:nvSpPr>
          <p:cNvPr id="2109" name="Rounded Rectangle 2108"/>
          <p:cNvSpPr>
            <a:spLocks noChangeArrowheads="1"/>
          </p:cNvSpPr>
          <p:nvPr/>
        </p:nvSpPr>
        <p:spPr bwMode="auto">
          <a:xfrm>
            <a:off x="8181391" y="3913069"/>
            <a:ext cx="868680" cy="594360"/>
          </a:xfrm>
          <a:prstGeom prst="roundRect">
            <a:avLst>
              <a:gd name="adj" fmla="val 16667"/>
            </a:avLst>
          </a:prstGeom>
          <a:solidFill>
            <a:srgbClr val="000066"/>
          </a:solidFill>
          <a:ln>
            <a:noFill/>
          </a:ln>
          <a:extLst/>
        </p:spPr>
        <p:txBody>
          <a:bodyPr wrap="none" anchor="ctr"/>
          <a:lstStyle/>
          <a:p>
            <a:r>
              <a:rPr lang="en-US" sz="2600" b="1" dirty="0">
                <a:solidFill>
                  <a:schemeClr val="bg1"/>
                </a:solidFill>
              </a:rPr>
              <a:t>000</a:t>
            </a:r>
          </a:p>
        </p:txBody>
      </p:sp>
      <p:sp>
        <p:nvSpPr>
          <p:cNvPr id="2110" name="Rounded Rectangle 210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10000</a:t>
            </a:r>
            <a:endParaRPr lang="en-US" sz="2600" b="1" dirty="0">
              <a:solidFill>
                <a:schemeClr val="bg1"/>
              </a:solidFill>
            </a:endParaRPr>
          </a:p>
        </p:txBody>
      </p:sp>
      <p:sp>
        <p:nvSpPr>
          <p:cNvPr id="2111" name="Rounded Rectangle 211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9900</a:t>
            </a:r>
            <a:endParaRPr lang="en-US" sz="2600" b="1" dirty="0">
              <a:solidFill>
                <a:schemeClr val="bg1"/>
              </a:solidFill>
            </a:endParaRPr>
          </a:p>
        </p:txBody>
      </p:sp>
      <p:sp>
        <p:nvSpPr>
          <p:cNvPr id="2112" name="Rounded Rectangle 211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9800</a:t>
            </a:r>
            <a:endParaRPr lang="en-US" sz="2600" b="1" dirty="0">
              <a:solidFill>
                <a:schemeClr val="bg1"/>
              </a:solidFill>
            </a:endParaRPr>
          </a:p>
        </p:txBody>
      </p:sp>
      <p:sp>
        <p:nvSpPr>
          <p:cNvPr id="2113" name="Rounded Rectangle 211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9700</a:t>
            </a:r>
            <a:endParaRPr lang="en-US" sz="2600" b="1" dirty="0">
              <a:solidFill>
                <a:schemeClr val="bg1"/>
              </a:solidFill>
            </a:endParaRPr>
          </a:p>
        </p:txBody>
      </p:sp>
      <p:sp>
        <p:nvSpPr>
          <p:cNvPr id="2114" name="Rounded Rectangle 211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9600</a:t>
            </a:r>
            <a:endParaRPr lang="en-US" sz="2600" b="1" dirty="0">
              <a:solidFill>
                <a:schemeClr val="bg1"/>
              </a:solidFill>
            </a:endParaRPr>
          </a:p>
        </p:txBody>
      </p:sp>
      <p:sp>
        <p:nvSpPr>
          <p:cNvPr id="2115" name="Rounded Rectangle 211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9</a:t>
            </a:r>
            <a:r>
              <a:rPr lang="en-US" sz="2600" b="1" dirty="0" smtClean="0">
                <a:solidFill>
                  <a:schemeClr val="bg1"/>
                </a:solidFill>
              </a:rPr>
              <a:t>500</a:t>
            </a:r>
            <a:endParaRPr lang="en-US" sz="2600" b="1" dirty="0">
              <a:solidFill>
                <a:schemeClr val="bg1"/>
              </a:solidFill>
            </a:endParaRPr>
          </a:p>
        </p:txBody>
      </p:sp>
      <p:sp>
        <p:nvSpPr>
          <p:cNvPr id="2116" name="Rounded Rectangle 211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9400</a:t>
            </a:r>
            <a:endParaRPr lang="en-US" sz="2600" b="1" dirty="0">
              <a:solidFill>
                <a:schemeClr val="bg1"/>
              </a:solidFill>
            </a:endParaRPr>
          </a:p>
        </p:txBody>
      </p:sp>
      <p:sp>
        <p:nvSpPr>
          <p:cNvPr id="2117" name="Rounded Rectangle 211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9300</a:t>
            </a:r>
            <a:endParaRPr lang="en-US" sz="2600" b="1" dirty="0">
              <a:solidFill>
                <a:schemeClr val="bg1"/>
              </a:solidFill>
            </a:endParaRPr>
          </a:p>
        </p:txBody>
      </p:sp>
      <p:sp>
        <p:nvSpPr>
          <p:cNvPr id="2118" name="Rounded Rectangle 211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9200</a:t>
            </a:r>
            <a:endParaRPr lang="en-US" sz="2600" b="1" dirty="0">
              <a:solidFill>
                <a:schemeClr val="bg1"/>
              </a:solidFill>
            </a:endParaRPr>
          </a:p>
        </p:txBody>
      </p:sp>
      <p:sp>
        <p:nvSpPr>
          <p:cNvPr id="2119" name="Rounded Rectangle 211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9100</a:t>
            </a:r>
            <a:endParaRPr lang="en-US" sz="2600" b="1" dirty="0">
              <a:solidFill>
                <a:schemeClr val="bg1"/>
              </a:solidFill>
            </a:endParaRPr>
          </a:p>
        </p:txBody>
      </p:sp>
      <p:sp>
        <p:nvSpPr>
          <p:cNvPr id="2120" name="Rounded Rectangle 211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9000</a:t>
            </a:r>
            <a:endParaRPr lang="en-US" sz="2600" b="1" dirty="0">
              <a:solidFill>
                <a:schemeClr val="bg1"/>
              </a:solidFill>
            </a:endParaRPr>
          </a:p>
        </p:txBody>
      </p:sp>
      <p:sp>
        <p:nvSpPr>
          <p:cNvPr id="2121" name="Rounded Rectangle 212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8900</a:t>
            </a:r>
            <a:endParaRPr lang="en-US" sz="2600" b="1" dirty="0">
              <a:solidFill>
                <a:schemeClr val="bg1"/>
              </a:solidFill>
            </a:endParaRPr>
          </a:p>
        </p:txBody>
      </p:sp>
      <p:sp>
        <p:nvSpPr>
          <p:cNvPr id="2122" name="Rounded Rectangle 212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8800</a:t>
            </a:r>
            <a:endParaRPr lang="en-US" sz="2600" b="1" dirty="0">
              <a:solidFill>
                <a:schemeClr val="bg1"/>
              </a:solidFill>
            </a:endParaRPr>
          </a:p>
        </p:txBody>
      </p:sp>
      <p:sp>
        <p:nvSpPr>
          <p:cNvPr id="2123" name="Rounded Rectangle 212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8700</a:t>
            </a:r>
            <a:endParaRPr lang="en-US" sz="2600" b="1" dirty="0">
              <a:solidFill>
                <a:schemeClr val="bg1"/>
              </a:solidFill>
            </a:endParaRPr>
          </a:p>
        </p:txBody>
      </p:sp>
      <p:sp>
        <p:nvSpPr>
          <p:cNvPr id="2124" name="Rounded Rectangle 212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8600</a:t>
            </a:r>
            <a:endParaRPr lang="en-US" sz="2600" b="1" dirty="0">
              <a:solidFill>
                <a:schemeClr val="bg1"/>
              </a:solidFill>
            </a:endParaRPr>
          </a:p>
        </p:txBody>
      </p:sp>
      <p:sp>
        <p:nvSpPr>
          <p:cNvPr id="2125" name="Rounded Rectangle 212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8</a:t>
            </a:r>
            <a:r>
              <a:rPr lang="en-US" sz="2600" b="1" dirty="0" smtClean="0">
                <a:solidFill>
                  <a:schemeClr val="bg1"/>
                </a:solidFill>
              </a:rPr>
              <a:t>500</a:t>
            </a:r>
            <a:endParaRPr lang="en-US" sz="2600" b="1" dirty="0">
              <a:solidFill>
                <a:schemeClr val="bg1"/>
              </a:solidFill>
            </a:endParaRPr>
          </a:p>
        </p:txBody>
      </p:sp>
      <p:sp>
        <p:nvSpPr>
          <p:cNvPr id="2126" name="Rounded Rectangle 212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2127" name="Rounded Rectangle 212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2128" name="Rounded Rectangle 212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8300</a:t>
            </a:r>
            <a:endParaRPr lang="en-US" sz="2600" b="1" dirty="0">
              <a:solidFill>
                <a:schemeClr val="bg1"/>
              </a:solidFill>
            </a:endParaRPr>
          </a:p>
        </p:txBody>
      </p:sp>
      <p:sp>
        <p:nvSpPr>
          <p:cNvPr id="2129" name="Rounded Rectangle 212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8200</a:t>
            </a:r>
            <a:endParaRPr lang="en-US" sz="2600" b="1" dirty="0">
              <a:solidFill>
                <a:schemeClr val="bg1"/>
              </a:solidFill>
            </a:endParaRPr>
          </a:p>
        </p:txBody>
      </p:sp>
      <p:sp>
        <p:nvSpPr>
          <p:cNvPr id="2130" name="Rounded Rectangle 212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8100</a:t>
            </a:r>
            <a:endParaRPr lang="en-US" sz="2600" b="1" dirty="0">
              <a:solidFill>
                <a:schemeClr val="bg1"/>
              </a:solidFill>
            </a:endParaRPr>
          </a:p>
        </p:txBody>
      </p:sp>
      <p:sp>
        <p:nvSpPr>
          <p:cNvPr id="2131" name="Rounded Rectangle 213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8000</a:t>
            </a:r>
          </a:p>
        </p:txBody>
      </p:sp>
      <p:sp>
        <p:nvSpPr>
          <p:cNvPr id="2132" name="Rounded Rectangle 213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7900</a:t>
            </a:r>
          </a:p>
        </p:txBody>
      </p:sp>
      <p:sp>
        <p:nvSpPr>
          <p:cNvPr id="2133" name="Rounded Rectangle 213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7800</a:t>
            </a:r>
          </a:p>
        </p:txBody>
      </p:sp>
      <p:sp>
        <p:nvSpPr>
          <p:cNvPr id="2134" name="Rounded Rectangle 213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7700</a:t>
            </a:r>
          </a:p>
        </p:txBody>
      </p:sp>
      <p:sp>
        <p:nvSpPr>
          <p:cNvPr id="2135" name="Rounded Rectangle 213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7600</a:t>
            </a:r>
          </a:p>
        </p:txBody>
      </p:sp>
      <p:sp>
        <p:nvSpPr>
          <p:cNvPr id="2136" name="Rounded Rectangle 213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7500</a:t>
            </a:r>
          </a:p>
        </p:txBody>
      </p:sp>
      <p:sp>
        <p:nvSpPr>
          <p:cNvPr id="2137" name="Rounded Rectangle 213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7400</a:t>
            </a:r>
          </a:p>
        </p:txBody>
      </p:sp>
      <p:sp>
        <p:nvSpPr>
          <p:cNvPr id="2138" name="Rounded Rectangle 213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7300</a:t>
            </a:r>
          </a:p>
        </p:txBody>
      </p:sp>
      <p:sp>
        <p:nvSpPr>
          <p:cNvPr id="2139" name="Rounded Rectangle 213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7200</a:t>
            </a:r>
          </a:p>
        </p:txBody>
      </p:sp>
      <p:sp>
        <p:nvSpPr>
          <p:cNvPr id="2140" name="Rounded Rectangle 213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7100</a:t>
            </a:r>
          </a:p>
        </p:txBody>
      </p:sp>
      <p:sp>
        <p:nvSpPr>
          <p:cNvPr id="2141" name="Rounded Rectangle 214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7000</a:t>
            </a:r>
          </a:p>
        </p:txBody>
      </p:sp>
      <p:sp>
        <p:nvSpPr>
          <p:cNvPr id="2142" name="Rounded Rectangle 214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6900</a:t>
            </a:r>
          </a:p>
        </p:txBody>
      </p:sp>
      <p:sp>
        <p:nvSpPr>
          <p:cNvPr id="2143" name="Rounded Rectangle 214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6800</a:t>
            </a:r>
          </a:p>
        </p:txBody>
      </p:sp>
      <p:sp>
        <p:nvSpPr>
          <p:cNvPr id="2144" name="Rounded Rectangle 214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6700</a:t>
            </a:r>
          </a:p>
        </p:txBody>
      </p:sp>
      <p:sp>
        <p:nvSpPr>
          <p:cNvPr id="2145" name="Rounded Rectangle 214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6600</a:t>
            </a:r>
          </a:p>
        </p:txBody>
      </p:sp>
      <p:sp>
        <p:nvSpPr>
          <p:cNvPr id="2146" name="Rounded Rectangle 214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6500</a:t>
            </a:r>
          </a:p>
        </p:txBody>
      </p:sp>
      <p:sp>
        <p:nvSpPr>
          <p:cNvPr id="2147" name="Rounded Rectangle 214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6400</a:t>
            </a:r>
          </a:p>
        </p:txBody>
      </p:sp>
      <p:sp>
        <p:nvSpPr>
          <p:cNvPr id="2148" name="Rounded Rectangle 214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6300</a:t>
            </a:r>
          </a:p>
        </p:txBody>
      </p:sp>
      <p:sp>
        <p:nvSpPr>
          <p:cNvPr id="2149" name="Rounded Rectangle 214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6200</a:t>
            </a:r>
          </a:p>
        </p:txBody>
      </p:sp>
      <p:sp>
        <p:nvSpPr>
          <p:cNvPr id="2150" name="Rounded Rectangle 214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6100</a:t>
            </a:r>
          </a:p>
        </p:txBody>
      </p:sp>
      <p:sp>
        <p:nvSpPr>
          <p:cNvPr id="2151" name="Rounded Rectangle 215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6000</a:t>
            </a:r>
          </a:p>
        </p:txBody>
      </p:sp>
      <p:sp>
        <p:nvSpPr>
          <p:cNvPr id="2152" name="Rounded Rectangle 215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5900</a:t>
            </a:r>
          </a:p>
        </p:txBody>
      </p:sp>
      <p:sp>
        <p:nvSpPr>
          <p:cNvPr id="2153" name="Rounded Rectangle 215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5800</a:t>
            </a:r>
          </a:p>
        </p:txBody>
      </p:sp>
      <p:sp>
        <p:nvSpPr>
          <p:cNvPr id="2154" name="Rounded Rectangle 215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5700</a:t>
            </a:r>
          </a:p>
        </p:txBody>
      </p:sp>
      <p:sp>
        <p:nvSpPr>
          <p:cNvPr id="2155" name="Rounded Rectangle 215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5600</a:t>
            </a:r>
          </a:p>
        </p:txBody>
      </p:sp>
      <p:sp>
        <p:nvSpPr>
          <p:cNvPr id="2156" name="Rounded Rectangle 215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5500</a:t>
            </a:r>
          </a:p>
        </p:txBody>
      </p:sp>
      <p:sp>
        <p:nvSpPr>
          <p:cNvPr id="2157" name="Rounded Rectangle 215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5400</a:t>
            </a:r>
          </a:p>
        </p:txBody>
      </p:sp>
      <p:sp>
        <p:nvSpPr>
          <p:cNvPr id="2158" name="Rounded Rectangle 215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5300</a:t>
            </a:r>
          </a:p>
        </p:txBody>
      </p:sp>
      <p:sp>
        <p:nvSpPr>
          <p:cNvPr id="2159" name="Rounded Rectangle 215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5200</a:t>
            </a:r>
          </a:p>
        </p:txBody>
      </p:sp>
      <p:sp>
        <p:nvSpPr>
          <p:cNvPr id="2160" name="Rounded Rectangle 215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5100</a:t>
            </a:r>
          </a:p>
        </p:txBody>
      </p:sp>
      <p:sp>
        <p:nvSpPr>
          <p:cNvPr id="2161" name="Oval 12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5000</a:t>
            </a:r>
          </a:p>
        </p:txBody>
      </p:sp>
      <p:sp>
        <p:nvSpPr>
          <p:cNvPr id="2162" name="Rounded Rectangle 216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4900</a:t>
            </a:r>
          </a:p>
        </p:txBody>
      </p:sp>
      <p:sp>
        <p:nvSpPr>
          <p:cNvPr id="2163" name="Rounded Rectangle 216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4800</a:t>
            </a:r>
          </a:p>
        </p:txBody>
      </p:sp>
      <p:sp>
        <p:nvSpPr>
          <p:cNvPr id="2164" name="Rounded Rectangle 216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4700</a:t>
            </a:r>
          </a:p>
        </p:txBody>
      </p:sp>
      <p:sp>
        <p:nvSpPr>
          <p:cNvPr id="2165" name="Rounded Rectangle 216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4600</a:t>
            </a:r>
          </a:p>
        </p:txBody>
      </p:sp>
      <p:sp>
        <p:nvSpPr>
          <p:cNvPr id="2166" name="Rounded Rectangle 216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4500</a:t>
            </a:r>
          </a:p>
        </p:txBody>
      </p:sp>
      <p:sp>
        <p:nvSpPr>
          <p:cNvPr id="2167" name="Rounded Rectangle 216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4400</a:t>
            </a:r>
          </a:p>
        </p:txBody>
      </p:sp>
      <p:sp>
        <p:nvSpPr>
          <p:cNvPr id="2168" name="Rounded Rectangle 216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4300</a:t>
            </a:r>
          </a:p>
        </p:txBody>
      </p:sp>
      <p:sp>
        <p:nvSpPr>
          <p:cNvPr id="2169" name="Rounded Rectangle 216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4200</a:t>
            </a:r>
          </a:p>
        </p:txBody>
      </p:sp>
      <p:sp>
        <p:nvSpPr>
          <p:cNvPr id="2170" name="Rounded Rectangle 216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4100</a:t>
            </a:r>
          </a:p>
        </p:txBody>
      </p:sp>
      <p:sp>
        <p:nvSpPr>
          <p:cNvPr id="2171" name="Rounded Rectangle 217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4000</a:t>
            </a:r>
          </a:p>
        </p:txBody>
      </p:sp>
      <p:sp>
        <p:nvSpPr>
          <p:cNvPr id="2172" name="Rounded Rectangle 217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3900</a:t>
            </a:r>
          </a:p>
        </p:txBody>
      </p:sp>
      <p:sp>
        <p:nvSpPr>
          <p:cNvPr id="2173" name="Rounded Rectangle 217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3800</a:t>
            </a:r>
          </a:p>
        </p:txBody>
      </p:sp>
      <p:sp>
        <p:nvSpPr>
          <p:cNvPr id="2174" name="Rounded Rectangle 217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3700</a:t>
            </a:r>
          </a:p>
        </p:txBody>
      </p:sp>
      <p:sp>
        <p:nvSpPr>
          <p:cNvPr id="2175" name="Rounded Rectangle 217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3600</a:t>
            </a:r>
          </a:p>
        </p:txBody>
      </p:sp>
      <p:sp>
        <p:nvSpPr>
          <p:cNvPr id="2176" name="Rounded Rectangle 217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3500</a:t>
            </a:r>
          </a:p>
        </p:txBody>
      </p:sp>
      <p:sp>
        <p:nvSpPr>
          <p:cNvPr id="2177" name="Rounded Rectangle 217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3400</a:t>
            </a:r>
          </a:p>
        </p:txBody>
      </p:sp>
      <p:sp>
        <p:nvSpPr>
          <p:cNvPr id="2178" name="Rounded Rectangle 217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3300</a:t>
            </a:r>
          </a:p>
        </p:txBody>
      </p:sp>
      <p:sp>
        <p:nvSpPr>
          <p:cNvPr id="2179" name="Rounded Rectangle 217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3200</a:t>
            </a:r>
          </a:p>
        </p:txBody>
      </p:sp>
      <p:sp>
        <p:nvSpPr>
          <p:cNvPr id="2180" name="Rounded Rectangle 217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3100</a:t>
            </a:r>
          </a:p>
        </p:txBody>
      </p:sp>
      <p:sp>
        <p:nvSpPr>
          <p:cNvPr id="2181" name="Rounded Rectangle 218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3000</a:t>
            </a:r>
          </a:p>
        </p:txBody>
      </p:sp>
      <p:sp>
        <p:nvSpPr>
          <p:cNvPr id="2182" name="Rounded Rectangle 218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2900</a:t>
            </a:r>
          </a:p>
        </p:txBody>
      </p:sp>
      <p:sp>
        <p:nvSpPr>
          <p:cNvPr id="2183" name="Rounded Rectangle 218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2800</a:t>
            </a:r>
          </a:p>
        </p:txBody>
      </p:sp>
      <p:sp>
        <p:nvSpPr>
          <p:cNvPr id="2184" name="Rounded Rectangle 218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2700</a:t>
            </a:r>
          </a:p>
        </p:txBody>
      </p:sp>
      <p:sp>
        <p:nvSpPr>
          <p:cNvPr id="2185" name="Rounded Rectangle 218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2600</a:t>
            </a:r>
          </a:p>
        </p:txBody>
      </p:sp>
      <p:sp>
        <p:nvSpPr>
          <p:cNvPr id="2186" name="Rounded Rectangle 218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2500</a:t>
            </a:r>
          </a:p>
        </p:txBody>
      </p:sp>
      <p:sp>
        <p:nvSpPr>
          <p:cNvPr id="2187" name="Rounded Rectangle 218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2400</a:t>
            </a:r>
          </a:p>
        </p:txBody>
      </p:sp>
      <p:sp>
        <p:nvSpPr>
          <p:cNvPr id="2188" name="Rounded Rectangle 218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2300</a:t>
            </a:r>
          </a:p>
        </p:txBody>
      </p:sp>
      <p:sp>
        <p:nvSpPr>
          <p:cNvPr id="2189" name="Rounded Rectangle 218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2200</a:t>
            </a:r>
          </a:p>
        </p:txBody>
      </p:sp>
      <p:sp>
        <p:nvSpPr>
          <p:cNvPr id="2190" name="Rounded Rectangle 218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2100</a:t>
            </a:r>
          </a:p>
        </p:txBody>
      </p:sp>
      <p:sp>
        <p:nvSpPr>
          <p:cNvPr id="2191" name="Rounded Rectangle 219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2000</a:t>
            </a:r>
          </a:p>
        </p:txBody>
      </p:sp>
      <p:sp>
        <p:nvSpPr>
          <p:cNvPr id="2192" name="Rounded Rectangle 219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1900</a:t>
            </a:r>
          </a:p>
        </p:txBody>
      </p:sp>
      <p:sp>
        <p:nvSpPr>
          <p:cNvPr id="2193" name="Rounded Rectangle 219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1800</a:t>
            </a:r>
          </a:p>
        </p:txBody>
      </p:sp>
      <p:sp>
        <p:nvSpPr>
          <p:cNvPr id="2194" name="Rounded Rectangle 219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1700</a:t>
            </a:r>
          </a:p>
        </p:txBody>
      </p:sp>
      <p:sp>
        <p:nvSpPr>
          <p:cNvPr id="2195" name="Rounded Rectangle 219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1600</a:t>
            </a:r>
          </a:p>
        </p:txBody>
      </p:sp>
      <p:sp>
        <p:nvSpPr>
          <p:cNvPr id="2196" name="Rounded Rectangle 219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1500</a:t>
            </a:r>
          </a:p>
        </p:txBody>
      </p:sp>
      <p:sp>
        <p:nvSpPr>
          <p:cNvPr id="2197" name="Rounded Rectangle 219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1400</a:t>
            </a:r>
          </a:p>
        </p:txBody>
      </p:sp>
      <p:sp>
        <p:nvSpPr>
          <p:cNvPr id="2198" name="Rounded Rectangle 219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1300</a:t>
            </a:r>
          </a:p>
        </p:txBody>
      </p:sp>
      <p:sp>
        <p:nvSpPr>
          <p:cNvPr id="2199" name="Rounded Rectangle 219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1200</a:t>
            </a:r>
          </a:p>
        </p:txBody>
      </p:sp>
      <p:sp>
        <p:nvSpPr>
          <p:cNvPr id="2200" name="Rounded Rectangle 219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1100</a:t>
            </a:r>
          </a:p>
        </p:txBody>
      </p:sp>
      <p:sp>
        <p:nvSpPr>
          <p:cNvPr id="2201" name="Rounded Rectangle 220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1000</a:t>
            </a:r>
          </a:p>
        </p:txBody>
      </p:sp>
      <p:sp>
        <p:nvSpPr>
          <p:cNvPr id="2202" name="Rounded Rectangle 220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900</a:t>
            </a:r>
          </a:p>
        </p:txBody>
      </p:sp>
      <p:sp>
        <p:nvSpPr>
          <p:cNvPr id="2203" name="Rounded Rectangle 220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800</a:t>
            </a:r>
          </a:p>
        </p:txBody>
      </p:sp>
      <p:sp>
        <p:nvSpPr>
          <p:cNvPr id="2204" name="Rounded Rectangle 220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700</a:t>
            </a:r>
          </a:p>
        </p:txBody>
      </p:sp>
      <p:sp>
        <p:nvSpPr>
          <p:cNvPr id="2205" name="Rounded Rectangle 2204"/>
          <p:cNvSpPr>
            <a:spLocks noChangeArrowheads="1"/>
          </p:cNvSpPr>
          <p:nvPr/>
        </p:nvSpPr>
        <p:spPr bwMode="auto">
          <a:xfrm>
            <a:off x="8181391" y="4707392"/>
            <a:ext cx="868680" cy="594360"/>
          </a:xfrm>
          <a:prstGeom prst="roundRect">
            <a:avLst/>
          </a:prstGeom>
          <a:solidFill>
            <a:srgbClr val="800080"/>
          </a:solidFill>
          <a:ln>
            <a:noFill/>
          </a:ln>
          <a:extLst/>
        </p:spPr>
        <p:txBody>
          <a:bodyPr wrap="none" anchor="ctr"/>
          <a:lstStyle/>
          <a:p>
            <a:r>
              <a:rPr lang="en-US" sz="2600" b="1" dirty="0">
                <a:solidFill>
                  <a:schemeClr val="bg1"/>
                </a:solidFill>
              </a:rPr>
              <a:t>600</a:t>
            </a:r>
          </a:p>
        </p:txBody>
      </p:sp>
      <p:sp>
        <p:nvSpPr>
          <p:cNvPr id="2206" name="Rounded Rectangle 220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500</a:t>
            </a:r>
          </a:p>
        </p:txBody>
      </p:sp>
      <p:sp>
        <p:nvSpPr>
          <p:cNvPr id="2207" name="Rounded Rectangle 220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400</a:t>
            </a:r>
          </a:p>
        </p:txBody>
      </p:sp>
      <p:sp>
        <p:nvSpPr>
          <p:cNvPr id="2208" name="Rounded Rectangle 220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300</a:t>
            </a:r>
          </a:p>
        </p:txBody>
      </p:sp>
      <p:sp>
        <p:nvSpPr>
          <p:cNvPr id="2209" name="Rounded Rectangle 220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200</a:t>
            </a:r>
          </a:p>
        </p:txBody>
      </p:sp>
      <p:sp>
        <p:nvSpPr>
          <p:cNvPr id="2210" name="Rounded Rectangle 220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100</a:t>
            </a:r>
          </a:p>
        </p:txBody>
      </p:sp>
      <p:sp>
        <p:nvSpPr>
          <p:cNvPr id="2211" name="Rounded Rectangle 221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000</a:t>
            </a:r>
          </a:p>
        </p:txBody>
      </p:sp>
      <p:sp>
        <p:nvSpPr>
          <p:cNvPr id="2212" name="Rounded Rectangle 221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10000</a:t>
            </a:r>
            <a:endParaRPr lang="en-US" sz="2600" b="1" dirty="0">
              <a:solidFill>
                <a:schemeClr val="bg1"/>
              </a:solidFill>
            </a:endParaRPr>
          </a:p>
        </p:txBody>
      </p:sp>
      <p:sp>
        <p:nvSpPr>
          <p:cNvPr id="2213" name="Rounded Rectangle 221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9900</a:t>
            </a:r>
            <a:endParaRPr lang="en-US" sz="2600" b="1" dirty="0">
              <a:solidFill>
                <a:schemeClr val="bg1"/>
              </a:solidFill>
            </a:endParaRPr>
          </a:p>
        </p:txBody>
      </p:sp>
      <p:sp>
        <p:nvSpPr>
          <p:cNvPr id="2214" name="Rounded Rectangle 221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9800</a:t>
            </a:r>
            <a:endParaRPr lang="en-US" sz="2600" b="1" dirty="0">
              <a:solidFill>
                <a:schemeClr val="bg1"/>
              </a:solidFill>
            </a:endParaRPr>
          </a:p>
        </p:txBody>
      </p:sp>
      <p:sp>
        <p:nvSpPr>
          <p:cNvPr id="2215" name="Rounded Rectangle 221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9700</a:t>
            </a:r>
            <a:endParaRPr lang="en-US" sz="2600" b="1" dirty="0">
              <a:solidFill>
                <a:schemeClr val="bg1"/>
              </a:solidFill>
            </a:endParaRPr>
          </a:p>
        </p:txBody>
      </p:sp>
      <p:sp>
        <p:nvSpPr>
          <p:cNvPr id="2216" name="Rounded Rectangle 221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9600</a:t>
            </a:r>
            <a:endParaRPr lang="en-US" sz="2600" b="1" dirty="0">
              <a:solidFill>
                <a:schemeClr val="bg1"/>
              </a:solidFill>
            </a:endParaRPr>
          </a:p>
        </p:txBody>
      </p:sp>
      <p:sp>
        <p:nvSpPr>
          <p:cNvPr id="2217" name="Rounded Rectangle 221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9</a:t>
            </a:r>
            <a:r>
              <a:rPr lang="en-US" sz="2600" b="1" dirty="0" smtClean="0">
                <a:solidFill>
                  <a:schemeClr val="bg1"/>
                </a:solidFill>
              </a:rPr>
              <a:t>500</a:t>
            </a:r>
            <a:endParaRPr lang="en-US" sz="2600" b="1" dirty="0">
              <a:solidFill>
                <a:schemeClr val="bg1"/>
              </a:solidFill>
            </a:endParaRPr>
          </a:p>
        </p:txBody>
      </p:sp>
      <p:sp>
        <p:nvSpPr>
          <p:cNvPr id="2218" name="Rounded Rectangle 221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9400</a:t>
            </a:r>
            <a:endParaRPr lang="en-US" sz="2600" b="1" dirty="0">
              <a:solidFill>
                <a:schemeClr val="bg1"/>
              </a:solidFill>
            </a:endParaRPr>
          </a:p>
        </p:txBody>
      </p:sp>
      <p:sp>
        <p:nvSpPr>
          <p:cNvPr id="2219" name="Rounded Rectangle 221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9300</a:t>
            </a:r>
            <a:endParaRPr lang="en-US" sz="2600" b="1" dirty="0">
              <a:solidFill>
                <a:schemeClr val="bg1"/>
              </a:solidFill>
            </a:endParaRPr>
          </a:p>
        </p:txBody>
      </p:sp>
      <p:sp>
        <p:nvSpPr>
          <p:cNvPr id="2220" name="Rounded Rectangle 221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9200</a:t>
            </a:r>
            <a:endParaRPr lang="en-US" sz="2600" b="1" dirty="0">
              <a:solidFill>
                <a:schemeClr val="bg1"/>
              </a:solidFill>
            </a:endParaRPr>
          </a:p>
        </p:txBody>
      </p:sp>
      <p:sp>
        <p:nvSpPr>
          <p:cNvPr id="2221" name="Rounded Rectangle 222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9100</a:t>
            </a:r>
            <a:endParaRPr lang="en-US" sz="2600" b="1" dirty="0">
              <a:solidFill>
                <a:schemeClr val="bg1"/>
              </a:solidFill>
            </a:endParaRPr>
          </a:p>
        </p:txBody>
      </p:sp>
      <p:sp>
        <p:nvSpPr>
          <p:cNvPr id="2222" name="Rounded Rectangle 222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9000</a:t>
            </a:r>
            <a:endParaRPr lang="en-US" sz="2600" b="1" dirty="0">
              <a:solidFill>
                <a:schemeClr val="bg1"/>
              </a:solidFill>
            </a:endParaRPr>
          </a:p>
        </p:txBody>
      </p:sp>
      <p:sp>
        <p:nvSpPr>
          <p:cNvPr id="2223" name="Rounded Rectangle 222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8900</a:t>
            </a:r>
            <a:endParaRPr lang="en-US" sz="2600" b="1" dirty="0">
              <a:solidFill>
                <a:schemeClr val="bg1"/>
              </a:solidFill>
            </a:endParaRPr>
          </a:p>
        </p:txBody>
      </p:sp>
      <p:sp>
        <p:nvSpPr>
          <p:cNvPr id="2224" name="Rounded Rectangle 222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8800</a:t>
            </a:r>
            <a:endParaRPr lang="en-US" sz="2600" b="1" dirty="0">
              <a:solidFill>
                <a:schemeClr val="bg1"/>
              </a:solidFill>
            </a:endParaRPr>
          </a:p>
        </p:txBody>
      </p:sp>
      <p:sp>
        <p:nvSpPr>
          <p:cNvPr id="2225" name="Rounded Rectangle 222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8700</a:t>
            </a:r>
            <a:endParaRPr lang="en-US" sz="2600" b="1" dirty="0">
              <a:solidFill>
                <a:schemeClr val="bg1"/>
              </a:solidFill>
            </a:endParaRPr>
          </a:p>
        </p:txBody>
      </p:sp>
      <p:sp>
        <p:nvSpPr>
          <p:cNvPr id="2226" name="Rounded Rectangle 222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8600</a:t>
            </a:r>
            <a:endParaRPr lang="en-US" sz="2600" b="1" dirty="0">
              <a:solidFill>
                <a:schemeClr val="bg1"/>
              </a:solidFill>
            </a:endParaRPr>
          </a:p>
        </p:txBody>
      </p:sp>
      <p:sp>
        <p:nvSpPr>
          <p:cNvPr id="2227" name="Rounded Rectangle 222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8</a:t>
            </a:r>
            <a:r>
              <a:rPr lang="en-US" sz="2600" b="1" dirty="0" smtClean="0">
                <a:solidFill>
                  <a:schemeClr val="bg1"/>
                </a:solidFill>
              </a:rPr>
              <a:t>500</a:t>
            </a:r>
            <a:endParaRPr lang="en-US" sz="2600" b="1" dirty="0">
              <a:solidFill>
                <a:schemeClr val="bg1"/>
              </a:solidFill>
            </a:endParaRPr>
          </a:p>
        </p:txBody>
      </p:sp>
      <p:sp>
        <p:nvSpPr>
          <p:cNvPr id="2228" name="Rounded Rectangle 222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2229" name="Rounded Rectangle 222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2230" name="Rounded Rectangle 222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8300</a:t>
            </a:r>
            <a:endParaRPr lang="en-US" sz="2600" b="1" dirty="0">
              <a:solidFill>
                <a:schemeClr val="bg1"/>
              </a:solidFill>
            </a:endParaRPr>
          </a:p>
        </p:txBody>
      </p:sp>
      <p:sp>
        <p:nvSpPr>
          <p:cNvPr id="2231" name="Rounded Rectangle 223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8200</a:t>
            </a:r>
            <a:endParaRPr lang="en-US" sz="2600" b="1" dirty="0">
              <a:solidFill>
                <a:schemeClr val="bg1"/>
              </a:solidFill>
            </a:endParaRPr>
          </a:p>
        </p:txBody>
      </p:sp>
      <p:sp>
        <p:nvSpPr>
          <p:cNvPr id="2232" name="Rounded Rectangle 223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smtClean="0">
                <a:solidFill>
                  <a:schemeClr val="bg1"/>
                </a:solidFill>
              </a:rPr>
              <a:t>8100</a:t>
            </a:r>
            <a:endParaRPr lang="en-US" sz="2600" b="1" dirty="0">
              <a:solidFill>
                <a:schemeClr val="bg1"/>
              </a:solidFill>
            </a:endParaRPr>
          </a:p>
        </p:txBody>
      </p:sp>
      <p:sp>
        <p:nvSpPr>
          <p:cNvPr id="2233" name="Rounded Rectangle 223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8000</a:t>
            </a:r>
          </a:p>
        </p:txBody>
      </p:sp>
      <p:sp>
        <p:nvSpPr>
          <p:cNvPr id="2234" name="Rounded Rectangle 223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7900</a:t>
            </a:r>
          </a:p>
        </p:txBody>
      </p:sp>
      <p:sp>
        <p:nvSpPr>
          <p:cNvPr id="2235" name="Rounded Rectangle 223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7800</a:t>
            </a:r>
          </a:p>
        </p:txBody>
      </p:sp>
      <p:sp>
        <p:nvSpPr>
          <p:cNvPr id="2236" name="Rounded Rectangle 223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7700</a:t>
            </a:r>
          </a:p>
        </p:txBody>
      </p:sp>
      <p:sp>
        <p:nvSpPr>
          <p:cNvPr id="2237" name="Rounded Rectangle 223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7600</a:t>
            </a:r>
          </a:p>
        </p:txBody>
      </p:sp>
      <p:sp>
        <p:nvSpPr>
          <p:cNvPr id="2238" name="Rounded Rectangle 223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7500</a:t>
            </a:r>
          </a:p>
        </p:txBody>
      </p:sp>
      <p:sp>
        <p:nvSpPr>
          <p:cNvPr id="2239" name="Rounded Rectangle 223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7400</a:t>
            </a:r>
          </a:p>
        </p:txBody>
      </p:sp>
      <p:sp>
        <p:nvSpPr>
          <p:cNvPr id="2240" name="Rounded Rectangle 223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7300</a:t>
            </a:r>
          </a:p>
        </p:txBody>
      </p:sp>
      <p:sp>
        <p:nvSpPr>
          <p:cNvPr id="2241" name="Rounded Rectangle 224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7200</a:t>
            </a:r>
          </a:p>
        </p:txBody>
      </p:sp>
      <p:sp>
        <p:nvSpPr>
          <p:cNvPr id="2242" name="Rounded Rectangle 224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7100</a:t>
            </a:r>
          </a:p>
        </p:txBody>
      </p:sp>
      <p:sp>
        <p:nvSpPr>
          <p:cNvPr id="2243" name="Rounded Rectangle 224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7000</a:t>
            </a:r>
          </a:p>
        </p:txBody>
      </p:sp>
      <p:sp>
        <p:nvSpPr>
          <p:cNvPr id="2244" name="Rounded Rectangle 224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6900</a:t>
            </a:r>
          </a:p>
        </p:txBody>
      </p:sp>
      <p:sp>
        <p:nvSpPr>
          <p:cNvPr id="2245" name="Rounded Rectangle 224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6800</a:t>
            </a:r>
          </a:p>
        </p:txBody>
      </p:sp>
      <p:sp>
        <p:nvSpPr>
          <p:cNvPr id="2246" name="Rounded Rectangle 224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6700</a:t>
            </a:r>
          </a:p>
        </p:txBody>
      </p:sp>
      <p:sp>
        <p:nvSpPr>
          <p:cNvPr id="2247" name="Rounded Rectangle 224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6600</a:t>
            </a:r>
          </a:p>
        </p:txBody>
      </p:sp>
      <p:sp>
        <p:nvSpPr>
          <p:cNvPr id="2248" name="Rounded Rectangle 224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6500</a:t>
            </a:r>
          </a:p>
        </p:txBody>
      </p:sp>
      <p:sp>
        <p:nvSpPr>
          <p:cNvPr id="2249" name="Rounded Rectangle 224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6400</a:t>
            </a:r>
          </a:p>
        </p:txBody>
      </p:sp>
      <p:sp>
        <p:nvSpPr>
          <p:cNvPr id="2250" name="Rounded Rectangle 224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6300</a:t>
            </a:r>
          </a:p>
        </p:txBody>
      </p:sp>
      <p:sp>
        <p:nvSpPr>
          <p:cNvPr id="2251" name="Rounded Rectangle 225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6200</a:t>
            </a:r>
          </a:p>
        </p:txBody>
      </p:sp>
      <p:sp>
        <p:nvSpPr>
          <p:cNvPr id="2252" name="Rounded Rectangle 225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6100</a:t>
            </a:r>
          </a:p>
        </p:txBody>
      </p:sp>
      <p:sp>
        <p:nvSpPr>
          <p:cNvPr id="2253" name="Rounded Rectangle 225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6000</a:t>
            </a:r>
          </a:p>
        </p:txBody>
      </p:sp>
      <p:sp>
        <p:nvSpPr>
          <p:cNvPr id="2254" name="Rounded Rectangle 225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5900</a:t>
            </a:r>
          </a:p>
        </p:txBody>
      </p:sp>
      <p:sp>
        <p:nvSpPr>
          <p:cNvPr id="2255" name="Rounded Rectangle 225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5800</a:t>
            </a:r>
          </a:p>
        </p:txBody>
      </p:sp>
      <p:sp>
        <p:nvSpPr>
          <p:cNvPr id="2256" name="Rounded Rectangle 225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5700</a:t>
            </a:r>
          </a:p>
        </p:txBody>
      </p:sp>
      <p:sp>
        <p:nvSpPr>
          <p:cNvPr id="2257" name="Rounded Rectangle 225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5600</a:t>
            </a:r>
          </a:p>
        </p:txBody>
      </p:sp>
      <p:sp>
        <p:nvSpPr>
          <p:cNvPr id="2258" name="Rounded Rectangle 225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5500</a:t>
            </a:r>
          </a:p>
        </p:txBody>
      </p:sp>
      <p:sp>
        <p:nvSpPr>
          <p:cNvPr id="2259" name="Rounded Rectangle 225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5400</a:t>
            </a:r>
          </a:p>
        </p:txBody>
      </p:sp>
      <p:sp>
        <p:nvSpPr>
          <p:cNvPr id="2260" name="Rounded Rectangle 225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5300</a:t>
            </a:r>
          </a:p>
        </p:txBody>
      </p:sp>
      <p:sp>
        <p:nvSpPr>
          <p:cNvPr id="2261" name="Rounded Rectangle 226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5200</a:t>
            </a:r>
          </a:p>
        </p:txBody>
      </p:sp>
      <p:sp>
        <p:nvSpPr>
          <p:cNvPr id="2262" name="Rounded Rectangle 226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5100</a:t>
            </a:r>
          </a:p>
        </p:txBody>
      </p:sp>
      <p:sp>
        <p:nvSpPr>
          <p:cNvPr id="2263" name="Oval 12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5000</a:t>
            </a:r>
          </a:p>
        </p:txBody>
      </p:sp>
      <p:sp>
        <p:nvSpPr>
          <p:cNvPr id="2264" name="Rounded Rectangle 226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4900</a:t>
            </a:r>
          </a:p>
        </p:txBody>
      </p:sp>
      <p:sp>
        <p:nvSpPr>
          <p:cNvPr id="2265" name="Rounded Rectangle 226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4800</a:t>
            </a:r>
          </a:p>
        </p:txBody>
      </p:sp>
      <p:sp>
        <p:nvSpPr>
          <p:cNvPr id="2266" name="Rounded Rectangle 226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4700</a:t>
            </a:r>
          </a:p>
        </p:txBody>
      </p:sp>
      <p:sp>
        <p:nvSpPr>
          <p:cNvPr id="2267" name="Rounded Rectangle 226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4600</a:t>
            </a:r>
          </a:p>
        </p:txBody>
      </p:sp>
      <p:sp>
        <p:nvSpPr>
          <p:cNvPr id="2268" name="Rounded Rectangle 226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4500</a:t>
            </a:r>
          </a:p>
        </p:txBody>
      </p:sp>
      <p:sp>
        <p:nvSpPr>
          <p:cNvPr id="2269" name="Rounded Rectangle 226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4400</a:t>
            </a:r>
          </a:p>
        </p:txBody>
      </p:sp>
      <p:sp>
        <p:nvSpPr>
          <p:cNvPr id="2270" name="Rounded Rectangle 226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4300</a:t>
            </a:r>
          </a:p>
        </p:txBody>
      </p:sp>
      <p:sp>
        <p:nvSpPr>
          <p:cNvPr id="2271" name="Rounded Rectangle 227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4200</a:t>
            </a:r>
          </a:p>
        </p:txBody>
      </p:sp>
      <p:sp>
        <p:nvSpPr>
          <p:cNvPr id="2272" name="Rounded Rectangle 227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4100</a:t>
            </a:r>
          </a:p>
        </p:txBody>
      </p:sp>
      <p:sp>
        <p:nvSpPr>
          <p:cNvPr id="2273" name="Rounded Rectangle 227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4000</a:t>
            </a:r>
          </a:p>
        </p:txBody>
      </p:sp>
      <p:sp>
        <p:nvSpPr>
          <p:cNvPr id="2274" name="Rounded Rectangle 227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3900</a:t>
            </a:r>
          </a:p>
        </p:txBody>
      </p:sp>
      <p:sp>
        <p:nvSpPr>
          <p:cNvPr id="2275" name="Rounded Rectangle 227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3800</a:t>
            </a:r>
          </a:p>
        </p:txBody>
      </p:sp>
      <p:sp>
        <p:nvSpPr>
          <p:cNvPr id="2276" name="Rounded Rectangle 227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3700</a:t>
            </a:r>
          </a:p>
        </p:txBody>
      </p:sp>
      <p:sp>
        <p:nvSpPr>
          <p:cNvPr id="2277" name="Rounded Rectangle 227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3600</a:t>
            </a:r>
          </a:p>
        </p:txBody>
      </p:sp>
      <p:sp>
        <p:nvSpPr>
          <p:cNvPr id="2278" name="Rounded Rectangle 227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3500</a:t>
            </a:r>
          </a:p>
        </p:txBody>
      </p:sp>
      <p:sp>
        <p:nvSpPr>
          <p:cNvPr id="2279" name="Rounded Rectangle 227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3400</a:t>
            </a:r>
          </a:p>
        </p:txBody>
      </p:sp>
      <p:sp>
        <p:nvSpPr>
          <p:cNvPr id="2280" name="Rounded Rectangle 227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3300</a:t>
            </a:r>
          </a:p>
        </p:txBody>
      </p:sp>
      <p:sp>
        <p:nvSpPr>
          <p:cNvPr id="2281" name="Rounded Rectangle 228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3200</a:t>
            </a:r>
          </a:p>
        </p:txBody>
      </p:sp>
      <p:sp>
        <p:nvSpPr>
          <p:cNvPr id="2282" name="Rounded Rectangle 228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3100</a:t>
            </a:r>
          </a:p>
        </p:txBody>
      </p:sp>
      <p:sp>
        <p:nvSpPr>
          <p:cNvPr id="2283" name="Rounded Rectangle 228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3000</a:t>
            </a:r>
          </a:p>
        </p:txBody>
      </p:sp>
      <p:sp>
        <p:nvSpPr>
          <p:cNvPr id="2284" name="Rounded Rectangle 228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2900</a:t>
            </a:r>
          </a:p>
        </p:txBody>
      </p:sp>
      <p:sp>
        <p:nvSpPr>
          <p:cNvPr id="2285" name="Rounded Rectangle 228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2800</a:t>
            </a:r>
          </a:p>
        </p:txBody>
      </p:sp>
      <p:sp>
        <p:nvSpPr>
          <p:cNvPr id="2286" name="Rounded Rectangle 228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2700</a:t>
            </a:r>
          </a:p>
        </p:txBody>
      </p:sp>
      <p:sp>
        <p:nvSpPr>
          <p:cNvPr id="2287" name="Rounded Rectangle 228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2600</a:t>
            </a:r>
          </a:p>
        </p:txBody>
      </p:sp>
      <p:sp>
        <p:nvSpPr>
          <p:cNvPr id="2288" name="Rounded Rectangle 228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2500</a:t>
            </a:r>
          </a:p>
        </p:txBody>
      </p:sp>
      <p:sp>
        <p:nvSpPr>
          <p:cNvPr id="2289" name="Rounded Rectangle 228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2400</a:t>
            </a:r>
          </a:p>
        </p:txBody>
      </p:sp>
      <p:sp>
        <p:nvSpPr>
          <p:cNvPr id="2290" name="Rounded Rectangle 228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2300</a:t>
            </a:r>
          </a:p>
        </p:txBody>
      </p:sp>
      <p:sp>
        <p:nvSpPr>
          <p:cNvPr id="2291" name="Rounded Rectangle 229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2200</a:t>
            </a:r>
          </a:p>
        </p:txBody>
      </p:sp>
      <p:sp>
        <p:nvSpPr>
          <p:cNvPr id="2292" name="Rounded Rectangle 229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2100</a:t>
            </a:r>
          </a:p>
        </p:txBody>
      </p:sp>
      <p:sp>
        <p:nvSpPr>
          <p:cNvPr id="2293" name="Rounded Rectangle 229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2000</a:t>
            </a:r>
          </a:p>
        </p:txBody>
      </p:sp>
      <p:sp>
        <p:nvSpPr>
          <p:cNvPr id="2294" name="Rounded Rectangle 229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1900</a:t>
            </a:r>
          </a:p>
        </p:txBody>
      </p:sp>
      <p:sp>
        <p:nvSpPr>
          <p:cNvPr id="2295" name="Rounded Rectangle 229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1800</a:t>
            </a:r>
          </a:p>
        </p:txBody>
      </p:sp>
      <p:sp>
        <p:nvSpPr>
          <p:cNvPr id="2296" name="Rounded Rectangle 229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1700</a:t>
            </a:r>
          </a:p>
        </p:txBody>
      </p:sp>
      <p:sp>
        <p:nvSpPr>
          <p:cNvPr id="2297" name="Rounded Rectangle 2296"/>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1600</a:t>
            </a:r>
          </a:p>
        </p:txBody>
      </p:sp>
      <p:sp>
        <p:nvSpPr>
          <p:cNvPr id="2298" name="Rounded Rectangle 229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1500</a:t>
            </a:r>
          </a:p>
        </p:txBody>
      </p:sp>
      <p:sp>
        <p:nvSpPr>
          <p:cNvPr id="2299" name="Rounded Rectangle 229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1400</a:t>
            </a:r>
          </a:p>
        </p:txBody>
      </p:sp>
      <p:sp>
        <p:nvSpPr>
          <p:cNvPr id="2300" name="Rounded Rectangle 229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1300</a:t>
            </a:r>
          </a:p>
        </p:txBody>
      </p:sp>
      <p:sp>
        <p:nvSpPr>
          <p:cNvPr id="2301" name="Rounded Rectangle 230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1200</a:t>
            </a:r>
          </a:p>
        </p:txBody>
      </p:sp>
      <p:sp>
        <p:nvSpPr>
          <p:cNvPr id="2302" name="Rounded Rectangle 230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1100</a:t>
            </a:r>
          </a:p>
        </p:txBody>
      </p:sp>
      <p:sp>
        <p:nvSpPr>
          <p:cNvPr id="2303" name="Rounded Rectangle 230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1000</a:t>
            </a:r>
          </a:p>
        </p:txBody>
      </p:sp>
      <p:sp>
        <p:nvSpPr>
          <p:cNvPr id="2304" name="Rounded Rectangle 2303"/>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900</a:t>
            </a:r>
          </a:p>
        </p:txBody>
      </p:sp>
      <p:sp>
        <p:nvSpPr>
          <p:cNvPr id="2305" name="Rounded Rectangle 2304"/>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800</a:t>
            </a:r>
          </a:p>
        </p:txBody>
      </p:sp>
      <p:sp>
        <p:nvSpPr>
          <p:cNvPr id="2306" name="Rounded Rectangle 2305"/>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700</a:t>
            </a:r>
          </a:p>
        </p:txBody>
      </p:sp>
      <p:sp>
        <p:nvSpPr>
          <p:cNvPr id="2307" name="Rounded Rectangle 2306"/>
          <p:cNvSpPr>
            <a:spLocks noChangeArrowheads="1"/>
          </p:cNvSpPr>
          <p:nvPr/>
        </p:nvSpPr>
        <p:spPr bwMode="auto">
          <a:xfrm>
            <a:off x="8181391" y="4707392"/>
            <a:ext cx="868680" cy="594360"/>
          </a:xfrm>
          <a:prstGeom prst="roundRect">
            <a:avLst/>
          </a:prstGeom>
          <a:solidFill>
            <a:srgbClr val="800080"/>
          </a:solidFill>
          <a:ln>
            <a:noFill/>
          </a:ln>
          <a:extLst/>
        </p:spPr>
        <p:txBody>
          <a:bodyPr wrap="none" anchor="ctr"/>
          <a:lstStyle/>
          <a:p>
            <a:r>
              <a:rPr lang="en-US" sz="2600" b="1" dirty="0">
                <a:solidFill>
                  <a:schemeClr val="bg1"/>
                </a:solidFill>
              </a:rPr>
              <a:t>600</a:t>
            </a:r>
          </a:p>
        </p:txBody>
      </p:sp>
      <p:sp>
        <p:nvSpPr>
          <p:cNvPr id="2308" name="Rounded Rectangle 2307"/>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500</a:t>
            </a:r>
          </a:p>
        </p:txBody>
      </p:sp>
      <p:sp>
        <p:nvSpPr>
          <p:cNvPr id="2309" name="Rounded Rectangle 2308"/>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400</a:t>
            </a:r>
          </a:p>
        </p:txBody>
      </p:sp>
      <p:sp>
        <p:nvSpPr>
          <p:cNvPr id="2310" name="Rounded Rectangle 2309"/>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300</a:t>
            </a:r>
          </a:p>
        </p:txBody>
      </p:sp>
      <p:sp>
        <p:nvSpPr>
          <p:cNvPr id="2311" name="Rounded Rectangle 2310"/>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200</a:t>
            </a:r>
          </a:p>
        </p:txBody>
      </p:sp>
      <p:sp>
        <p:nvSpPr>
          <p:cNvPr id="2312" name="Rounded Rectangle 2311"/>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a:solidFill>
                  <a:schemeClr val="bg1"/>
                </a:solidFill>
              </a:rPr>
              <a:t>100</a:t>
            </a:r>
          </a:p>
        </p:txBody>
      </p:sp>
      <p:sp>
        <p:nvSpPr>
          <p:cNvPr id="2313" name="Rounded Rectangle 2312"/>
          <p:cNvSpPr>
            <a:spLocks noChangeArrowheads="1"/>
          </p:cNvSpPr>
          <p:nvPr/>
        </p:nvSpPr>
        <p:spPr bwMode="auto">
          <a:xfrm>
            <a:off x="8181391" y="4707392"/>
            <a:ext cx="868680" cy="594360"/>
          </a:xfrm>
          <a:prstGeom prst="roundRect">
            <a:avLst>
              <a:gd name="adj" fmla="val 16667"/>
            </a:avLst>
          </a:prstGeom>
          <a:solidFill>
            <a:srgbClr val="800080"/>
          </a:solidFill>
          <a:ln>
            <a:noFill/>
          </a:ln>
          <a:extLst/>
        </p:spPr>
        <p:txBody>
          <a:bodyPr wrap="none" anchor="ctr"/>
          <a:lstStyle/>
          <a:p>
            <a:r>
              <a:rPr lang="en-US" sz="2600" b="1" dirty="0">
                <a:solidFill>
                  <a:schemeClr val="bg1"/>
                </a:solidFill>
              </a:rPr>
              <a:t>000</a:t>
            </a:r>
          </a:p>
        </p:txBody>
      </p:sp>
      <p:sp>
        <p:nvSpPr>
          <p:cNvPr id="2314" name="Rounded Rectangle 231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10000</a:t>
            </a:r>
            <a:endParaRPr lang="en-US" sz="2600" b="1" dirty="0">
              <a:solidFill>
                <a:schemeClr val="bg1"/>
              </a:solidFill>
            </a:endParaRPr>
          </a:p>
        </p:txBody>
      </p:sp>
      <p:sp>
        <p:nvSpPr>
          <p:cNvPr id="2315" name="Rounded Rectangle 2314"/>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9900</a:t>
            </a:r>
            <a:endParaRPr lang="en-US" sz="2600" b="1" dirty="0">
              <a:solidFill>
                <a:schemeClr val="bg1"/>
              </a:solidFill>
            </a:endParaRPr>
          </a:p>
        </p:txBody>
      </p:sp>
      <p:sp>
        <p:nvSpPr>
          <p:cNvPr id="2316" name="Rounded Rectangle 231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9800</a:t>
            </a:r>
            <a:endParaRPr lang="en-US" sz="2600" b="1" dirty="0">
              <a:solidFill>
                <a:schemeClr val="bg1"/>
              </a:solidFill>
            </a:endParaRPr>
          </a:p>
        </p:txBody>
      </p:sp>
      <p:sp>
        <p:nvSpPr>
          <p:cNvPr id="2317" name="Rounded Rectangle 231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9700</a:t>
            </a:r>
            <a:endParaRPr lang="en-US" sz="2600" b="1" dirty="0">
              <a:solidFill>
                <a:schemeClr val="bg1"/>
              </a:solidFill>
            </a:endParaRPr>
          </a:p>
        </p:txBody>
      </p:sp>
      <p:sp>
        <p:nvSpPr>
          <p:cNvPr id="2318" name="Rounded Rectangle 231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9600</a:t>
            </a:r>
            <a:endParaRPr lang="en-US" sz="2600" b="1" dirty="0">
              <a:solidFill>
                <a:schemeClr val="bg1"/>
              </a:solidFill>
            </a:endParaRPr>
          </a:p>
        </p:txBody>
      </p:sp>
      <p:sp>
        <p:nvSpPr>
          <p:cNvPr id="2319" name="Rounded Rectangle 231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9</a:t>
            </a:r>
            <a:r>
              <a:rPr lang="en-US" sz="2600" b="1" dirty="0" smtClean="0">
                <a:solidFill>
                  <a:schemeClr val="bg1"/>
                </a:solidFill>
              </a:rPr>
              <a:t>500</a:t>
            </a:r>
            <a:endParaRPr lang="en-US" sz="2600" b="1" dirty="0">
              <a:solidFill>
                <a:schemeClr val="bg1"/>
              </a:solidFill>
            </a:endParaRPr>
          </a:p>
        </p:txBody>
      </p:sp>
      <p:sp>
        <p:nvSpPr>
          <p:cNvPr id="2320" name="Rounded Rectangle 231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9400</a:t>
            </a:r>
            <a:endParaRPr lang="en-US" sz="2600" b="1" dirty="0">
              <a:solidFill>
                <a:schemeClr val="bg1"/>
              </a:solidFill>
            </a:endParaRPr>
          </a:p>
        </p:txBody>
      </p:sp>
      <p:sp>
        <p:nvSpPr>
          <p:cNvPr id="2321" name="Rounded Rectangle 2320"/>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9300</a:t>
            </a:r>
            <a:endParaRPr lang="en-US" sz="2600" b="1" dirty="0">
              <a:solidFill>
                <a:schemeClr val="bg1"/>
              </a:solidFill>
            </a:endParaRPr>
          </a:p>
        </p:txBody>
      </p:sp>
      <p:sp>
        <p:nvSpPr>
          <p:cNvPr id="2322" name="Rounded Rectangle 232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9200</a:t>
            </a:r>
            <a:endParaRPr lang="en-US" sz="2600" b="1" dirty="0">
              <a:solidFill>
                <a:schemeClr val="bg1"/>
              </a:solidFill>
            </a:endParaRPr>
          </a:p>
        </p:txBody>
      </p:sp>
      <p:sp>
        <p:nvSpPr>
          <p:cNvPr id="2323" name="Rounded Rectangle 232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9100</a:t>
            </a:r>
            <a:endParaRPr lang="en-US" sz="2600" b="1" dirty="0">
              <a:solidFill>
                <a:schemeClr val="bg1"/>
              </a:solidFill>
            </a:endParaRPr>
          </a:p>
        </p:txBody>
      </p:sp>
      <p:sp>
        <p:nvSpPr>
          <p:cNvPr id="2324" name="Rounded Rectangle 2323"/>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9000</a:t>
            </a:r>
            <a:endParaRPr lang="en-US" sz="2600" b="1" dirty="0">
              <a:solidFill>
                <a:schemeClr val="bg1"/>
              </a:solidFill>
            </a:endParaRPr>
          </a:p>
        </p:txBody>
      </p:sp>
      <p:sp>
        <p:nvSpPr>
          <p:cNvPr id="2325" name="Rounded Rectangle 232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8900</a:t>
            </a:r>
            <a:endParaRPr lang="en-US" sz="2600" b="1" dirty="0">
              <a:solidFill>
                <a:schemeClr val="bg1"/>
              </a:solidFill>
            </a:endParaRPr>
          </a:p>
        </p:txBody>
      </p:sp>
      <p:sp>
        <p:nvSpPr>
          <p:cNvPr id="2326" name="Rounded Rectangle 232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8800</a:t>
            </a:r>
            <a:endParaRPr lang="en-US" sz="2600" b="1" dirty="0">
              <a:solidFill>
                <a:schemeClr val="bg1"/>
              </a:solidFill>
            </a:endParaRPr>
          </a:p>
        </p:txBody>
      </p:sp>
      <p:sp>
        <p:nvSpPr>
          <p:cNvPr id="2327" name="Rounded Rectangle 232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8700</a:t>
            </a:r>
            <a:endParaRPr lang="en-US" sz="2600" b="1" dirty="0">
              <a:solidFill>
                <a:schemeClr val="bg1"/>
              </a:solidFill>
            </a:endParaRPr>
          </a:p>
        </p:txBody>
      </p:sp>
      <p:sp>
        <p:nvSpPr>
          <p:cNvPr id="2328" name="Rounded Rectangle 232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8600</a:t>
            </a:r>
            <a:endParaRPr lang="en-US" sz="2600" b="1" dirty="0">
              <a:solidFill>
                <a:schemeClr val="bg1"/>
              </a:solidFill>
            </a:endParaRPr>
          </a:p>
        </p:txBody>
      </p:sp>
      <p:sp>
        <p:nvSpPr>
          <p:cNvPr id="2329" name="Rounded Rectangle 232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8</a:t>
            </a:r>
            <a:r>
              <a:rPr lang="en-US" sz="2600" b="1" dirty="0" smtClean="0">
                <a:solidFill>
                  <a:schemeClr val="bg1"/>
                </a:solidFill>
              </a:rPr>
              <a:t>500</a:t>
            </a:r>
            <a:endParaRPr lang="en-US" sz="2600" b="1" dirty="0">
              <a:solidFill>
                <a:schemeClr val="bg1"/>
              </a:solidFill>
            </a:endParaRPr>
          </a:p>
        </p:txBody>
      </p:sp>
      <p:sp>
        <p:nvSpPr>
          <p:cNvPr id="2330" name="Rounded Rectangle 232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2331" name="Rounded Rectangle 2330"/>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2332" name="Rounded Rectangle 2331"/>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8300</a:t>
            </a:r>
            <a:endParaRPr lang="en-US" sz="2600" b="1" dirty="0">
              <a:solidFill>
                <a:schemeClr val="bg1"/>
              </a:solidFill>
            </a:endParaRPr>
          </a:p>
        </p:txBody>
      </p:sp>
      <p:sp>
        <p:nvSpPr>
          <p:cNvPr id="2333" name="Rounded Rectangle 2332"/>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8200</a:t>
            </a:r>
            <a:endParaRPr lang="en-US" sz="2600" b="1" dirty="0">
              <a:solidFill>
                <a:schemeClr val="bg1"/>
              </a:solidFill>
            </a:endParaRPr>
          </a:p>
        </p:txBody>
      </p:sp>
      <p:sp>
        <p:nvSpPr>
          <p:cNvPr id="2334" name="Rounded Rectangle 2333"/>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8100</a:t>
            </a:r>
            <a:endParaRPr lang="en-US" sz="2600" b="1" dirty="0">
              <a:solidFill>
                <a:schemeClr val="bg1"/>
              </a:solidFill>
            </a:endParaRPr>
          </a:p>
        </p:txBody>
      </p:sp>
      <p:sp>
        <p:nvSpPr>
          <p:cNvPr id="2335" name="Rounded Rectangle 233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8000</a:t>
            </a:r>
          </a:p>
        </p:txBody>
      </p:sp>
      <p:sp>
        <p:nvSpPr>
          <p:cNvPr id="2336" name="Rounded Rectangle 233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7900</a:t>
            </a:r>
          </a:p>
        </p:txBody>
      </p:sp>
      <p:sp>
        <p:nvSpPr>
          <p:cNvPr id="2337" name="Rounded Rectangle 2336"/>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7800</a:t>
            </a:r>
          </a:p>
        </p:txBody>
      </p:sp>
      <p:sp>
        <p:nvSpPr>
          <p:cNvPr id="2338" name="Rounded Rectangle 233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7700</a:t>
            </a:r>
          </a:p>
        </p:txBody>
      </p:sp>
      <p:sp>
        <p:nvSpPr>
          <p:cNvPr id="2339" name="Rounded Rectangle 233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7600</a:t>
            </a:r>
          </a:p>
        </p:txBody>
      </p:sp>
      <p:sp>
        <p:nvSpPr>
          <p:cNvPr id="2340" name="Rounded Rectangle 2339"/>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7500</a:t>
            </a:r>
          </a:p>
        </p:txBody>
      </p:sp>
      <p:sp>
        <p:nvSpPr>
          <p:cNvPr id="2341" name="Rounded Rectangle 234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7400</a:t>
            </a:r>
          </a:p>
        </p:txBody>
      </p:sp>
      <p:sp>
        <p:nvSpPr>
          <p:cNvPr id="2342" name="Rounded Rectangle 2341"/>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7300</a:t>
            </a:r>
          </a:p>
        </p:txBody>
      </p:sp>
      <p:sp>
        <p:nvSpPr>
          <p:cNvPr id="2343" name="Rounded Rectangle 2342"/>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7200</a:t>
            </a:r>
          </a:p>
        </p:txBody>
      </p:sp>
      <p:sp>
        <p:nvSpPr>
          <p:cNvPr id="2344" name="Rounded Rectangle 2343"/>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7100</a:t>
            </a:r>
          </a:p>
        </p:txBody>
      </p:sp>
      <p:sp>
        <p:nvSpPr>
          <p:cNvPr id="2345" name="Rounded Rectangle 234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7000</a:t>
            </a:r>
          </a:p>
        </p:txBody>
      </p:sp>
      <p:sp>
        <p:nvSpPr>
          <p:cNvPr id="2346" name="Rounded Rectangle 2345"/>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6900</a:t>
            </a:r>
          </a:p>
        </p:txBody>
      </p:sp>
      <p:sp>
        <p:nvSpPr>
          <p:cNvPr id="2347" name="Rounded Rectangle 234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6800</a:t>
            </a:r>
          </a:p>
        </p:txBody>
      </p:sp>
      <p:sp>
        <p:nvSpPr>
          <p:cNvPr id="2348" name="Rounded Rectangle 234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6700</a:t>
            </a:r>
          </a:p>
        </p:txBody>
      </p:sp>
      <p:sp>
        <p:nvSpPr>
          <p:cNvPr id="2349" name="Rounded Rectangle 2348"/>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6600</a:t>
            </a:r>
          </a:p>
        </p:txBody>
      </p:sp>
      <p:sp>
        <p:nvSpPr>
          <p:cNvPr id="2350" name="Rounded Rectangle 234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6500</a:t>
            </a:r>
          </a:p>
        </p:txBody>
      </p:sp>
      <p:sp>
        <p:nvSpPr>
          <p:cNvPr id="2351" name="Rounded Rectangle 235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6400</a:t>
            </a:r>
          </a:p>
        </p:txBody>
      </p:sp>
      <p:sp>
        <p:nvSpPr>
          <p:cNvPr id="2352" name="Rounded Rectangle 235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6300</a:t>
            </a:r>
          </a:p>
        </p:txBody>
      </p:sp>
      <p:sp>
        <p:nvSpPr>
          <p:cNvPr id="2353" name="Rounded Rectangle 235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6200</a:t>
            </a:r>
          </a:p>
        </p:txBody>
      </p:sp>
      <p:sp>
        <p:nvSpPr>
          <p:cNvPr id="2354" name="Rounded Rectangle 235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6100</a:t>
            </a:r>
          </a:p>
        </p:txBody>
      </p:sp>
      <p:sp>
        <p:nvSpPr>
          <p:cNvPr id="2355" name="Rounded Rectangle 235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6000</a:t>
            </a:r>
          </a:p>
        </p:txBody>
      </p:sp>
      <p:sp>
        <p:nvSpPr>
          <p:cNvPr id="2356" name="Rounded Rectangle 235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5900</a:t>
            </a:r>
          </a:p>
        </p:txBody>
      </p:sp>
      <p:sp>
        <p:nvSpPr>
          <p:cNvPr id="2357" name="Rounded Rectangle 235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5800</a:t>
            </a:r>
          </a:p>
        </p:txBody>
      </p:sp>
      <p:sp>
        <p:nvSpPr>
          <p:cNvPr id="2358" name="Rounded Rectangle 235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5700</a:t>
            </a:r>
          </a:p>
        </p:txBody>
      </p:sp>
      <p:sp>
        <p:nvSpPr>
          <p:cNvPr id="2359" name="Rounded Rectangle 235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5600</a:t>
            </a:r>
          </a:p>
        </p:txBody>
      </p:sp>
      <p:sp>
        <p:nvSpPr>
          <p:cNvPr id="2360" name="Rounded Rectangle 2359"/>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5500</a:t>
            </a:r>
          </a:p>
        </p:txBody>
      </p:sp>
      <p:sp>
        <p:nvSpPr>
          <p:cNvPr id="2361" name="Rounded Rectangle 236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5400</a:t>
            </a:r>
          </a:p>
        </p:txBody>
      </p:sp>
      <p:sp>
        <p:nvSpPr>
          <p:cNvPr id="2362" name="Rounded Rectangle 236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5300</a:t>
            </a:r>
          </a:p>
        </p:txBody>
      </p:sp>
      <p:sp>
        <p:nvSpPr>
          <p:cNvPr id="2363" name="Rounded Rectangle 236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5200</a:t>
            </a:r>
          </a:p>
        </p:txBody>
      </p:sp>
      <p:sp>
        <p:nvSpPr>
          <p:cNvPr id="2364" name="Rounded Rectangle 236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5100</a:t>
            </a:r>
          </a:p>
        </p:txBody>
      </p:sp>
      <p:sp>
        <p:nvSpPr>
          <p:cNvPr id="2365" name="Oval 12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5000</a:t>
            </a:r>
          </a:p>
        </p:txBody>
      </p:sp>
      <p:sp>
        <p:nvSpPr>
          <p:cNvPr id="2366" name="Rounded Rectangle 2365"/>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4900</a:t>
            </a:r>
          </a:p>
        </p:txBody>
      </p:sp>
      <p:sp>
        <p:nvSpPr>
          <p:cNvPr id="2367" name="Rounded Rectangle 2366"/>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4800</a:t>
            </a:r>
          </a:p>
        </p:txBody>
      </p:sp>
      <p:sp>
        <p:nvSpPr>
          <p:cNvPr id="2368" name="Rounded Rectangle 2367"/>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4700</a:t>
            </a:r>
          </a:p>
        </p:txBody>
      </p:sp>
      <p:sp>
        <p:nvSpPr>
          <p:cNvPr id="2369" name="Rounded Rectangle 2368"/>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4600</a:t>
            </a:r>
          </a:p>
        </p:txBody>
      </p:sp>
      <p:sp>
        <p:nvSpPr>
          <p:cNvPr id="2370" name="Rounded Rectangle 236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4500</a:t>
            </a:r>
          </a:p>
        </p:txBody>
      </p:sp>
      <p:sp>
        <p:nvSpPr>
          <p:cNvPr id="2371" name="Rounded Rectangle 237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4400</a:t>
            </a:r>
          </a:p>
        </p:txBody>
      </p:sp>
      <p:sp>
        <p:nvSpPr>
          <p:cNvPr id="2372" name="Rounded Rectangle 2371"/>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4300</a:t>
            </a:r>
          </a:p>
        </p:txBody>
      </p:sp>
      <p:sp>
        <p:nvSpPr>
          <p:cNvPr id="2373" name="Rounded Rectangle 2372"/>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4200</a:t>
            </a:r>
          </a:p>
        </p:txBody>
      </p:sp>
      <p:sp>
        <p:nvSpPr>
          <p:cNvPr id="2374" name="Rounded Rectangle 237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4100</a:t>
            </a:r>
          </a:p>
        </p:txBody>
      </p:sp>
      <p:sp>
        <p:nvSpPr>
          <p:cNvPr id="2375" name="Rounded Rectangle 2374"/>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4000</a:t>
            </a:r>
          </a:p>
        </p:txBody>
      </p:sp>
      <p:sp>
        <p:nvSpPr>
          <p:cNvPr id="2376" name="Rounded Rectangle 237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3900</a:t>
            </a:r>
          </a:p>
        </p:txBody>
      </p:sp>
      <p:sp>
        <p:nvSpPr>
          <p:cNvPr id="2377" name="Rounded Rectangle 2376"/>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3800</a:t>
            </a:r>
          </a:p>
        </p:txBody>
      </p:sp>
      <p:sp>
        <p:nvSpPr>
          <p:cNvPr id="2378" name="Rounded Rectangle 2377"/>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3700</a:t>
            </a:r>
          </a:p>
        </p:txBody>
      </p:sp>
      <p:sp>
        <p:nvSpPr>
          <p:cNvPr id="2379" name="Rounded Rectangle 237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3600</a:t>
            </a:r>
          </a:p>
        </p:txBody>
      </p:sp>
      <p:sp>
        <p:nvSpPr>
          <p:cNvPr id="2380" name="Rounded Rectangle 2379"/>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3500</a:t>
            </a:r>
          </a:p>
        </p:txBody>
      </p:sp>
      <p:sp>
        <p:nvSpPr>
          <p:cNvPr id="2381" name="Rounded Rectangle 2380"/>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3400</a:t>
            </a:r>
          </a:p>
        </p:txBody>
      </p:sp>
      <p:sp>
        <p:nvSpPr>
          <p:cNvPr id="2382" name="Rounded Rectangle 238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3300</a:t>
            </a:r>
          </a:p>
        </p:txBody>
      </p:sp>
      <p:sp>
        <p:nvSpPr>
          <p:cNvPr id="2383" name="Rounded Rectangle 2382"/>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3200</a:t>
            </a:r>
          </a:p>
        </p:txBody>
      </p:sp>
      <p:sp>
        <p:nvSpPr>
          <p:cNvPr id="2384" name="Rounded Rectangle 2383"/>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3100</a:t>
            </a:r>
          </a:p>
        </p:txBody>
      </p:sp>
      <p:sp>
        <p:nvSpPr>
          <p:cNvPr id="2385" name="Rounded Rectangle 238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3000</a:t>
            </a:r>
          </a:p>
        </p:txBody>
      </p:sp>
      <p:sp>
        <p:nvSpPr>
          <p:cNvPr id="2386" name="Rounded Rectangle 238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2900</a:t>
            </a:r>
          </a:p>
        </p:txBody>
      </p:sp>
      <p:sp>
        <p:nvSpPr>
          <p:cNvPr id="2387" name="Rounded Rectangle 238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2800</a:t>
            </a:r>
          </a:p>
        </p:txBody>
      </p:sp>
      <p:sp>
        <p:nvSpPr>
          <p:cNvPr id="2388" name="Rounded Rectangle 238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2700</a:t>
            </a:r>
          </a:p>
        </p:txBody>
      </p:sp>
      <p:sp>
        <p:nvSpPr>
          <p:cNvPr id="2389" name="Rounded Rectangle 238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2600</a:t>
            </a:r>
          </a:p>
        </p:txBody>
      </p:sp>
      <p:sp>
        <p:nvSpPr>
          <p:cNvPr id="2390" name="Rounded Rectangle 238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2500</a:t>
            </a:r>
          </a:p>
        </p:txBody>
      </p:sp>
      <p:sp>
        <p:nvSpPr>
          <p:cNvPr id="2391" name="Rounded Rectangle 239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2400</a:t>
            </a:r>
          </a:p>
        </p:txBody>
      </p:sp>
      <p:sp>
        <p:nvSpPr>
          <p:cNvPr id="2392" name="Rounded Rectangle 239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2300</a:t>
            </a:r>
          </a:p>
        </p:txBody>
      </p:sp>
      <p:sp>
        <p:nvSpPr>
          <p:cNvPr id="2393" name="Rounded Rectangle 239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2200</a:t>
            </a:r>
          </a:p>
        </p:txBody>
      </p:sp>
      <p:sp>
        <p:nvSpPr>
          <p:cNvPr id="2394" name="Rounded Rectangle 239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2100</a:t>
            </a:r>
          </a:p>
        </p:txBody>
      </p:sp>
      <p:sp>
        <p:nvSpPr>
          <p:cNvPr id="2395" name="Rounded Rectangle 239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2000</a:t>
            </a:r>
          </a:p>
        </p:txBody>
      </p:sp>
      <p:sp>
        <p:nvSpPr>
          <p:cNvPr id="2396" name="Rounded Rectangle 239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1900</a:t>
            </a:r>
          </a:p>
        </p:txBody>
      </p:sp>
      <p:sp>
        <p:nvSpPr>
          <p:cNvPr id="2397" name="Rounded Rectangle 239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1800</a:t>
            </a:r>
          </a:p>
        </p:txBody>
      </p:sp>
      <p:sp>
        <p:nvSpPr>
          <p:cNvPr id="2398" name="Rounded Rectangle 239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1700</a:t>
            </a:r>
          </a:p>
        </p:txBody>
      </p:sp>
      <p:sp>
        <p:nvSpPr>
          <p:cNvPr id="2399" name="Rounded Rectangle 2398"/>
          <p:cNvSpPr>
            <a:spLocks noChangeArrowheads="1"/>
          </p:cNvSpPr>
          <p:nvPr/>
        </p:nvSpPr>
        <p:spPr bwMode="auto">
          <a:xfrm>
            <a:off x="8181391" y="5554539"/>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1600</a:t>
            </a:r>
          </a:p>
        </p:txBody>
      </p:sp>
      <p:sp>
        <p:nvSpPr>
          <p:cNvPr id="2400" name="Rounded Rectangle 239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1500</a:t>
            </a:r>
          </a:p>
        </p:txBody>
      </p:sp>
      <p:sp>
        <p:nvSpPr>
          <p:cNvPr id="2401" name="Rounded Rectangle 240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1400</a:t>
            </a:r>
          </a:p>
        </p:txBody>
      </p:sp>
      <p:sp>
        <p:nvSpPr>
          <p:cNvPr id="2402" name="Rounded Rectangle 240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1300</a:t>
            </a:r>
          </a:p>
        </p:txBody>
      </p:sp>
      <p:sp>
        <p:nvSpPr>
          <p:cNvPr id="2403" name="Rounded Rectangle 240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1200</a:t>
            </a:r>
          </a:p>
        </p:txBody>
      </p:sp>
      <p:sp>
        <p:nvSpPr>
          <p:cNvPr id="2404" name="Rounded Rectangle 240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1100</a:t>
            </a:r>
          </a:p>
        </p:txBody>
      </p:sp>
      <p:sp>
        <p:nvSpPr>
          <p:cNvPr id="2405" name="Rounded Rectangle 2404"/>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1000</a:t>
            </a:r>
          </a:p>
        </p:txBody>
      </p:sp>
      <p:sp>
        <p:nvSpPr>
          <p:cNvPr id="2406" name="Rounded Rectangle 240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900</a:t>
            </a:r>
          </a:p>
        </p:txBody>
      </p:sp>
      <p:sp>
        <p:nvSpPr>
          <p:cNvPr id="2407" name="Rounded Rectangle 2406"/>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800</a:t>
            </a:r>
          </a:p>
        </p:txBody>
      </p:sp>
      <p:sp>
        <p:nvSpPr>
          <p:cNvPr id="2408" name="Rounded Rectangle 240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700</a:t>
            </a:r>
          </a:p>
        </p:txBody>
      </p:sp>
      <p:sp>
        <p:nvSpPr>
          <p:cNvPr id="2409" name="Rounded Rectangle 2408"/>
          <p:cNvSpPr>
            <a:spLocks noChangeArrowheads="1"/>
          </p:cNvSpPr>
          <p:nvPr/>
        </p:nvSpPr>
        <p:spPr bwMode="auto">
          <a:xfrm>
            <a:off x="8181391" y="5587246"/>
            <a:ext cx="868680" cy="594360"/>
          </a:xfrm>
          <a:prstGeom prst="roundRect">
            <a:avLst/>
          </a:prstGeom>
          <a:solidFill>
            <a:srgbClr val="FF3399"/>
          </a:solidFill>
          <a:ln>
            <a:noFill/>
          </a:ln>
          <a:extLst/>
        </p:spPr>
        <p:txBody>
          <a:bodyPr wrap="none" anchor="ctr"/>
          <a:lstStyle/>
          <a:p>
            <a:r>
              <a:rPr lang="en-US" sz="2600" b="1" dirty="0">
                <a:solidFill>
                  <a:schemeClr val="bg1"/>
                </a:solidFill>
              </a:rPr>
              <a:t>600</a:t>
            </a:r>
          </a:p>
        </p:txBody>
      </p:sp>
      <p:sp>
        <p:nvSpPr>
          <p:cNvPr id="2410" name="Rounded Rectangle 240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500</a:t>
            </a:r>
          </a:p>
        </p:txBody>
      </p:sp>
      <p:sp>
        <p:nvSpPr>
          <p:cNvPr id="2411" name="Rounded Rectangle 241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400</a:t>
            </a:r>
          </a:p>
        </p:txBody>
      </p:sp>
      <p:sp>
        <p:nvSpPr>
          <p:cNvPr id="2412" name="Rounded Rectangle 241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300</a:t>
            </a:r>
          </a:p>
        </p:txBody>
      </p:sp>
      <p:sp>
        <p:nvSpPr>
          <p:cNvPr id="2413" name="Rounded Rectangle 241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200</a:t>
            </a:r>
          </a:p>
        </p:txBody>
      </p:sp>
      <p:sp>
        <p:nvSpPr>
          <p:cNvPr id="2414" name="Rounded Rectangle 2413"/>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100</a:t>
            </a:r>
          </a:p>
        </p:txBody>
      </p:sp>
      <p:sp>
        <p:nvSpPr>
          <p:cNvPr id="2415" name="Rounded Rectangle 2414"/>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000</a:t>
            </a:r>
          </a:p>
        </p:txBody>
      </p:sp>
      <p:sp>
        <p:nvSpPr>
          <p:cNvPr id="2416" name="Rounded Rectangle 241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10000</a:t>
            </a:r>
            <a:endParaRPr lang="en-US" sz="2600" b="1" dirty="0">
              <a:solidFill>
                <a:schemeClr val="bg1"/>
              </a:solidFill>
            </a:endParaRPr>
          </a:p>
        </p:txBody>
      </p:sp>
      <p:sp>
        <p:nvSpPr>
          <p:cNvPr id="2417" name="Rounded Rectangle 2416"/>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9900</a:t>
            </a:r>
            <a:endParaRPr lang="en-US" sz="2600" b="1" dirty="0">
              <a:solidFill>
                <a:schemeClr val="bg1"/>
              </a:solidFill>
            </a:endParaRPr>
          </a:p>
        </p:txBody>
      </p:sp>
      <p:sp>
        <p:nvSpPr>
          <p:cNvPr id="2418" name="Rounded Rectangle 241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9800</a:t>
            </a:r>
            <a:endParaRPr lang="en-US" sz="2600" b="1" dirty="0">
              <a:solidFill>
                <a:schemeClr val="bg1"/>
              </a:solidFill>
            </a:endParaRPr>
          </a:p>
        </p:txBody>
      </p:sp>
      <p:sp>
        <p:nvSpPr>
          <p:cNvPr id="2419" name="Rounded Rectangle 241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9700</a:t>
            </a:r>
            <a:endParaRPr lang="en-US" sz="2600" b="1" dirty="0">
              <a:solidFill>
                <a:schemeClr val="bg1"/>
              </a:solidFill>
            </a:endParaRPr>
          </a:p>
        </p:txBody>
      </p:sp>
      <p:sp>
        <p:nvSpPr>
          <p:cNvPr id="2420" name="Rounded Rectangle 241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9600</a:t>
            </a:r>
            <a:endParaRPr lang="en-US" sz="2600" b="1" dirty="0">
              <a:solidFill>
                <a:schemeClr val="bg1"/>
              </a:solidFill>
            </a:endParaRPr>
          </a:p>
        </p:txBody>
      </p:sp>
      <p:sp>
        <p:nvSpPr>
          <p:cNvPr id="2421" name="Rounded Rectangle 242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9</a:t>
            </a:r>
            <a:r>
              <a:rPr lang="en-US" sz="2600" b="1" dirty="0" smtClean="0">
                <a:solidFill>
                  <a:schemeClr val="bg1"/>
                </a:solidFill>
              </a:rPr>
              <a:t>500</a:t>
            </a:r>
            <a:endParaRPr lang="en-US" sz="2600" b="1" dirty="0">
              <a:solidFill>
                <a:schemeClr val="bg1"/>
              </a:solidFill>
            </a:endParaRPr>
          </a:p>
        </p:txBody>
      </p:sp>
      <p:sp>
        <p:nvSpPr>
          <p:cNvPr id="2422" name="Rounded Rectangle 242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9400</a:t>
            </a:r>
            <a:endParaRPr lang="en-US" sz="2600" b="1" dirty="0">
              <a:solidFill>
                <a:schemeClr val="bg1"/>
              </a:solidFill>
            </a:endParaRPr>
          </a:p>
        </p:txBody>
      </p:sp>
      <p:sp>
        <p:nvSpPr>
          <p:cNvPr id="2423" name="Rounded Rectangle 2422"/>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9300</a:t>
            </a:r>
            <a:endParaRPr lang="en-US" sz="2600" b="1" dirty="0">
              <a:solidFill>
                <a:schemeClr val="bg1"/>
              </a:solidFill>
            </a:endParaRPr>
          </a:p>
        </p:txBody>
      </p:sp>
      <p:sp>
        <p:nvSpPr>
          <p:cNvPr id="2424" name="Rounded Rectangle 242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9200</a:t>
            </a:r>
            <a:endParaRPr lang="en-US" sz="2600" b="1" dirty="0">
              <a:solidFill>
                <a:schemeClr val="bg1"/>
              </a:solidFill>
            </a:endParaRPr>
          </a:p>
        </p:txBody>
      </p:sp>
      <p:sp>
        <p:nvSpPr>
          <p:cNvPr id="2425" name="Rounded Rectangle 242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9100</a:t>
            </a:r>
            <a:endParaRPr lang="en-US" sz="2600" b="1" dirty="0">
              <a:solidFill>
                <a:schemeClr val="bg1"/>
              </a:solidFill>
            </a:endParaRPr>
          </a:p>
        </p:txBody>
      </p:sp>
      <p:sp>
        <p:nvSpPr>
          <p:cNvPr id="2426" name="Rounded Rectangle 2425"/>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9000</a:t>
            </a:r>
            <a:endParaRPr lang="en-US" sz="2600" b="1" dirty="0">
              <a:solidFill>
                <a:schemeClr val="bg1"/>
              </a:solidFill>
            </a:endParaRPr>
          </a:p>
        </p:txBody>
      </p:sp>
      <p:sp>
        <p:nvSpPr>
          <p:cNvPr id="2427" name="Rounded Rectangle 242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8900</a:t>
            </a:r>
            <a:endParaRPr lang="en-US" sz="2600" b="1" dirty="0">
              <a:solidFill>
                <a:schemeClr val="bg1"/>
              </a:solidFill>
            </a:endParaRPr>
          </a:p>
        </p:txBody>
      </p:sp>
      <p:sp>
        <p:nvSpPr>
          <p:cNvPr id="2428" name="Rounded Rectangle 242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8800</a:t>
            </a:r>
            <a:endParaRPr lang="en-US" sz="2600" b="1" dirty="0">
              <a:solidFill>
                <a:schemeClr val="bg1"/>
              </a:solidFill>
            </a:endParaRPr>
          </a:p>
        </p:txBody>
      </p:sp>
      <p:sp>
        <p:nvSpPr>
          <p:cNvPr id="2429" name="Rounded Rectangle 242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8700</a:t>
            </a:r>
            <a:endParaRPr lang="en-US" sz="2600" b="1" dirty="0">
              <a:solidFill>
                <a:schemeClr val="bg1"/>
              </a:solidFill>
            </a:endParaRPr>
          </a:p>
        </p:txBody>
      </p:sp>
      <p:sp>
        <p:nvSpPr>
          <p:cNvPr id="2430" name="Rounded Rectangle 242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8600</a:t>
            </a:r>
            <a:endParaRPr lang="en-US" sz="2600" b="1" dirty="0">
              <a:solidFill>
                <a:schemeClr val="bg1"/>
              </a:solidFill>
            </a:endParaRPr>
          </a:p>
        </p:txBody>
      </p:sp>
      <p:sp>
        <p:nvSpPr>
          <p:cNvPr id="2431" name="Rounded Rectangle 243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8</a:t>
            </a:r>
            <a:r>
              <a:rPr lang="en-US" sz="2600" b="1" dirty="0" smtClean="0">
                <a:solidFill>
                  <a:schemeClr val="bg1"/>
                </a:solidFill>
              </a:rPr>
              <a:t>500</a:t>
            </a:r>
            <a:endParaRPr lang="en-US" sz="2600" b="1" dirty="0">
              <a:solidFill>
                <a:schemeClr val="bg1"/>
              </a:solidFill>
            </a:endParaRPr>
          </a:p>
        </p:txBody>
      </p:sp>
      <p:sp>
        <p:nvSpPr>
          <p:cNvPr id="2432" name="Rounded Rectangle 243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2433" name="Rounded Rectangle 2432"/>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8400</a:t>
            </a:r>
            <a:endParaRPr lang="en-US" sz="2600" b="1" dirty="0">
              <a:solidFill>
                <a:schemeClr val="bg1"/>
              </a:solidFill>
            </a:endParaRPr>
          </a:p>
        </p:txBody>
      </p:sp>
      <p:sp>
        <p:nvSpPr>
          <p:cNvPr id="2434" name="Rounded Rectangle 2433"/>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8300</a:t>
            </a:r>
            <a:endParaRPr lang="en-US" sz="2600" b="1" dirty="0">
              <a:solidFill>
                <a:schemeClr val="bg1"/>
              </a:solidFill>
            </a:endParaRPr>
          </a:p>
        </p:txBody>
      </p:sp>
      <p:sp>
        <p:nvSpPr>
          <p:cNvPr id="2435" name="Rounded Rectangle 2434"/>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8200</a:t>
            </a:r>
            <a:endParaRPr lang="en-US" sz="2600" b="1" dirty="0">
              <a:solidFill>
                <a:schemeClr val="bg1"/>
              </a:solidFill>
            </a:endParaRPr>
          </a:p>
        </p:txBody>
      </p:sp>
      <p:sp>
        <p:nvSpPr>
          <p:cNvPr id="2436" name="Rounded Rectangle 2435"/>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smtClean="0">
                <a:solidFill>
                  <a:schemeClr val="bg1"/>
                </a:solidFill>
              </a:rPr>
              <a:t>8100</a:t>
            </a:r>
            <a:endParaRPr lang="en-US" sz="2600" b="1" dirty="0">
              <a:solidFill>
                <a:schemeClr val="bg1"/>
              </a:solidFill>
            </a:endParaRPr>
          </a:p>
        </p:txBody>
      </p:sp>
      <p:sp>
        <p:nvSpPr>
          <p:cNvPr id="2437" name="Rounded Rectangle 243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8000</a:t>
            </a:r>
          </a:p>
        </p:txBody>
      </p:sp>
      <p:sp>
        <p:nvSpPr>
          <p:cNvPr id="2438" name="Rounded Rectangle 243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7900</a:t>
            </a:r>
          </a:p>
        </p:txBody>
      </p:sp>
      <p:sp>
        <p:nvSpPr>
          <p:cNvPr id="2439" name="Rounded Rectangle 2438"/>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7800</a:t>
            </a:r>
          </a:p>
        </p:txBody>
      </p:sp>
      <p:sp>
        <p:nvSpPr>
          <p:cNvPr id="2440" name="Rounded Rectangle 243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7700</a:t>
            </a:r>
          </a:p>
        </p:txBody>
      </p:sp>
      <p:sp>
        <p:nvSpPr>
          <p:cNvPr id="2441" name="Rounded Rectangle 244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7600</a:t>
            </a:r>
          </a:p>
        </p:txBody>
      </p:sp>
      <p:sp>
        <p:nvSpPr>
          <p:cNvPr id="2442" name="Rounded Rectangle 2441"/>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7500</a:t>
            </a:r>
          </a:p>
        </p:txBody>
      </p:sp>
      <p:sp>
        <p:nvSpPr>
          <p:cNvPr id="2443" name="Rounded Rectangle 244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7400</a:t>
            </a:r>
          </a:p>
        </p:txBody>
      </p:sp>
      <p:sp>
        <p:nvSpPr>
          <p:cNvPr id="2444" name="Rounded Rectangle 2443"/>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7300</a:t>
            </a:r>
          </a:p>
        </p:txBody>
      </p:sp>
      <p:sp>
        <p:nvSpPr>
          <p:cNvPr id="2445" name="Rounded Rectangle 2444"/>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7200</a:t>
            </a:r>
          </a:p>
        </p:txBody>
      </p:sp>
      <p:sp>
        <p:nvSpPr>
          <p:cNvPr id="2446" name="Rounded Rectangle 2445"/>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7100</a:t>
            </a:r>
          </a:p>
        </p:txBody>
      </p:sp>
      <p:sp>
        <p:nvSpPr>
          <p:cNvPr id="2447" name="Rounded Rectangle 244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7000</a:t>
            </a:r>
          </a:p>
        </p:txBody>
      </p:sp>
      <p:sp>
        <p:nvSpPr>
          <p:cNvPr id="2448" name="Rounded Rectangle 2447"/>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6900</a:t>
            </a:r>
          </a:p>
        </p:txBody>
      </p:sp>
      <p:sp>
        <p:nvSpPr>
          <p:cNvPr id="2449" name="Rounded Rectangle 244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6800</a:t>
            </a:r>
          </a:p>
        </p:txBody>
      </p:sp>
      <p:sp>
        <p:nvSpPr>
          <p:cNvPr id="2450" name="Rounded Rectangle 244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6700</a:t>
            </a:r>
          </a:p>
        </p:txBody>
      </p:sp>
      <p:sp>
        <p:nvSpPr>
          <p:cNvPr id="2451" name="Rounded Rectangle 2450"/>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6600</a:t>
            </a:r>
          </a:p>
        </p:txBody>
      </p:sp>
      <p:sp>
        <p:nvSpPr>
          <p:cNvPr id="2452" name="Rounded Rectangle 245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6500</a:t>
            </a:r>
          </a:p>
        </p:txBody>
      </p:sp>
      <p:sp>
        <p:nvSpPr>
          <p:cNvPr id="2453" name="Rounded Rectangle 245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6400</a:t>
            </a:r>
          </a:p>
        </p:txBody>
      </p:sp>
      <p:sp>
        <p:nvSpPr>
          <p:cNvPr id="2454" name="Rounded Rectangle 245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6300</a:t>
            </a:r>
          </a:p>
        </p:txBody>
      </p:sp>
      <p:sp>
        <p:nvSpPr>
          <p:cNvPr id="2455" name="Rounded Rectangle 245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6200</a:t>
            </a:r>
          </a:p>
        </p:txBody>
      </p:sp>
      <p:sp>
        <p:nvSpPr>
          <p:cNvPr id="2456" name="Rounded Rectangle 245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6100</a:t>
            </a:r>
          </a:p>
        </p:txBody>
      </p:sp>
      <p:sp>
        <p:nvSpPr>
          <p:cNvPr id="2457" name="Rounded Rectangle 245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6000</a:t>
            </a:r>
          </a:p>
        </p:txBody>
      </p:sp>
      <p:sp>
        <p:nvSpPr>
          <p:cNvPr id="2458" name="Rounded Rectangle 245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5900</a:t>
            </a:r>
          </a:p>
        </p:txBody>
      </p:sp>
      <p:sp>
        <p:nvSpPr>
          <p:cNvPr id="2459" name="Rounded Rectangle 245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5800</a:t>
            </a:r>
          </a:p>
        </p:txBody>
      </p:sp>
      <p:sp>
        <p:nvSpPr>
          <p:cNvPr id="2460" name="Rounded Rectangle 245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5700</a:t>
            </a:r>
          </a:p>
        </p:txBody>
      </p:sp>
      <p:sp>
        <p:nvSpPr>
          <p:cNvPr id="2461" name="Rounded Rectangle 246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5600</a:t>
            </a:r>
          </a:p>
        </p:txBody>
      </p:sp>
      <p:sp>
        <p:nvSpPr>
          <p:cNvPr id="2462" name="Rounded Rectangle 2461"/>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5500</a:t>
            </a:r>
          </a:p>
        </p:txBody>
      </p:sp>
      <p:sp>
        <p:nvSpPr>
          <p:cNvPr id="2463" name="Rounded Rectangle 246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5400</a:t>
            </a:r>
          </a:p>
        </p:txBody>
      </p:sp>
      <p:sp>
        <p:nvSpPr>
          <p:cNvPr id="2464" name="Rounded Rectangle 246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5300</a:t>
            </a:r>
          </a:p>
        </p:txBody>
      </p:sp>
      <p:sp>
        <p:nvSpPr>
          <p:cNvPr id="2465" name="Rounded Rectangle 246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5200</a:t>
            </a:r>
          </a:p>
        </p:txBody>
      </p:sp>
      <p:sp>
        <p:nvSpPr>
          <p:cNvPr id="2466" name="Rounded Rectangle 246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5100</a:t>
            </a:r>
          </a:p>
        </p:txBody>
      </p:sp>
      <p:sp>
        <p:nvSpPr>
          <p:cNvPr id="2467" name="Oval 12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5000</a:t>
            </a:r>
          </a:p>
        </p:txBody>
      </p:sp>
      <p:sp>
        <p:nvSpPr>
          <p:cNvPr id="2468" name="Rounded Rectangle 2467"/>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4900</a:t>
            </a:r>
          </a:p>
        </p:txBody>
      </p:sp>
      <p:sp>
        <p:nvSpPr>
          <p:cNvPr id="2469" name="Rounded Rectangle 2468"/>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4800</a:t>
            </a:r>
          </a:p>
        </p:txBody>
      </p:sp>
      <p:sp>
        <p:nvSpPr>
          <p:cNvPr id="2470" name="Rounded Rectangle 2469"/>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4700</a:t>
            </a:r>
          </a:p>
        </p:txBody>
      </p:sp>
      <p:sp>
        <p:nvSpPr>
          <p:cNvPr id="2471" name="Rounded Rectangle 2470"/>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4600</a:t>
            </a:r>
          </a:p>
        </p:txBody>
      </p:sp>
      <p:sp>
        <p:nvSpPr>
          <p:cNvPr id="2472" name="Rounded Rectangle 247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4500</a:t>
            </a:r>
          </a:p>
        </p:txBody>
      </p:sp>
      <p:sp>
        <p:nvSpPr>
          <p:cNvPr id="2473" name="Rounded Rectangle 247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4400</a:t>
            </a:r>
          </a:p>
        </p:txBody>
      </p:sp>
      <p:sp>
        <p:nvSpPr>
          <p:cNvPr id="2474" name="Rounded Rectangle 2473"/>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4300</a:t>
            </a:r>
          </a:p>
        </p:txBody>
      </p:sp>
      <p:sp>
        <p:nvSpPr>
          <p:cNvPr id="2475" name="Rounded Rectangle 2474"/>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4200</a:t>
            </a:r>
          </a:p>
        </p:txBody>
      </p:sp>
      <p:sp>
        <p:nvSpPr>
          <p:cNvPr id="2476" name="Rounded Rectangle 247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4100</a:t>
            </a:r>
          </a:p>
        </p:txBody>
      </p:sp>
      <p:sp>
        <p:nvSpPr>
          <p:cNvPr id="2477" name="Rounded Rectangle 2476"/>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4000</a:t>
            </a:r>
          </a:p>
        </p:txBody>
      </p:sp>
      <p:sp>
        <p:nvSpPr>
          <p:cNvPr id="2478" name="Rounded Rectangle 247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3900</a:t>
            </a:r>
          </a:p>
        </p:txBody>
      </p:sp>
      <p:sp>
        <p:nvSpPr>
          <p:cNvPr id="2479" name="Rounded Rectangle 2478"/>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3800</a:t>
            </a:r>
          </a:p>
        </p:txBody>
      </p:sp>
      <p:sp>
        <p:nvSpPr>
          <p:cNvPr id="2480" name="Rounded Rectangle 2479"/>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3700</a:t>
            </a:r>
          </a:p>
        </p:txBody>
      </p:sp>
      <p:sp>
        <p:nvSpPr>
          <p:cNvPr id="2481" name="Rounded Rectangle 248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3600</a:t>
            </a:r>
          </a:p>
        </p:txBody>
      </p:sp>
      <p:sp>
        <p:nvSpPr>
          <p:cNvPr id="2482" name="Rounded Rectangle 2481"/>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3500</a:t>
            </a:r>
          </a:p>
        </p:txBody>
      </p:sp>
      <p:sp>
        <p:nvSpPr>
          <p:cNvPr id="2483" name="Rounded Rectangle 2482"/>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3400</a:t>
            </a:r>
          </a:p>
        </p:txBody>
      </p:sp>
      <p:sp>
        <p:nvSpPr>
          <p:cNvPr id="2484" name="Rounded Rectangle 248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3300</a:t>
            </a:r>
          </a:p>
        </p:txBody>
      </p:sp>
      <p:sp>
        <p:nvSpPr>
          <p:cNvPr id="2485" name="Rounded Rectangle 2484"/>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3200</a:t>
            </a:r>
          </a:p>
        </p:txBody>
      </p:sp>
      <p:sp>
        <p:nvSpPr>
          <p:cNvPr id="2486" name="Rounded Rectangle 2485"/>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3100</a:t>
            </a:r>
          </a:p>
        </p:txBody>
      </p:sp>
      <p:sp>
        <p:nvSpPr>
          <p:cNvPr id="2487" name="Rounded Rectangle 248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3000</a:t>
            </a:r>
          </a:p>
        </p:txBody>
      </p:sp>
      <p:sp>
        <p:nvSpPr>
          <p:cNvPr id="2488" name="Rounded Rectangle 248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2900</a:t>
            </a:r>
          </a:p>
        </p:txBody>
      </p:sp>
      <p:sp>
        <p:nvSpPr>
          <p:cNvPr id="2489" name="Rounded Rectangle 248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2800</a:t>
            </a:r>
          </a:p>
        </p:txBody>
      </p:sp>
      <p:sp>
        <p:nvSpPr>
          <p:cNvPr id="2490" name="Rounded Rectangle 248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2700</a:t>
            </a:r>
          </a:p>
        </p:txBody>
      </p:sp>
      <p:sp>
        <p:nvSpPr>
          <p:cNvPr id="2491" name="Rounded Rectangle 2490"/>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2600</a:t>
            </a:r>
          </a:p>
        </p:txBody>
      </p:sp>
      <p:sp>
        <p:nvSpPr>
          <p:cNvPr id="2492" name="Rounded Rectangle 249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2500</a:t>
            </a:r>
          </a:p>
        </p:txBody>
      </p:sp>
      <p:sp>
        <p:nvSpPr>
          <p:cNvPr id="2493" name="Rounded Rectangle 249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2400</a:t>
            </a:r>
          </a:p>
        </p:txBody>
      </p:sp>
      <p:sp>
        <p:nvSpPr>
          <p:cNvPr id="2494" name="Rounded Rectangle 249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2300</a:t>
            </a:r>
          </a:p>
        </p:txBody>
      </p:sp>
      <p:sp>
        <p:nvSpPr>
          <p:cNvPr id="2495" name="Rounded Rectangle 249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2200</a:t>
            </a:r>
          </a:p>
        </p:txBody>
      </p:sp>
      <p:sp>
        <p:nvSpPr>
          <p:cNvPr id="2496" name="Rounded Rectangle 249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2100</a:t>
            </a:r>
          </a:p>
        </p:txBody>
      </p:sp>
      <p:sp>
        <p:nvSpPr>
          <p:cNvPr id="2497" name="Rounded Rectangle 2496"/>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2000</a:t>
            </a:r>
          </a:p>
        </p:txBody>
      </p:sp>
      <p:sp>
        <p:nvSpPr>
          <p:cNvPr id="2498" name="Rounded Rectangle 249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1900</a:t>
            </a:r>
          </a:p>
        </p:txBody>
      </p:sp>
      <p:sp>
        <p:nvSpPr>
          <p:cNvPr id="2499" name="Rounded Rectangle 2498"/>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1800</a:t>
            </a:r>
          </a:p>
        </p:txBody>
      </p:sp>
      <p:sp>
        <p:nvSpPr>
          <p:cNvPr id="2500" name="Rounded Rectangle 249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1700</a:t>
            </a:r>
          </a:p>
        </p:txBody>
      </p:sp>
      <p:sp>
        <p:nvSpPr>
          <p:cNvPr id="2501" name="Rounded Rectangle 2500"/>
          <p:cNvSpPr>
            <a:spLocks noChangeArrowheads="1"/>
          </p:cNvSpPr>
          <p:nvPr/>
        </p:nvSpPr>
        <p:spPr bwMode="auto">
          <a:xfrm>
            <a:off x="8181391" y="5554539"/>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1600</a:t>
            </a:r>
          </a:p>
        </p:txBody>
      </p:sp>
      <p:sp>
        <p:nvSpPr>
          <p:cNvPr id="2502" name="Rounded Rectangle 250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1500</a:t>
            </a:r>
          </a:p>
        </p:txBody>
      </p:sp>
      <p:sp>
        <p:nvSpPr>
          <p:cNvPr id="2503" name="Rounded Rectangle 250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1400</a:t>
            </a:r>
          </a:p>
        </p:txBody>
      </p:sp>
      <p:sp>
        <p:nvSpPr>
          <p:cNvPr id="2504" name="Rounded Rectangle 250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1300</a:t>
            </a:r>
          </a:p>
        </p:txBody>
      </p:sp>
      <p:sp>
        <p:nvSpPr>
          <p:cNvPr id="2505" name="Rounded Rectangle 250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1200</a:t>
            </a:r>
          </a:p>
        </p:txBody>
      </p:sp>
      <p:sp>
        <p:nvSpPr>
          <p:cNvPr id="2506" name="Rounded Rectangle 2505"/>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1100</a:t>
            </a:r>
          </a:p>
        </p:txBody>
      </p:sp>
      <p:sp>
        <p:nvSpPr>
          <p:cNvPr id="2507" name="Rounded Rectangle 2506"/>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1000</a:t>
            </a:r>
          </a:p>
        </p:txBody>
      </p:sp>
      <p:sp>
        <p:nvSpPr>
          <p:cNvPr id="2508" name="Rounded Rectangle 2507"/>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900</a:t>
            </a:r>
          </a:p>
        </p:txBody>
      </p:sp>
      <p:sp>
        <p:nvSpPr>
          <p:cNvPr id="2509" name="Rounded Rectangle 2508"/>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800</a:t>
            </a:r>
          </a:p>
        </p:txBody>
      </p:sp>
      <p:sp>
        <p:nvSpPr>
          <p:cNvPr id="2510" name="Rounded Rectangle 2509"/>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700</a:t>
            </a:r>
          </a:p>
        </p:txBody>
      </p:sp>
      <p:sp>
        <p:nvSpPr>
          <p:cNvPr id="2511" name="Rounded Rectangle 2510"/>
          <p:cNvSpPr>
            <a:spLocks noChangeArrowheads="1"/>
          </p:cNvSpPr>
          <p:nvPr/>
        </p:nvSpPr>
        <p:spPr bwMode="auto">
          <a:xfrm>
            <a:off x="8181391" y="5587246"/>
            <a:ext cx="868680" cy="594360"/>
          </a:xfrm>
          <a:prstGeom prst="roundRect">
            <a:avLst/>
          </a:prstGeom>
          <a:solidFill>
            <a:srgbClr val="FF3399"/>
          </a:solidFill>
          <a:ln>
            <a:noFill/>
          </a:ln>
          <a:extLst/>
        </p:spPr>
        <p:txBody>
          <a:bodyPr wrap="none" anchor="ctr"/>
          <a:lstStyle/>
          <a:p>
            <a:r>
              <a:rPr lang="en-US" sz="2600" b="1" dirty="0">
                <a:solidFill>
                  <a:schemeClr val="bg1"/>
                </a:solidFill>
              </a:rPr>
              <a:t>600</a:t>
            </a:r>
          </a:p>
        </p:txBody>
      </p:sp>
      <p:sp>
        <p:nvSpPr>
          <p:cNvPr id="2512" name="Rounded Rectangle 2511"/>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500</a:t>
            </a:r>
          </a:p>
        </p:txBody>
      </p:sp>
      <p:sp>
        <p:nvSpPr>
          <p:cNvPr id="2513" name="Rounded Rectangle 2512"/>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400</a:t>
            </a:r>
          </a:p>
        </p:txBody>
      </p:sp>
      <p:sp>
        <p:nvSpPr>
          <p:cNvPr id="2514" name="Rounded Rectangle 2513"/>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300</a:t>
            </a:r>
          </a:p>
        </p:txBody>
      </p:sp>
      <p:sp>
        <p:nvSpPr>
          <p:cNvPr id="2515" name="Rounded Rectangle 2514"/>
          <p:cNvSpPr>
            <a:spLocks noChangeArrowheads="1"/>
          </p:cNvSpPr>
          <p:nvPr/>
        </p:nvSpPr>
        <p:spPr bwMode="auto">
          <a:xfrm>
            <a:off x="8181391" y="5587246"/>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200</a:t>
            </a:r>
          </a:p>
        </p:txBody>
      </p:sp>
      <p:sp>
        <p:nvSpPr>
          <p:cNvPr id="2516" name="Rounded Rectangle 2515"/>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a:solidFill>
                  <a:schemeClr val="bg1"/>
                </a:solidFill>
              </a:rPr>
              <a:t>100</a:t>
            </a:r>
          </a:p>
        </p:txBody>
      </p:sp>
      <p:sp>
        <p:nvSpPr>
          <p:cNvPr id="2517" name="Rounded Rectangle 2516"/>
          <p:cNvSpPr>
            <a:spLocks noChangeArrowheads="1"/>
          </p:cNvSpPr>
          <p:nvPr/>
        </p:nvSpPr>
        <p:spPr bwMode="auto">
          <a:xfrm>
            <a:off x="8181391" y="5586488"/>
            <a:ext cx="868680" cy="594360"/>
          </a:xfrm>
          <a:prstGeom prst="roundRect">
            <a:avLst>
              <a:gd name="adj" fmla="val 16667"/>
            </a:avLst>
          </a:prstGeom>
          <a:solidFill>
            <a:srgbClr val="FF3399"/>
          </a:solidFill>
          <a:ln>
            <a:noFill/>
          </a:ln>
          <a:extLst/>
        </p:spPr>
        <p:txBody>
          <a:bodyPr wrap="none" anchor="ctr"/>
          <a:lstStyle/>
          <a:p>
            <a:r>
              <a:rPr lang="en-US" sz="2600" b="1" dirty="0">
                <a:solidFill>
                  <a:schemeClr val="bg1"/>
                </a:solidFill>
              </a:rPr>
              <a:t>000</a:t>
            </a:r>
          </a:p>
        </p:txBody>
      </p:sp>
    </p:spTree>
    <p:extLst>
      <p:ext uri="{BB962C8B-B14F-4D97-AF65-F5344CB8AC3E}">
        <p14:creationId xmlns:p14="http://schemas.microsoft.com/office/powerpoint/2010/main" val="4213859639"/>
      </p:ext>
    </p:extLst>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000"/>
                                  </p:stCondLst>
                                  <p:childTnLst>
                                    <p:set>
                                      <p:cBhvr>
                                        <p:cTn id="6" dur="1" fill="hold">
                                          <p:stCondLst>
                                            <p:cond delay="0"/>
                                          </p:stCondLst>
                                        </p:cTn>
                                        <p:tgtEl>
                                          <p:spTgt spid="1993"/>
                                        </p:tgtEl>
                                        <p:attrNameLst>
                                          <p:attrName>style.visibility</p:attrName>
                                        </p:attrNameLst>
                                      </p:cBhvr>
                                      <p:to>
                                        <p:strVal val="visible"/>
                                      </p:to>
                                    </p:set>
                                    <p:anim calcmode="lin" valueType="num">
                                      <p:cBhvr additive="base">
                                        <p:cTn id="7" dur="1000" fill="hold"/>
                                        <p:tgtEl>
                                          <p:spTgt spid="1993"/>
                                        </p:tgtEl>
                                        <p:attrNameLst>
                                          <p:attrName>ppt_x</p:attrName>
                                        </p:attrNameLst>
                                      </p:cBhvr>
                                      <p:tavLst>
                                        <p:tav tm="0">
                                          <p:val>
                                            <p:strVal val="#ppt_x"/>
                                          </p:val>
                                        </p:tav>
                                        <p:tav tm="100000">
                                          <p:val>
                                            <p:strVal val="#ppt_x"/>
                                          </p:val>
                                        </p:tav>
                                      </p:tavLst>
                                    </p:anim>
                                    <p:anim calcmode="lin" valueType="num">
                                      <p:cBhvr additive="base">
                                        <p:cTn id="8" dur="1000" fill="hold"/>
                                        <p:tgtEl>
                                          <p:spTgt spid="199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push.wav"/>
                                        </p:tgtEl>
                                      </p:cMediaNode>
                                    </p:audio>
                                  </p:subTnLst>
                                </p:cTn>
                              </p:par>
                            </p:childTnLst>
                          </p:cTn>
                        </p:par>
                        <p:par>
                          <p:cTn id="9" fill="hold">
                            <p:stCondLst>
                              <p:cond delay="2000"/>
                            </p:stCondLst>
                            <p:childTnLst>
                              <p:par>
                                <p:cTn id="10" presetID="2" presetClass="entr" presetSubtype="1" fill="hold" grpId="0" nodeType="afterEffect">
                                  <p:stCondLst>
                                    <p:cond delay="0"/>
                                  </p:stCondLst>
                                  <p:childTnLst>
                                    <p:set>
                                      <p:cBhvr>
                                        <p:cTn id="11" dur="1" fill="hold">
                                          <p:stCondLst>
                                            <p:cond delay="0"/>
                                          </p:stCondLst>
                                        </p:cTn>
                                        <p:tgtEl>
                                          <p:spTgt spid="2098"/>
                                        </p:tgtEl>
                                        <p:attrNameLst>
                                          <p:attrName>style.visibility</p:attrName>
                                        </p:attrNameLst>
                                      </p:cBhvr>
                                      <p:to>
                                        <p:strVal val="visible"/>
                                      </p:to>
                                    </p:set>
                                    <p:anim calcmode="lin" valueType="num">
                                      <p:cBhvr additive="base">
                                        <p:cTn id="12" dur="1000" fill="hold"/>
                                        <p:tgtEl>
                                          <p:spTgt spid="2098"/>
                                        </p:tgtEl>
                                        <p:attrNameLst>
                                          <p:attrName>ppt_x</p:attrName>
                                        </p:attrNameLst>
                                      </p:cBhvr>
                                      <p:tavLst>
                                        <p:tav tm="0">
                                          <p:val>
                                            <p:strVal val="#ppt_x"/>
                                          </p:val>
                                        </p:tav>
                                        <p:tav tm="100000">
                                          <p:val>
                                            <p:strVal val="#ppt_x"/>
                                          </p:val>
                                        </p:tav>
                                      </p:tavLst>
                                    </p:anim>
                                    <p:anim calcmode="lin" valueType="num">
                                      <p:cBhvr additive="base">
                                        <p:cTn id="13" dur="1000" fill="hold"/>
                                        <p:tgtEl>
                                          <p:spTgt spid="209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push.wav"/>
                                        </p:tgtEl>
                                      </p:cMediaNode>
                                    </p:audio>
                                  </p:subTnLst>
                                </p:cTn>
                              </p:par>
                            </p:childTnLst>
                          </p:cTn>
                        </p:par>
                        <p:par>
                          <p:cTn id="14" fill="hold">
                            <p:stCondLst>
                              <p:cond delay="3000"/>
                            </p:stCondLst>
                            <p:childTnLst>
                              <p:par>
                                <p:cTn id="15" presetID="2" presetClass="entr" presetSubtype="1" fill="hold" grpId="0" nodeType="afterEffect">
                                  <p:stCondLst>
                                    <p:cond delay="0"/>
                                  </p:stCondLst>
                                  <p:childTnLst>
                                    <p:set>
                                      <p:cBhvr>
                                        <p:cTn id="16" dur="1" fill="hold">
                                          <p:stCondLst>
                                            <p:cond delay="0"/>
                                          </p:stCondLst>
                                        </p:cTn>
                                        <p:tgtEl>
                                          <p:spTgt spid="1992"/>
                                        </p:tgtEl>
                                        <p:attrNameLst>
                                          <p:attrName>style.visibility</p:attrName>
                                        </p:attrNameLst>
                                      </p:cBhvr>
                                      <p:to>
                                        <p:strVal val="visible"/>
                                      </p:to>
                                    </p:set>
                                    <p:anim calcmode="lin" valueType="num">
                                      <p:cBhvr additive="base">
                                        <p:cTn id="17" dur="1000" fill="hold"/>
                                        <p:tgtEl>
                                          <p:spTgt spid="1992"/>
                                        </p:tgtEl>
                                        <p:attrNameLst>
                                          <p:attrName>ppt_x</p:attrName>
                                        </p:attrNameLst>
                                      </p:cBhvr>
                                      <p:tavLst>
                                        <p:tav tm="0">
                                          <p:val>
                                            <p:strVal val="#ppt_x"/>
                                          </p:val>
                                        </p:tav>
                                        <p:tav tm="100000">
                                          <p:val>
                                            <p:strVal val="#ppt_x"/>
                                          </p:val>
                                        </p:tav>
                                      </p:tavLst>
                                    </p:anim>
                                    <p:anim calcmode="lin" valueType="num">
                                      <p:cBhvr additive="base">
                                        <p:cTn id="18" dur="1000" fill="hold"/>
                                        <p:tgtEl>
                                          <p:spTgt spid="199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push.wav"/>
                                        </p:tgtEl>
                                      </p:cMediaNode>
                                    </p:audio>
                                  </p:subTnLst>
                                </p:cTn>
                              </p:par>
                            </p:childTnLst>
                          </p:cTn>
                        </p:par>
                        <p:par>
                          <p:cTn id="19" fill="hold">
                            <p:stCondLst>
                              <p:cond delay="4000"/>
                            </p:stCondLst>
                            <p:childTnLst>
                              <p:par>
                                <p:cTn id="20" presetID="2" presetClass="entr" presetSubtype="1" fill="hold" grpId="0" nodeType="afterEffect">
                                  <p:stCondLst>
                                    <p:cond delay="0"/>
                                  </p:stCondLst>
                                  <p:childTnLst>
                                    <p:set>
                                      <p:cBhvr>
                                        <p:cTn id="21" dur="1" fill="hold">
                                          <p:stCondLst>
                                            <p:cond delay="0"/>
                                          </p:stCondLst>
                                        </p:cTn>
                                        <p:tgtEl>
                                          <p:spTgt spid="1990"/>
                                        </p:tgtEl>
                                        <p:attrNameLst>
                                          <p:attrName>style.visibility</p:attrName>
                                        </p:attrNameLst>
                                      </p:cBhvr>
                                      <p:to>
                                        <p:strVal val="visible"/>
                                      </p:to>
                                    </p:set>
                                    <p:anim calcmode="lin" valueType="num">
                                      <p:cBhvr additive="base">
                                        <p:cTn id="22" dur="1000" fill="hold"/>
                                        <p:tgtEl>
                                          <p:spTgt spid="1990"/>
                                        </p:tgtEl>
                                        <p:attrNameLst>
                                          <p:attrName>ppt_x</p:attrName>
                                        </p:attrNameLst>
                                      </p:cBhvr>
                                      <p:tavLst>
                                        <p:tav tm="0">
                                          <p:val>
                                            <p:strVal val="#ppt_x"/>
                                          </p:val>
                                        </p:tav>
                                        <p:tav tm="100000">
                                          <p:val>
                                            <p:strVal val="#ppt_x"/>
                                          </p:val>
                                        </p:tav>
                                      </p:tavLst>
                                    </p:anim>
                                    <p:anim calcmode="lin" valueType="num">
                                      <p:cBhvr additive="base">
                                        <p:cTn id="23" dur="1000" fill="hold"/>
                                        <p:tgtEl>
                                          <p:spTgt spid="199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push.wav"/>
                                        </p:tgtEl>
                                      </p:cMediaNode>
                                    </p:audio>
                                  </p:subTnLst>
                                </p:cTn>
                              </p:par>
                            </p:childTnLst>
                          </p:cTn>
                        </p:par>
                        <p:par>
                          <p:cTn id="24" fill="hold">
                            <p:stCondLst>
                              <p:cond delay="5000"/>
                            </p:stCondLst>
                            <p:childTnLst>
                              <p:par>
                                <p:cTn id="25" presetID="2" presetClass="entr" presetSubtype="1" fill="hold" grpId="0" nodeType="afterEffect">
                                  <p:stCondLst>
                                    <p:cond delay="0"/>
                                  </p:stCondLst>
                                  <p:childTnLst>
                                    <p:set>
                                      <p:cBhvr>
                                        <p:cTn id="26" dur="1" fill="hold">
                                          <p:stCondLst>
                                            <p:cond delay="0"/>
                                          </p:stCondLst>
                                        </p:cTn>
                                        <p:tgtEl>
                                          <p:spTgt spid="1987"/>
                                        </p:tgtEl>
                                        <p:attrNameLst>
                                          <p:attrName>style.visibility</p:attrName>
                                        </p:attrNameLst>
                                      </p:cBhvr>
                                      <p:to>
                                        <p:strVal val="visible"/>
                                      </p:to>
                                    </p:set>
                                    <p:anim calcmode="lin" valueType="num">
                                      <p:cBhvr additive="base">
                                        <p:cTn id="27" dur="1000" fill="hold"/>
                                        <p:tgtEl>
                                          <p:spTgt spid="1987"/>
                                        </p:tgtEl>
                                        <p:attrNameLst>
                                          <p:attrName>ppt_x</p:attrName>
                                        </p:attrNameLst>
                                      </p:cBhvr>
                                      <p:tavLst>
                                        <p:tav tm="0">
                                          <p:val>
                                            <p:strVal val="#ppt_x"/>
                                          </p:val>
                                        </p:tav>
                                        <p:tav tm="100000">
                                          <p:val>
                                            <p:strVal val="#ppt_x"/>
                                          </p:val>
                                        </p:tav>
                                      </p:tavLst>
                                    </p:anim>
                                    <p:anim calcmode="lin" valueType="num">
                                      <p:cBhvr additive="base">
                                        <p:cTn id="28" dur="1000" fill="hold"/>
                                        <p:tgtEl>
                                          <p:spTgt spid="198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push.wav"/>
                                        </p:tgtEl>
                                      </p:cMediaNode>
                                    </p:audio>
                                  </p:subTnLst>
                                </p:cTn>
                              </p:par>
                            </p:childTnLst>
                          </p:cTn>
                        </p:par>
                        <p:par>
                          <p:cTn id="29" fill="hold">
                            <p:stCondLst>
                              <p:cond delay="6000"/>
                            </p:stCondLst>
                            <p:childTnLst>
                              <p:par>
                                <p:cTn id="30" presetID="2" presetClass="entr" presetSubtype="1" fill="hold" grpId="0" nodeType="afterEffect">
                                  <p:stCondLst>
                                    <p:cond delay="0"/>
                                  </p:stCondLst>
                                  <p:childTnLst>
                                    <p:set>
                                      <p:cBhvr>
                                        <p:cTn id="31" dur="1" fill="hold">
                                          <p:stCondLst>
                                            <p:cond delay="0"/>
                                          </p:stCondLst>
                                        </p:cTn>
                                        <p:tgtEl>
                                          <p:spTgt spid="2100"/>
                                        </p:tgtEl>
                                        <p:attrNameLst>
                                          <p:attrName>style.visibility</p:attrName>
                                        </p:attrNameLst>
                                      </p:cBhvr>
                                      <p:to>
                                        <p:strVal val="visible"/>
                                      </p:to>
                                    </p:set>
                                    <p:anim calcmode="lin" valueType="num">
                                      <p:cBhvr additive="base">
                                        <p:cTn id="32" dur="1000" fill="hold"/>
                                        <p:tgtEl>
                                          <p:spTgt spid="2100"/>
                                        </p:tgtEl>
                                        <p:attrNameLst>
                                          <p:attrName>ppt_x</p:attrName>
                                        </p:attrNameLst>
                                      </p:cBhvr>
                                      <p:tavLst>
                                        <p:tav tm="0">
                                          <p:val>
                                            <p:strVal val="#ppt_x"/>
                                          </p:val>
                                        </p:tav>
                                        <p:tav tm="100000">
                                          <p:val>
                                            <p:strVal val="#ppt_x"/>
                                          </p:val>
                                        </p:tav>
                                      </p:tavLst>
                                    </p:anim>
                                    <p:anim calcmode="lin" valueType="num">
                                      <p:cBhvr additive="base">
                                        <p:cTn id="33" dur="1000" fill="hold"/>
                                        <p:tgtEl>
                                          <p:spTgt spid="210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382"/>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382"/>
                                        </p:tgtEl>
                                        <p:attrNameLst>
                                          <p:attrName>style.visibility</p:attrName>
                                        </p:attrNameLst>
                                      </p:cBhvr>
                                      <p:to>
                                        <p:strVal val="hidden"/>
                                      </p:to>
                                    </p:set>
                                  </p:childTnLst>
                                </p:cTn>
                              </p:par>
                            </p:childTnLst>
                          </p:cTn>
                        </p:par>
                      </p:childTnLst>
                    </p:cTn>
                  </p:par>
                </p:childTnLst>
              </p:cTn>
              <p:nextCondLst>
                <p:cond evt="onClick" delay="0">
                  <p:tgtEl>
                    <p:spTgt spid="1382"/>
                  </p:tgtEl>
                </p:cond>
              </p:nextCondLst>
            </p:seq>
            <p:seq concurrent="1" nextAc="seek">
              <p:cTn id="39" restart="whenNotActive" fill="hold" evtFilter="cancelBubble" nodeType="interactiveSeq">
                <p:stCondLst>
                  <p:cond evt="onClick" delay="0">
                    <p:tgtEl>
                      <p:spTgt spid="1383"/>
                    </p:tgtEl>
                  </p:cond>
                </p:stCondLst>
                <p:endSync evt="end" delay="0">
                  <p:rtn val="all"/>
                </p:endSync>
                <p:childTnLst>
                  <p:par>
                    <p:cTn id="40" fill="hold">
                      <p:stCondLst>
                        <p:cond delay="0"/>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1383"/>
                                        </p:tgtEl>
                                        <p:attrNameLst>
                                          <p:attrName>style.visibility</p:attrName>
                                        </p:attrNameLst>
                                      </p:cBhvr>
                                      <p:to>
                                        <p:strVal val="hidden"/>
                                      </p:to>
                                    </p:set>
                                  </p:childTnLst>
                                </p:cTn>
                              </p:par>
                            </p:childTnLst>
                          </p:cTn>
                        </p:par>
                      </p:childTnLst>
                    </p:cTn>
                  </p:par>
                </p:childTnLst>
              </p:cTn>
              <p:nextCondLst>
                <p:cond evt="onClick" delay="0">
                  <p:tgtEl>
                    <p:spTgt spid="1383"/>
                  </p:tgtEl>
                </p:cond>
              </p:nextCondLst>
            </p:seq>
            <p:seq concurrent="1" nextAc="seek">
              <p:cTn id="44" restart="whenNotActive" fill="hold" evtFilter="cancelBubble" nodeType="interactiveSeq">
                <p:stCondLst>
                  <p:cond evt="onClick" delay="0">
                    <p:tgtEl>
                      <p:spTgt spid="1384"/>
                    </p:tgtEl>
                  </p:cond>
                </p:stCondLst>
                <p:endSync evt="end" delay="0">
                  <p:rtn val="all"/>
                </p:endSync>
                <p:childTnLst>
                  <p:par>
                    <p:cTn id="45" fill="hold">
                      <p:stCondLst>
                        <p:cond delay="0"/>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1384"/>
                                        </p:tgtEl>
                                        <p:attrNameLst>
                                          <p:attrName>style.visibility</p:attrName>
                                        </p:attrNameLst>
                                      </p:cBhvr>
                                      <p:to>
                                        <p:strVal val="hidden"/>
                                      </p:to>
                                    </p:set>
                                  </p:childTnLst>
                                </p:cTn>
                              </p:par>
                            </p:childTnLst>
                          </p:cTn>
                        </p:par>
                      </p:childTnLst>
                    </p:cTn>
                  </p:par>
                </p:childTnLst>
              </p:cTn>
              <p:nextCondLst>
                <p:cond evt="onClick" delay="0">
                  <p:tgtEl>
                    <p:spTgt spid="1384"/>
                  </p:tgtEl>
                </p:cond>
              </p:nextCondLst>
            </p:seq>
            <p:seq concurrent="1" nextAc="seek">
              <p:cTn id="49" restart="whenNotActive" fill="hold" evtFilter="cancelBubble" nodeType="interactiveSeq">
                <p:stCondLst>
                  <p:cond evt="onClick" delay="0">
                    <p:tgtEl>
                      <p:spTgt spid="1385"/>
                    </p:tgtEl>
                  </p:cond>
                </p:stCondLst>
                <p:endSync evt="end" delay="0">
                  <p:rtn val="all"/>
                </p:endSync>
                <p:childTnLst>
                  <p:par>
                    <p:cTn id="50" fill="hold">
                      <p:stCondLst>
                        <p:cond delay="0"/>
                      </p:stCondLst>
                      <p:childTnLst>
                        <p:par>
                          <p:cTn id="51" fill="hold">
                            <p:stCondLst>
                              <p:cond delay="0"/>
                            </p:stCondLst>
                            <p:childTnLst>
                              <p:par>
                                <p:cTn id="52" presetID="1" presetClass="exit" presetSubtype="0" fill="hold" grpId="0" nodeType="clickEffect">
                                  <p:stCondLst>
                                    <p:cond delay="0"/>
                                  </p:stCondLst>
                                  <p:childTnLst>
                                    <p:set>
                                      <p:cBhvr>
                                        <p:cTn id="53" dur="1" fill="hold">
                                          <p:stCondLst>
                                            <p:cond delay="0"/>
                                          </p:stCondLst>
                                        </p:cTn>
                                        <p:tgtEl>
                                          <p:spTgt spid="1385"/>
                                        </p:tgtEl>
                                        <p:attrNameLst>
                                          <p:attrName>style.visibility</p:attrName>
                                        </p:attrNameLst>
                                      </p:cBhvr>
                                      <p:to>
                                        <p:strVal val="hidden"/>
                                      </p:to>
                                    </p:set>
                                  </p:childTnLst>
                                </p:cTn>
                              </p:par>
                            </p:childTnLst>
                          </p:cTn>
                        </p:par>
                      </p:childTnLst>
                    </p:cTn>
                  </p:par>
                </p:childTnLst>
              </p:cTn>
              <p:nextCondLst>
                <p:cond evt="onClick" delay="0">
                  <p:tgtEl>
                    <p:spTgt spid="1385"/>
                  </p:tgtEl>
                </p:cond>
              </p:nextCondLst>
            </p:seq>
            <p:seq concurrent="1" nextAc="seek">
              <p:cTn id="54" restart="whenNotActive" fill="hold" evtFilter="cancelBubble" nodeType="interactiveSeq">
                <p:stCondLst>
                  <p:cond evt="onClick" delay="0">
                    <p:tgtEl>
                      <p:spTgt spid="1386"/>
                    </p:tgtEl>
                  </p:cond>
                </p:stCondLst>
                <p:endSync evt="end" delay="0">
                  <p:rtn val="all"/>
                </p:endSync>
                <p:childTnLst>
                  <p:par>
                    <p:cTn id="55" fill="hold">
                      <p:stCondLst>
                        <p:cond delay="0"/>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386"/>
                                        </p:tgtEl>
                                        <p:attrNameLst>
                                          <p:attrName>style.visibility</p:attrName>
                                        </p:attrNameLst>
                                      </p:cBhvr>
                                      <p:to>
                                        <p:strVal val="hidden"/>
                                      </p:to>
                                    </p:set>
                                  </p:childTnLst>
                                </p:cTn>
                              </p:par>
                            </p:childTnLst>
                          </p:cTn>
                        </p:par>
                      </p:childTnLst>
                    </p:cTn>
                  </p:par>
                </p:childTnLst>
              </p:cTn>
              <p:nextCondLst>
                <p:cond evt="onClick" delay="0">
                  <p:tgtEl>
                    <p:spTgt spid="1386"/>
                  </p:tgtEl>
                </p:cond>
              </p:nextCondLst>
            </p:seq>
            <p:seq concurrent="1" nextAc="seek">
              <p:cTn id="59" restart="whenNotActive" fill="hold" evtFilter="cancelBubble" nodeType="interactiveSeq">
                <p:stCondLst>
                  <p:cond evt="onClick" delay="0">
                    <p:tgtEl>
                      <p:spTgt spid="1387"/>
                    </p:tgtEl>
                  </p:cond>
                </p:stCondLst>
                <p:endSync evt="end" delay="0">
                  <p:rtn val="all"/>
                </p:endSync>
                <p:childTnLst>
                  <p:par>
                    <p:cTn id="60" fill="hold">
                      <p:stCondLst>
                        <p:cond delay="0"/>
                      </p:stCondLst>
                      <p:childTnLst>
                        <p:par>
                          <p:cTn id="61" fill="hold">
                            <p:stCondLst>
                              <p:cond delay="0"/>
                            </p:stCondLst>
                            <p:childTnLst>
                              <p:par>
                                <p:cTn id="62" presetID="1" presetClass="exit" presetSubtype="0" fill="hold" grpId="0" nodeType="clickEffect">
                                  <p:stCondLst>
                                    <p:cond delay="0"/>
                                  </p:stCondLst>
                                  <p:childTnLst>
                                    <p:set>
                                      <p:cBhvr>
                                        <p:cTn id="63" dur="1" fill="hold">
                                          <p:stCondLst>
                                            <p:cond delay="0"/>
                                          </p:stCondLst>
                                        </p:cTn>
                                        <p:tgtEl>
                                          <p:spTgt spid="1387"/>
                                        </p:tgtEl>
                                        <p:attrNameLst>
                                          <p:attrName>style.visibility</p:attrName>
                                        </p:attrNameLst>
                                      </p:cBhvr>
                                      <p:to>
                                        <p:strVal val="hidden"/>
                                      </p:to>
                                    </p:set>
                                  </p:childTnLst>
                                </p:cTn>
                              </p:par>
                            </p:childTnLst>
                          </p:cTn>
                        </p:par>
                      </p:childTnLst>
                    </p:cTn>
                  </p:par>
                </p:childTnLst>
              </p:cTn>
              <p:nextCondLst>
                <p:cond evt="onClick" delay="0">
                  <p:tgtEl>
                    <p:spTgt spid="1387"/>
                  </p:tgtEl>
                </p:cond>
              </p:nextCondLst>
            </p:seq>
            <p:seq concurrent="1" nextAc="seek">
              <p:cTn id="64" restart="whenNotActive" fill="hold" evtFilter="cancelBubble" nodeType="interactiveSeq">
                <p:stCondLst>
                  <p:cond evt="onClick" delay="0">
                    <p:tgtEl>
                      <p:spTgt spid="1388"/>
                    </p:tgtEl>
                  </p:cond>
                </p:stCondLst>
                <p:endSync evt="end" delay="0">
                  <p:rtn val="all"/>
                </p:endSync>
                <p:childTnLst>
                  <p:par>
                    <p:cTn id="65" fill="hold">
                      <p:stCondLst>
                        <p:cond delay="0"/>
                      </p:stCondLst>
                      <p:childTnLst>
                        <p:par>
                          <p:cTn id="66" fill="hold">
                            <p:stCondLst>
                              <p:cond delay="0"/>
                            </p:stCondLst>
                            <p:childTnLst>
                              <p:par>
                                <p:cTn id="67" presetID="1" presetClass="exit" presetSubtype="0" fill="hold" grpId="0" nodeType="clickEffect">
                                  <p:stCondLst>
                                    <p:cond delay="0"/>
                                  </p:stCondLst>
                                  <p:childTnLst>
                                    <p:set>
                                      <p:cBhvr>
                                        <p:cTn id="68" dur="1" fill="hold">
                                          <p:stCondLst>
                                            <p:cond delay="0"/>
                                          </p:stCondLst>
                                        </p:cTn>
                                        <p:tgtEl>
                                          <p:spTgt spid="1388"/>
                                        </p:tgtEl>
                                        <p:attrNameLst>
                                          <p:attrName>style.visibility</p:attrName>
                                        </p:attrNameLst>
                                      </p:cBhvr>
                                      <p:to>
                                        <p:strVal val="hidden"/>
                                      </p:to>
                                    </p:set>
                                  </p:childTnLst>
                                </p:cTn>
                              </p:par>
                            </p:childTnLst>
                          </p:cTn>
                        </p:par>
                      </p:childTnLst>
                    </p:cTn>
                  </p:par>
                </p:childTnLst>
              </p:cTn>
              <p:nextCondLst>
                <p:cond evt="onClick" delay="0">
                  <p:tgtEl>
                    <p:spTgt spid="1388"/>
                  </p:tgtEl>
                </p:cond>
              </p:nextCondLst>
            </p:seq>
            <p:seq concurrent="1" nextAc="seek">
              <p:cTn id="69" restart="whenNotActive" fill="hold" evtFilter="cancelBubble" nodeType="interactiveSeq">
                <p:stCondLst>
                  <p:cond evt="onClick" delay="0">
                    <p:tgtEl>
                      <p:spTgt spid="1389"/>
                    </p:tgtEl>
                  </p:cond>
                </p:stCondLst>
                <p:endSync evt="end" delay="0">
                  <p:rtn val="all"/>
                </p:endSync>
                <p:childTnLst>
                  <p:par>
                    <p:cTn id="70" fill="hold">
                      <p:stCondLst>
                        <p:cond delay="0"/>
                      </p:stCondLst>
                      <p:childTnLst>
                        <p:par>
                          <p:cTn id="71" fill="hold">
                            <p:stCondLst>
                              <p:cond delay="0"/>
                            </p:stCondLst>
                            <p:childTnLst>
                              <p:par>
                                <p:cTn id="72" presetID="1" presetClass="exit" presetSubtype="0" fill="hold" grpId="0" nodeType="clickEffect">
                                  <p:stCondLst>
                                    <p:cond delay="0"/>
                                  </p:stCondLst>
                                  <p:childTnLst>
                                    <p:set>
                                      <p:cBhvr>
                                        <p:cTn id="73" dur="1" fill="hold">
                                          <p:stCondLst>
                                            <p:cond delay="0"/>
                                          </p:stCondLst>
                                        </p:cTn>
                                        <p:tgtEl>
                                          <p:spTgt spid="1389"/>
                                        </p:tgtEl>
                                        <p:attrNameLst>
                                          <p:attrName>style.visibility</p:attrName>
                                        </p:attrNameLst>
                                      </p:cBhvr>
                                      <p:to>
                                        <p:strVal val="hidden"/>
                                      </p:to>
                                    </p:set>
                                  </p:childTnLst>
                                </p:cTn>
                              </p:par>
                            </p:childTnLst>
                          </p:cTn>
                        </p:par>
                      </p:childTnLst>
                    </p:cTn>
                  </p:par>
                </p:childTnLst>
              </p:cTn>
              <p:nextCondLst>
                <p:cond evt="onClick" delay="0">
                  <p:tgtEl>
                    <p:spTgt spid="1389"/>
                  </p:tgtEl>
                </p:cond>
              </p:nextCondLst>
            </p:seq>
            <p:seq concurrent="1" nextAc="seek">
              <p:cTn id="74" restart="whenNotActive" fill="hold" evtFilter="cancelBubble" nodeType="interactiveSeq">
                <p:stCondLst>
                  <p:cond evt="onClick" delay="0">
                    <p:tgtEl>
                      <p:spTgt spid="1390"/>
                    </p:tgtEl>
                  </p:cond>
                </p:stCondLst>
                <p:endSync evt="end" delay="0">
                  <p:rtn val="all"/>
                </p:endSync>
                <p:childTnLst>
                  <p:par>
                    <p:cTn id="75" fill="hold">
                      <p:stCondLst>
                        <p:cond delay="0"/>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1390"/>
                                        </p:tgtEl>
                                        <p:attrNameLst>
                                          <p:attrName>style.visibility</p:attrName>
                                        </p:attrNameLst>
                                      </p:cBhvr>
                                      <p:to>
                                        <p:strVal val="hidden"/>
                                      </p:to>
                                    </p:set>
                                  </p:childTnLst>
                                </p:cTn>
                              </p:par>
                            </p:childTnLst>
                          </p:cTn>
                        </p:par>
                      </p:childTnLst>
                    </p:cTn>
                  </p:par>
                </p:childTnLst>
              </p:cTn>
              <p:nextCondLst>
                <p:cond evt="onClick" delay="0">
                  <p:tgtEl>
                    <p:spTgt spid="1390"/>
                  </p:tgtEl>
                </p:cond>
              </p:nextCondLst>
            </p:seq>
            <p:seq concurrent="1" nextAc="seek">
              <p:cTn id="79" restart="whenNotActive" fill="hold" evtFilter="cancelBubble" nodeType="interactiveSeq">
                <p:stCondLst>
                  <p:cond evt="onClick" delay="0">
                    <p:tgtEl>
                      <p:spTgt spid="1391"/>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grpId="0" nodeType="clickEffect">
                                  <p:stCondLst>
                                    <p:cond delay="0"/>
                                  </p:stCondLst>
                                  <p:childTnLst>
                                    <p:set>
                                      <p:cBhvr>
                                        <p:cTn id="83" dur="1" fill="hold">
                                          <p:stCondLst>
                                            <p:cond delay="0"/>
                                          </p:stCondLst>
                                        </p:cTn>
                                        <p:tgtEl>
                                          <p:spTgt spid="1391"/>
                                        </p:tgtEl>
                                        <p:attrNameLst>
                                          <p:attrName>style.visibility</p:attrName>
                                        </p:attrNameLst>
                                      </p:cBhvr>
                                      <p:to>
                                        <p:strVal val="hidden"/>
                                      </p:to>
                                    </p:set>
                                  </p:childTnLst>
                                </p:cTn>
                              </p:par>
                            </p:childTnLst>
                          </p:cTn>
                        </p:par>
                      </p:childTnLst>
                    </p:cTn>
                  </p:par>
                </p:childTnLst>
              </p:cTn>
              <p:nextCondLst>
                <p:cond evt="onClick" delay="0">
                  <p:tgtEl>
                    <p:spTgt spid="1391"/>
                  </p:tgtEl>
                </p:cond>
              </p:nextCondLst>
            </p:seq>
            <p:seq concurrent="1" nextAc="seek">
              <p:cTn id="84" restart="whenNotActive" fill="hold" evtFilter="cancelBubble" nodeType="interactiveSeq">
                <p:stCondLst>
                  <p:cond evt="onClick" delay="0">
                    <p:tgtEl>
                      <p:spTgt spid="1392"/>
                    </p:tgtEl>
                  </p:cond>
                </p:stCondLst>
                <p:endSync evt="end" delay="0">
                  <p:rtn val="all"/>
                </p:endSync>
                <p:childTnLst>
                  <p:par>
                    <p:cTn id="85" fill="hold">
                      <p:stCondLst>
                        <p:cond delay="0"/>
                      </p:stCondLst>
                      <p:childTnLst>
                        <p:par>
                          <p:cTn id="86" fill="hold">
                            <p:stCondLst>
                              <p:cond delay="0"/>
                            </p:stCondLst>
                            <p:childTnLst>
                              <p:par>
                                <p:cTn id="87" presetID="1" presetClass="exit" presetSubtype="0" fill="hold" grpId="0" nodeType="clickEffect">
                                  <p:stCondLst>
                                    <p:cond delay="0"/>
                                  </p:stCondLst>
                                  <p:childTnLst>
                                    <p:set>
                                      <p:cBhvr>
                                        <p:cTn id="88" dur="1" fill="hold">
                                          <p:stCondLst>
                                            <p:cond delay="0"/>
                                          </p:stCondLst>
                                        </p:cTn>
                                        <p:tgtEl>
                                          <p:spTgt spid="1392"/>
                                        </p:tgtEl>
                                        <p:attrNameLst>
                                          <p:attrName>style.visibility</p:attrName>
                                        </p:attrNameLst>
                                      </p:cBhvr>
                                      <p:to>
                                        <p:strVal val="hidden"/>
                                      </p:to>
                                    </p:set>
                                  </p:childTnLst>
                                </p:cTn>
                              </p:par>
                            </p:childTnLst>
                          </p:cTn>
                        </p:par>
                      </p:childTnLst>
                    </p:cTn>
                  </p:par>
                </p:childTnLst>
              </p:cTn>
              <p:nextCondLst>
                <p:cond evt="onClick" delay="0">
                  <p:tgtEl>
                    <p:spTgt spid="1392"/>
                  </p:tgtEl>
                </p:cond>
              </p:nextCondLst>
            </p:seq>
            <p:seq concurrent="1" nextAc="seek">
              <p:cTn id="89" restart="whenNotActive" fill="hold" evtFilter="cancelBubble" nodeType="interactiveSeq">
                <p:stCondLst>
                  <p:cond evt="onClick" delay="0">
                    <p:tgtEl>
                      <p:spTgt spid="1393"/>
                    </p:tgtEl>
                  </p:cond>
                </p:stCondLst>
                <p:endSync evt="end" delay="0">
                  <p:rtn val="all"/>
                </p:endSync>
                <p:childTnLst>
                  <p:par>
                    <p:cTn id="90" fill="hold">
                      <p:stCondLst>
                        <p:cond delay="0"/>
                      </p:stCondLst>
                      <p:childTnLst>
                        <p:par>
                          <p:cTn id="91" fill="hold">
                            <p:stCondLst>
                              <p:cond delay="0"/>
                            </p:stCondLst>
                            <p:childTnLst>
                              <p:par>
                                <p:cTn id="92" presetID="1" presetClass="exit" presetSubtype="0" fill="hold" grpId="0" nodeType="clickEffect">
                                  <p:stCondLst>
                                    <p:cond delay="0"/>
                                  </p:stCondLst>
                                  <p:childTnLst>
                                    <p:set>
                                      <p:cBhvr>
                                        <p:cTn id="93" dur="1" fill="hold">
                                          <p:stCondLst>
                                            <p:cond delay="0"/>
                                          </p:stCondLst>
                                        </p:cTn>
                                        <p:tgtEl>
                                          <p:spTgt spid="1393"/>
                                        </p:tgtEl>
                                        <p:attrNameLst>
                                          <p:attrName>style.visibility</p:attrName>
                                        </p:attrNameLst>
                                      </p:cBhvr>
                                      <p:to>
                                        <p:strVal val="hidden"/>
                                      </p:to>
                                    </p:set>
                                  </p:childTnLst>
                                </p:cTn>
                              </p:par>
                            </p:childTnLst>
                          </p:cTn>
                        </p:par>
                      </p:childTnLst>
                    </p:cTn>
                  </p:par>
                </p:childTnLst>
              </p:cTn>
              <p:nextCondLst>
                <p:cond evt="onClick" delay="0">
                  <p:tgtEl>
                    <p:spTgt spid="1393"/>
                  </p:tgtEl>
                </p:cond>
              </p:nextCondLst>
            </p:seq>
            <p:seq concurrent="1" nextAc="seek">
              <p:cTn id="94" restart="whenNotActive" fill="hold" evtFilter="cancelBubble" nodeType="interactiveSeq">
                <p:stCondLst>
                  <p:cond evt="onClick" delay="0">
                    <p:tgtEl>
                      <p:spTgt spid="1394"/>
                    </p:tgtEl>
                  </p:cond>
                </p:stCondLst>
                <p:endSync evt="end" delay="0">
                  <p:rtn val="all"/>
                </p:endSync>
                <p:childTnLst>
                  <p:par>
                    <p:cTn id="95" fill="hold">
                      <p:stCondLst>
                        <p:cond delay="0"/>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1394"/>
                                        </p:tgtEl>
                                        <p:attrNameLst>
                                          <p:attrName>style.visibility</p:attrName>
                                        </p:attrNameLst>
                                      </p:cBhvr>
                                      <p:to>
                                        <p:strVal val="hidden"/>
                                      </p:to>
                                    </p:set>
                                  </p:childTnLst>
                                </p:cTn>
                              </p:par>
                            </p:childTnLst>
                          </p:cTn>
                        </p:par>
                      </p:childTnLst>
                    </p:cTn>
                  </p:par>
                </p:childTnLst>
              </p:cTn>
              <p:nextCondLst>
                <p:cond evt="onClick" delay="0">
                  <p:tgtEl>
                    <p:spTgt spid="1394"/>
                  </p:tgtEl>
                </p:cond>
              </p:nextCondLst>
            </p:seq>
            <p:seq concurrent="1" nextAc="seek">
              <p:cTn id="99" restart="whenNotActive" fill="hold" evtFilter="cancelBubble" nodeType="interactiveSeq">
                <p:stCondLst>
                  <p:cond evt="onClick" delay="0">
                    <p:tgtEl>
                      <p:spTgt spid="1395"/>
                    </p:tgtEl>
                  </p:cond>
                </p:stCondLst>
                <p:endSync evt="end" delay="0">
                  <p:rtn val="all"/>
                </p:endSync>
                <p:childTnLst>
                  <p:par>
                    <p:cTn id="100" fill="hold">
                      <p:stCondLst>
                        <p:cond delay="0"/>
                      </p:stCondLst>
                      <p:childTnLst>
                        <p:par>
                          <p:cTn id="101" fill="hold">
                            <p:stCondLst>
                              <p:cond delay="0"/>
                            </p:stCondLst>
                            <p:childTnLst>
                              <p:par>
                                <p:cTn id="102" presetID="1" presetClass="exit" presetSubtype="0" fill="hold" grpId="0" nodeType="clickEffect">
                                  <p:stCondLst>
                                    <p:cond delay="0"/>
                                  </p:stCondLst>
                                  <p:childTnLst>
                                    <p:set>
                                      <p:cBhvr>
                                        <p:cTn id="103" dur="1" fill="hold">
                                          <p:stCondLst>
                                            <p:cond delay="0"/>
                                          </p:stCondLst>
                                        </p:cTn>
                                        <p:tgtEl>
                                          <p:spTgt spid="1395"/>
                                        </p:tgtEl>
                                        <p:attrNameLst>
                                          <p:attrName>style.visibility</p:attrName>
                                        </p:attrNameLst>
                                      </p:cBhvr>
                                      <p:to>
                                        <p:strVal val="hidden"/>
                                      </p:to>
                                    </p:set>
                                  </p:childTnLst>
                                </p:cTn>
                              </p:par>
                            </p:childTnLst>
                          </p:cTn>
                        </p:par>
                      </p:childTnLst>
                    </p:cTn>
                  </p:par>
                </p:childTnLst>
              </p:cTn>
              <p:nextCondLst>
                <p:cond evt="onClick" delay="0">
                  <p:tgtEl>
                    <p:spTgt spid="1395"/>
                  </p:tgtEl>
                </p:cond>
              </p:nextCondLst>
            </p:seq>
            <p:seq concurrent="1" nextAc="seek">
              <p:cTn id="104" restart="whenNotActive" fill="hold" evtFilter="cancelBubble" nodeType="interactiveSeq">
                <p:stCondLst>
                  <p:cond evt="onClick" delay="0">
                    <p:tgtEl>
                      <p:spTgt spid="1396"/>
                    </p:tgtEl>
                  </p:cond>
                </p:stCondLst>
                <p:endSync evt="end" delay="0">
                  <p:rtn val="all"/>
                </p:endSync>
                <p:childTnLst>
                  <p:par>
                    <p:cTn id="105" fill="hold">
                      <p:stCondLst>
                        <p:cond delay="0"/>
                      </p:stCondLst>
                      <p:childTnLst>
                        <p:par>
                          <p:cTn id="106" fill="hold">
                            <p:stCondLst>
                              <p:cond delay="0"/>
                            </p:stCondLst>
                            <p:childTnLst>
                              <p:par>
                                <p:cTn id="107" presetID="1" presetClass="exit" presetSubtype="0" fill="hold" grpId="0" nodeType="clickEffect">
                                  <p:stCondLst>
                                    <p:cond delay="0"/>
                                  </p:stCondLst>
                                  <p:childTnLst>
                                    <p:set>
                                      <p:cBhvr>
                                        <p:cTn id="108" dur="1" fill="hold">
                                          <p:stCondLst>
                                            <p:cond delay="0"/>
                                          </p:stCondLst>
                                        </p:cTn>
                                        <p:tgtEl>
                                          <p:spTgt spid="1396"/>
                                        </p:tgtEl>
                                        <p:attrNameLst>
                                          <p:attrName>style.visibility</p:attrName>
                                        </p:attrNameLst>
                                      </p:cBhvr>
                                      <p:to>
                                        <p:strVal val="hidden"/>
                                      </p:to>
                                    </p:set>
                                  </p:childTnLst>
                                </p:cTn>
                              </p:par>
                            </p:childTnLst>
                          </p:cTn>
                        </p:par>
                      </p:childTnLst>
                    </p:cTn>
                  </p:par>
                </p:childTnLst>
              </p:cTn>
              <p:nextCondLst>
                <p:cond evt="onClick" delay="0">
                  <p:tgtEl>
                    <p:spTgt spid="1396"/>
                  </p:tgtEl>
                </p:cond>
              </p:nextCondLst>
            </p:seq>
            <p:seq concurrent="1" nextAc="seek">
              <p:cTn id="109" restart="whenNotActive" fill="hold" evtFilter="cancelBubble" nodeType="interactiveSeq">
                <p:stCondLst>
                  <p:cond evt="onClick" delay="0">
                    <p:tgtEl>
                      <p:spTgt spid="1397"/>
                    </p:tgtEl>
                  </p:cond>
                </p:stCondLst>
                <p:endSync evt="end" delay="0">
                  <p:rtn val="all"/>
                </p:endSync>
                <p:childTnLst>
                  <p:par>
                    <p:cTn id="110" fill="hold">
                      <p:stCondLst>
                        <p:cond delay="0"/>
                      </p:stCondLst>
                      <p:childTnLst>
                        <p:par>
                          <p:cTn id="111" fill="hold">
                            <p:stCondLst>
                              <p:cond delay="0"/>
                            </p:stCondLst>
                            <p:childTnLst>
                              <p:par>
                                <p:cTn id="112" presetID="1" presetClass="exit" presetSubtype="0" fill="hold" grpId="0" nodeType="clickEffect">
                                  <p:stCondLst>
                                    <p:cond delay="0"/>
                                  </p:stCondLst>
                                  <p:childTnLst>
                                    <p:set>
                                      <p:cBhvr>
                                        <p:cTn id="113" dur="1" fill="hold">
                                          <p:stCondLst>
                                            <p:cond delay="0"/>
                                          </p:stCondLst>
                                        </p:cTn>
                                        <p:tgtEl>
                                          <p:spTgt spid="1397"/>
                                        </p:tgtEl>
                                        <p:attrNameLst>
                                          <p:attrName>style.visibility</p:attrName>
                                        </p:attrNameLst>
                                      </p:cBhvr>
                                      <p:to>
                                        <p:strVal val="hidden"/>
                                      </p:to>
                                    </p:set>
                                  </p:childTnLst>
                                </p:cTn>
                              </p:par>
                            </p:childTnLst>
                          </p:cTn>
                        </p:par>
                      </p:childTnLst>
                    </p:cTn>
                  </p:par>
                </p:childTnLst>
              </p:cTn>
              <p:nextCondLst>
                <p:cond evt="onClick" delay="0">
                  <p:tgtEl>
                    <p:spTgt spid="1397"/>
                  </p:tgtEl>
                </p:cond>
              </p:nextCondLst>
            </p:seq>
            <p:seq concurrent="1" nextAc="seek">
              <p:cTn id="114" restart="whenNotActive" fill="hold" evtFilter="cancelBubble" nodeType="interactiveSeq">
                <p:stCondLst>
                  <p:cond evt="onClick" delay="0">
                    <p:tgtEl>
                      <p:spTgt spid="1398"/>
                    </p:tgtEl>
                  </p:cond>
                </p:stCondLst>
                <p:endSync evt="end" delay="0">
                  <p:rtn val="all"/>
                </p:endSync>
                <p:childTnLst>
                  <p:par>
                    <p:cTn id="115" fill="hold">
                      <p:stCondLst>
                        <p:cond delay="0"/>
                      </p:stCondLst>
                      <p:childTnLst>
                        <p:par>
                          <p:cTn id="116" fill="hold">
                            <p:stCondLst>
                              <p:cond delay="0"/>
                            </p:stCondLst>
                            <p:childTnLst>
                              <p:par>
                                <p:cTn id="117" presetID="1" presetClass="exit" presetSubtype="0" fill="hold" grpId="0" nodeType="clickEffect">
                                  <p:stCondLst>
                                    <p:cond delay="0"/>
                                  </p:stCondLst>
                                  <p:childTnLst>
                                    <p:set>
                                      <p:cBhvr>
                                        <p:cTn id="118" dur="1" fill="hold">
                                          <p:stCondLst>
                                            <p:cond delay="0"/>
                                          </p:stCondLst>
                                        </p:cTn>
                                        <p:tgtEl>
                                          <p:spTgt spid="1398"/>
                                        </p:tgtEl>
                                        <p:attrNameLst>
                                          <p:attrName>style.visibility</p:attrName>
                                        </p:attrNameLst>
                                      </p:cBhvr>
                                      <p:to>
                                        <p:strVal val="hidden"/>
                                      </p:to>
                                    </p:set>
                                  </p:childTnLst>
                                </p:cTn>
                              </p:par>
                            </p:childTnLst>
                          </p:cTn>
                        </p:par>
                      </p:childTnLst>
                    </p:cTn>
                  </p:par>
                </p:childTnLst>
              </p:cTn>
              <p:nextCondLst>
                <p:cond evt="onClick" delay="0">
                  <p:tgtEl>
                    <p:spTgt spid="1398"/>
                  </p:tgtEl>
                </p:cond>
              </p:nextCondLst>
            </p:seq>
            <p:seq concurrent="1" nextAc="seek">
              <p:cTn id="119" restart="whenNotActive" fill="hold" evtFilter="cancelBubble" nodeType="interactiveSeq">
                <p:stCondLst>
                  <p:cond evt="onClick" delay="0">
                    <p:tgtEl>
                      <p:spTgt spid="1399"/>
                    </p:tgtEl>
                  </p:cond>
                </p:stCondLst>
                <p:endSync evt="end" delay="0">
                  <p:rtn val="all"/>
                </p:endSync>
                <p:childTnLst>
                  <p:par>
                    <p:cTn id="120" fill="hold">
                      <p:stCondLst>
                        <p:cond delay="0"/>
                      </p:stCondLst>
                      <p:childTnLst>
                        <p:par>
                          <p:cTn id="121" fill="hold">
                            <p:stCondLst>
                              <p:cond delay="0"/>
                            </p:stCondLst>
                            <p:childTnLst>
                              <p:par>
                                <p:cTn id="122" presetID="1" presetClass="exit" presetSubtype="0" fill="hold" grpId="0" nodeType="clickEffect">
                                  <p:stCondLst>
                                    <p:cond delay="0"/>
                                  </p:stCondLst>
                                  <p:childTnLst>
                                    <p:set>
                                      <p:cBhvr>
                                        <p:cTn id="123" dur="1" fill="hold">
                                          <p:stCondLst>
                                            <p:cond delay="0"/>
                                          </p:stCondLst>
                                        </p:cTn>
                                        <p:tgtEl>
                                          <p:spTgt spid="1399"/>
                                        </p:tgtEl>
                                        <p:attrNameLst>
                                          <p:attrName>style.visibility</p:attrName>
                                        </p:attrNameLst>
                                      </p:cBhvr>
                                      <p:to>
                                        <p:strVal val="hidden"/>
                                      </p:to>
                                    </p:set>
                                  </p:childTnLst>
                                </p:cTn>
                              </p:par>
                            </p:childTnLst>
                          </p:cTn>
                        </p:par>
                      </p:childTnLst>
                    </p:cTn>
                  </p:par>
                </p:childTnLst>
              </p:cTn>
              <p:nextCondLst>
                <p:cond evt="onClick" delay="0">
                  <p:tgtEl>
                    <p:spTgt spid="1399"/>
                  </p:tgtEl>
                </p:cond>
              </p:nextCondLst>
            </p:seq>
            <p:seq concurrent="1" nextAc="seek">
              <p:cTn id="124" restart="whenNotActive" fill="hold" evtFilter="cancelBubble" nodeType="interactiveSeq">
                <p:stCondLst>
                  <p:cond evt="onClick" delay="0">
                    <p:tgtEl>
                      <p:spTgt spid="1400"/>
                    </p:tgtEl>
                  </p:cond>
                </p:stCondLst>
                <p:endSync evt="end" delay="0">
                  <p:rtn val="all"/>
                </p:endSync>
                <p:childTnLst>
                  <p:par>
                    <p:cTn id="125" fill="hold">
                      <p:stCondLst>
                        <p:cond delay="0"/>
                      </p:stCondLst>
                      <p:childTnLst>
                        <p:par>
                          <p:cTn id="126" fill="hold">
                            <p:stCondLst>
                              <p:cond delay="0"/>
                            </p:stCondLst>
                            <p:childTnLst>
                              <p:par>
                                <p:cTn id="127" presetID="1" presetClass="exit" presetSubtype="0" fill="hold" grpId="0" nodeType="clickEffect">
                                  <p:stCondLst>
                                    <p:cond delay="0"/>
                                  </p:stCondLst>
                                  <p:childTnLst>
                                    <p:set>
                                      <p:cBhvr>
                                        <p:cTn id="128" dur="1" fill="hold">
                                          <p:stCondLst>
                                            <p:cond delay="0"/>
                                          </p:stCondLst>
                                        </p:cTn>
                                        <p:tgtEl>
                                          <p:spTgt spid="1400"/>
                                        </p:tgtEl>
                                        <p:attrNameLst>
                                          <p:attrName>style.visibility</p:attrName>
                                        </p:attrNameLst>
                                      </p:cBhvr>
                                      <p:to>
                                        <p:strVal val="hidden"/>
                                      </p:to>
                                    </p:set>
                                  </p:childTnLst>
                                </p:cTn>
                              </p:par>
                            </p:childTnLst>
                          </p:cTn>
                        </p:par>
                      </p:childTnLst>
                    </p:cTn>
                  </p:par>
                </p:childTnLst>
              </p:cTn>
              <p:nextCondLst>
                <p:cond evt="onClick" delay="0">
                  <p:tgtEl>
                    <p:spTgt spid="1400"/>
                  </p:tgtEl>
                </p:cond>
              </p:nextCondLst>
            </p:seq>
            <p:seq concurrent="1" nextAc="seek">
              <p:cTn id="129" restart="whenNotActive" fill="hold" evtFilter="cancelBubble" nodeType="interactiveSeq">
                <p:stCondLst>
                  <p:cond evt="onClick" delay="0">
                    <p:tgtEl>
                      <p:spTgt spid="1401"/>
                    </p:tgtEl>
                  </p:cond>
                </p:stCondLst>
                <p:endSync evt="end" delay="0">
                  <p:rtn val="all"/>
                </p:endSync>
                <p:childTnLst>
                  <p:par>
                    <p:cTn id="130" fill="hold">
                      <p:stCondLst>
                        <p:cond delay="0"/>
                      </p:stCondLst>
                      <p:childTnLst>
                        <p:par>
                          <p:cTn id="131" fill="hold">
                            <p:stCondLst>
                              <p:cond delay="0"/>
                            </p:stCondLst>
                            <p:childTnLst>
                              <p:par>
                                <p:cTn id="132" presetID="1" presetClass="exit" presetSubtype="0" fill="hold" grpId="0" nodeType="clickEffect">
                                  <p:stCondLst>
                                    <p:cond delay="0"/>
                                  </p:stCondLst>
                                  <p:childTnLst>
                                    <p:set>
                                      <p:cBhvr>
                                        <p:cTn id="133" dur="1" fill="hold">
                                          <p:stCondLst>
                                            <p:cond delay="0"/>
                                          </p:stCondLst>
                                        </p:cTn>
                                        <p:tgtEl>
                                          <p:spTgt spid="1401"/>
                                        </p:tgtEl>
                                        <p:attrNameLst>
                                          <p:attrName>style.visibility</p:attrName>
                                        </p:attrNameLst>
                                      </p:cBhvr>
                                      <p:to>
                                        <p:strVal val="hidden"/>
                                      </p:to>
                                    </p:set>
                                  </p:childTnLst>
                                </p:cTn>
                              </p:par>
                            </p:childTnLst>
                          </p:cTn>
                        </p:par>
                      </p:childTnLst>
                    </p:cTn>
                  </p:par>
                </p:childTnLst>
              </p:cTn>
              <p:nextCondLst>
                <p:cond evt="onClick" delay="0">
                  <p:tgtEl>
                    <p:spTgt spid="1401"/>
                  </p:tgtEl>
                </p:cond>
              </p:nextCondLst>
            </p:seq>
            <p:seq concurrent="1" nextAc="seek">
              <p:cTn id="134" restart="whenNotActive" fill="hold" evtFilter="cancelBubble" nodeType="interactiveSeq">
                <p:stCondLst>
                  <p:cond evt="onClick" delay="0">
                    <p:tgtEl>
                      <p:spTgt spid="1402"/>
                    </p:tgtEl>
                  </p:cond>
                </p:stCondLst>
                <p:endSync evt="end" delay="0">
                  <p:rtn val="all"/>
                </p:endSync>
                <p:childTnLst>
                  <p:par>
                    <p:cTn id="135" fill="hold">
                      <p:stCondLst>
                        <p:cond delay="0"/>
                      </p:stCondLst>
                      <p:childTnLst>
                        <p:par>
                          <p:cTn id="136" fill="hold">
                            <p:stCondLst>
                              <p:cond delay="0"/>
                            </p:stCondLst>
                            <p:childTnLst>
                              <p:par>
                                <p:cTn id="137" presetID="1" presetClass="exit" presetSubtype="0" fill="hold" grpId="0" nodeType="clickEffect">
                                  <p:stCondLst>
                                    <p:cond delay="0"/>
                                  </p:stCondLst>
                                  <p:childTnLst>
                                    <p:set>
                                      <p:cBhvr>
                                        <p:cTn id="138" dur="1" fill="hold">
                                          <p:stCondLst>
                                            <p:cond delay="0"/>
                                          </p:stCondLst>
                                        </p:cTn>
                                        <p:tgtEl>
                                          <p:spTgt spid="1402"/>
                                        </p:tgtEl>
                                        <p:attrNameLst>
                                          <p:attrName>style.visibility</p:attrName>
                                        </p:attrNameLst>
                                      </p:cBhvr>
                                      <p:to>
                                        <p:strVal val="hidden"/>
                                      </p:to>
                                    </p:set>
                                  </p:childTnLst>
                                </p:cTn>
                              </p:par>
                            </p:childTnLst>
                          </p:cTn>
                        </p:par>
                      </p:childTnLst>
                    </p:cTn>
                  </p:par>
                </p:childTnLst>
              </p:cTn>
              <p:nextCondLst>
                <p:cond evt="onClick" delay="0">
                  <p:tgtEl>
                    <p:spTgt spid="1402"/>
                  </p:tgtEl>
                </p:cond>
              </p:nextCondLst>
            </p:seq>
            <p:seq concurrent="1" nextAc="seek">
              <p:cTn id="139" restart="whenNotActive" fill="hold" evtFilter="cancelBubble" nodeType="interactiveSeq">
                <p:stCondLst>
                  <p:cond evt="onClick" delay="0">
                    <p:tgtEl>
                      <p:spTgt spid="1403"/>
                    </p:tgtEl>
                  </p:cond>
                </p:stCondLst>
                <p:endSync evt="end" delay="0">
                  <p:rtn val="all"/>
                </p:endSync>
                <p:childTnLst>
                  <p:par>
                    <p:cTn id="140" fill="hold">
                      <p:stCondLst>
                        <p:cond delay="0"/>
                      </p:stCondLst>
                      <p:childTnLst>
                        <p:par>
                          <p:cTn id="141" fill="hold">
                            <p:stCondLst>
                              <p:cond delay="0"/>
                            </p:stCondLst>
                            <p:childTnLst>
                              <p:par>
                                <p:cTn id="142" presetID="1" presetClass="exit" presetSubtype="0" fill="hold" grpId="0" nodeType="clickEffect">
                                  <p:stCondLst>
                                    <p:cond delay="0"/>
                                  </p:stCondLst>
                                  <p:childTnLst>
                                    <p:set>
                                      <p:cBhvr>
                                        <p:cTn id="143" dur="1" fill="hold">
                                          <p:stCondLst>
                                            <p:cond delay="0"/>
                                          </p:stCondLst>
                                        </p:cTn>
                                        <p:tgtEl>
                                          <p:spTgt spid="1403"/>
                                        </p:tgtEl>
                                        <p:attrNameLst>
                                          <p:attrName>style.visibility</p:attrName>
                                        </p:attrNameLst>
                                      </p:cBhvr>
                                      <p:to>
                                        <p:strVal val="hidden"/>
                                      </p:to>
                                    </p:set>
                                  </p:childTnLst>
                                </p:cTn>
                              </p:par>
                            </p:childTnLst>
                          </p:cTn>
                        </p:par>
                      </p:childTnLst>
                    </p:cTn>
                  </p:par>
                </p:childTnLst>
              </p:cTn>
              <p:nextCondLst>
                <p:cond evt="onClick" delay="0">
                  <p:tgtEl>
                    <p:spTgt spid="1403"/>
                  </p:tgtEl>
                </p:cond>
              </p:nextCondLst>
            </p:seq>
            <p:seq concurrent="1" nextAc="seek">
              <p:cTn id="144" restart="whenNotActive" fill="hold" evtFilter="cancelBubble" nodeType="interactiveSeq">
                <p:stCondLst>
                  <p:cond evt="onClick" delay="0">
                    <p:tgtEl>
                      <p:spTgt spid="1404"/>
                    </p:tgtEl>
                  </p:cond>
                </p:stCondLst>
                <p:endSync evt="end" delay="0">
                  <p:rtn val="all"/>
                </p:endSync>
                <p:childTnLst>
                  <p:par>
                    <p:cTn id="145" fill="hold">
                      <p:stCondLst>
                        <p:cond delay="0"/>
                      </p:stCondLst>
                      <p:childTnLst>
                        <p:par>
                          <p:cTn id="146" fill="hold">
                            <p:stCondLst>
                              <p:cond delay="0"/>
                            </p:stCondLst>
                            <p:childTnLst>
                              <p:par>
                                <p:cTn id="147" presetID="1" presetClass="exit" presetSubtype="0" fill="hold" grpId="0" nodeType="clickEffect">
                                  <p:stCondLst>
                                    <p:cond delay="0"/>
                                  </p:stCondLst>
                                  <p:childTnLst>
                                    <p:set>
                                      <p:cBhvr>
                                        <p:cTn id="148" dur="1" fill="hold">
                                          <p:stCondLst>
                                            <p:cond delay="0"/>
                                          </p:stCondLst>
                                        </p:cTn>
                                        <p:tgtEl>
                                          <p:spTgt spid="1404"/>
                                        </p:tgtEl>
                                        <p:attrNameLst>
                                          <p:attrName>style.visibility</p:attrName>
                                        </p:attrNameLst>
                                      </p:cBhvr>
                                      <p:to>
                                        <p:strVal val="hidden"/>
                                      </p:to>
                                    </p:set>
                                  </p:childTnLst>
                                </p:cTn>
                              </p:par>
                            </p:childTnLst>
                          </p:cTn>
                        </p:par>
                      </p:childTnLst>
                    </p:cTn>
                  </p:par>
                </p:childTnLst>
              </p:cTn>
              <p:nextCondLst>
                <p:cond evt="onClick" delay="0">
                  <p:tgtEl>
                    <p:spTgt spid="1404"/>
                  </p:tgtEl>
                </p:cond>
              </p:nextCondLst>
            </p:seq>
            <p:seq concurrent="1" nextAc="seek">
              <p:cTn id="149" restart="whenNotActive" fill="hold" evtFilter="cancelBubble" nodeType="interactiveSeq">
                <p:stCondLst>
                  <p:cond evt="onClick" delay="0">
                    <p:tgtEl>
                      <p:spTgt spid="1405"/>
                    </p:tgtEl>
                  </p:cond>
                </p:stCondLst>
                <p:endSync evt="end" delay="0">
                  <p:rtn val="all"/>
                </p:endSync>
                <p:childTnLst>
                  <p:par>
                    <p:cTn id="150" fill="hold">
                      <p:stCondLst>
                        <p:cond delay="0"/>
                      </p:stCondLst>
                      <p:childTnLst>
                        <p:par>
                          <p:cTn id="151" fill="hold">
                            <p:stCondLst>
                              <p:cond delay="0"/>
                            </p:stCondLst>
                            <p:childTnLst>
                              <p:par>
                                <p:cTn id="152" presetID="1" presetClass="exit" presetSubtype="0" fill="hold" grpId="0" nodeType="clickEffect">
                                  <p:stCondLst>
                                    <p:cond delay="0"/>
                                  </p:stCondLst>
                                  <p:childTnLst>
                                    <p:set>
                                      <p:cBhvr>
                                        <p:cTn id="153" dur="1" fill="hold">
                                          <p:stCondLst>
                                            <p:cond delay="0"/>
                                          </p:stCondLst>
                                        </p:cTn>
                                        <p:tgtEl>
                                          <p:spTgt spid="1405"/>
                                        </p:tgtEl>
                                        <p:attrNameLst>
                                          <p:attrName>style.visibility</p:attrName>
                                        </p:attrNameLst>
                                      </p:cBhvr>
                                      <p:to>
                                        <p:strVal val="hidden"/>
                                      </p:to>
                                    </p:set>
                                  </p:childTnLst>
                                </p:cTn>
                              </p:par>
                            </p:childTnLst>
                          </p:cTn>
                        </p:par>
                      </p:childTnLst>
                    </p:cTn>
                  </p:par>
                </p:childTnLst>
              </p:cTn>
              <p:nextCondLst>
                <p:cond evt="onClick" delay="0">
                  <p:tgtEl>
                    <p:spTgt spid="1405"/>
                  </p:tgtEl>
                </p:cond>
              </p:nextCondLst>
            </p:seq>
            <p:seq concurrent="1" nextAc="seek">
              <p:cTn id="154" restart="whenNotActive" fill="hold" evtFilter="cancelBubble" nodeType="interactiveSeq">
                <p:stCondLst>
                  <p:cond evt="onClick" delay="0">
                    <p:tgtEl>
                      <p:spTgt spid="1406"/>
                    </p:tgtEl>
                  </p:cond>
                </p:stCondLst>
                <p:endSync evt="end" delay="0">
                  <p:rtn val="all"/>
                </p:endSync>
                <p:childTnLst>
                  <p:par>
                    <p:cTn id="155" fill="hold">
                      <p:stCondLst>
                        <p:cond delay="0"/>
                      </p:stCondLst>
                      <p:childTnLst>
                        <p:par>
                          <p:cTn id="156" fill="hold">
                            <p:stCondLst>
                              <p:cond delay="0"/>
                            </p:stCondLst>
                            <p:childTnLst>
                              <p:par>
                                <p:cTn id="157" presetID="1" presetClass="exit" presetSubtype="0" fill="hold" grpId="0" nodeType="clickEffect">
                                  <p:stCondLst>
                                    <p:cond delay="0"/>
                                  </p:stCondLst>
                                  <p:childTnLst>
                                    <p:set>
                                      <p:cBhvr>
                                        <p:cTn id="158" dur="1" fill="hold">
                                          <p:stCondLst>
                                            <p:cond delay="0"/>
                                          </p:stCondLst>
                                        </p:cTn>
                                        <p:tgtEl>
                                          <p:spTgt spid="1406"/>
                                        </p:tgtEl>
                                        <p:attrNameLst>
                                          <p:attrName>style.visibility</p:attrName>
                                        </p:attrNameLst>
                                      </p:cBhvr>
                                      <p:to>
                                        <p:strVal val="hidden"/>
                                      </p:to>
                                    </p:set>
                                  </p:childTnLst>
                                </p:cTn>
                              </p:par>
                            </p:childTnLst>
                          </p:cTn>
                        </p:par>
                      </p:childTnLst>
                    </p:cTn>
                  </p:par>
                </p:childTnLst>
              </p:cTn>
              <p:nextCondLst>
                <p:cond evt="onClick" delay="0">
                  <p:tgtEl>
                    <p:spTgt spid="1406"/>
                  </p:tgtEl>
                </p:cond>
              </p:nextCondLst>
            </p:seq>
            <p:seq concurrent="1" nextAc="seek">
              <p:cTn id="159" restart="whenNotActive" fill="hold" evtFilter="cancelBubble" nodeType="interactiveSeq">
                <p:stCondLst>
                  <p:cond evt="onClick" delay="0">
                    <p:tgtEl>
                      <p:spTgt spid="1407"/>
                    </p:tgtEl>
                  </p:cond>
                </p:stCondLst>
                <p:endSync evt="end" delay="0">
                  <p:rtn val="all"/>
                </p:endSync>
                <p:childTnLst>
                  <p:par>
                    <p:cTn id="160" fill="hold">
                      <p:stCondLst>
                        <p:cond delay="0"/>
                      </p:stCondLst>
                      <p:childTnLst>
                        <p:par>
                          <p:cTn id="161" fill="hold">
                            <p:stCondLst>
                              <p:cond delay="0"/>
                            </p:stCondLst>
                            <p:childTnLst>
                              <p:par>
                                <p:cTn id="162" presetID="1" presetClass="exit" presetSubtype="0" fill="hold" grpId="0" nodeType="clickEffect">
                                  <p:stCondLst>
                                    <p:cond delay="0"/>
                                  </p:stCondLst>
                                  <p:childTnLst>
                                    <p:set>
                                      <p:cBhvr>
                                        <p:cTn id="163" dur="1" fill="hold">
                                          <p:stCondLst>
                                            <p:cond delay="0"/>
                                          </p:stCondLst>
                                        </p:cTn>
                                        <p:tgtEl>
                                          <p:spTgt spid="1407"/>
                                        </p:tgtEl>
                                        <p:attrNameLst>
                                          <p:attrName>style.visibility</p:attrName>
                                        </p:attrNameLst>
                                      </p:cBhvr>
                                      <p:to>
                                        <p:strVal val="hidden"/>
                                      </p:to>
                                    </p:set>
                                  </p:childTnLst>
                                </p:cTn>
                              </p:par>
                            </p:childTnLst>
                          </p:cTn>
                        </p:par>
                      </p:childTnLst>
                    </p:cTn>
                  </p:par>
                </p:childTnLst>
              </p:cTn>
              <p:nextCondLst>
                <p:cond evt="onClick" delay="0">
                  <p:tgtEl>
                    <p:spTgt spid="1407"/>
                  </p:tgtEl>
                </p:cond>
              </p:nextCondLst>
            </p:seq>
            <p:seq concurrent="1" nextAc="seek">
              <p:cTn id="164" restart="whenNotActive" fill="hold" evtFilter="cancelBubble" nodeType="interactiveSeq">
                <p:stCondLst>
                  <p:cond evt="onClick" delay="0">
                    <p:tgtEl>
                      <p:spTgt spid="1408"/>
                    </p:tgtEl>
                  </p:cond>
                </p:stCondLst>
                <p:endSync evt="end" delay="0">
                  <p:rtn val="all"/>
                </p:endSync>
                <p:childTnLst>
                  <p:par>
                    <p:cTn id="165" fill="hold">
                      <p:stCondLst>
                        <p:cond delay="0"/>
                      </p:stCondLst>
                      <p:childTnLst>
                        <p:par>
                          <p:cTn id="166" fill="hold">
                            <p:stCondLst>
                              <p:cond delay="0"/>
                            </p:stCondLst>
                            <p:childTnLst>
                              <p:par>
                                <p:cTn id="167" presetID="1" presetClass="exit" presetSubtype="0" fill="hold" grpId="0" nodeType="clickEffect">
                                  <p:stCondLst>
                                    <p:cond delay="0"/>
                                  </p:stCondLst>
                                  <p:childTnLst>
                                    <p:set>
                                      <p:cBhvr>
                                        <p:cTn id="168" dur="1" fill="hold">
                                          <p:stCondLst>
                                            <p:cond delay="0"/>
                                          </p:stCondLst>
                                        </p:cTn>
                                        <p:tgtEl>
                                          <p:spTgt spid="1408"/>
                                        </p:tgtEl>
                                        <p:attrNameLst>
                                          <p:attrName>style.visibility</p:attrName>
                                        </p:attrNameLst>
                                      </p:cBhvr>
                                      <p:to>
                                        <p:strVal val="hidden"/>
                                      </p:to>
                                    </p:set>
                                  </p:childTnLst>
                                </p:cTn>
                              </p:par>
                            </p:childTnLst>
                          </p:cTn>
                        </p:par>
                      </p:childTnLst>
                    </p:cTn>
                  </p:par>
                </p:childTnLst>
              </p:cTn>
              <p:nextCondLst>
                <p:cond evt="onClick" delay="0">
                  <p:tgtEl>
                    <p:spTgt spid="1408"/>
                  </p:tgtEl>
                </p:cond>
              </p:nextCondLst>
            </p:seq>
            <p:seq concurrent="1" nextAc="seek">
              <p:cTn id="169" restart="whenNotActive" fill="hold" evtFilter="cancelBubble" nodeType="interactiveSeq">
                <p:stCondLst>
                  <p:cond evt="onClick" delay="0">
                    <p:tgtEl>
                      <p:spTgt spid="1409"/>
                    </p:tgtEl>
                  </p:cond>
                </p:stCondLst>
                <p:endSync evt="end" delay="0">
                  <p:rtn val="all"/>
                </p:endSync>
                <p:childTnLst>
                  <p:par>
                    <p:cTn id="170" fill="hold">
                      <p:stCondLst>
                        <p:cond delay="0"/>
                      </p:stCondLst>
                      <p:childTnLst>
                        <p:par>
                          <p:cTn id="171" fill="hold">
                            <p:stCondLst>
                              <p:cond delay="0"/>
                            </p:stCondLst>
                            <p:childTnLst>
                              <p:par>
                                <p:cTn id="172" presetID="1" presetClass="exit" presetSubtype="0" fill="hold" grpId="0" nodeType="clickEffect">
                                  <p:stCondLst>
                                    <p:cond delay="0"/>
                                  </p:stCondLst>
                                  <p:childTnLst>
                                    <p:set>
                                      <p:cBhvr>
                                        <p:cTn id="173" dur="1" fill="hold">
                                          <p:stCondLst>
                                            <p:cond delay="0"/>
                                          </p:stCondLst>
                                        </p:cTn>
                                        <p:tgtEl>
                                          <p:spTgt spid="1409"/>
                                        </p:tgtEl>
                                        <p:attrNameLst>
                                          <p:attrName>style.visibility</p:attrName>
                                        </p:attrNameLst>
                                      </p:cBhvr>
                                      <p:to>
                                        <p:strVal val="hidden"/>
                                      </p:to>
                                    </p:set>
                                  </p:childTnLst>
                                </p:cTn>
                              </p:par>
                            </p:childTnLst>
                          </p:cTn>
                        </p:par>
                      </p:childTnLst>
                    </p:cTn>
                  </p:par>
                </p:childTnLst>
              </p:cTn>
              <p:nextCondLst>
                <p:cond evt="onClick" delay="0">
                  <p:tgtEl>
                    <p:spTgt spid="1409"/>
                  </p:tgtEl>
                </p:cond>
              </p:nextCondLst>
            </p:seq>
            <p:seq concurrent="1" nextAc="seek">
              <p:cTn id="174" restart="whenNotActive" fill="hold" evtFilter="cancelBubble" nodeType="interactiveSeq">
                <p:stCondLst>
                  <p:cond evt="onClick" delay="0">
                    <p:tgtEl>
                      <p:spTgt spid="1410"/>
                    </p:tgtEl>
                  </p:cond>
                </p:stCondLst>
                <p:endSync evt="end" delay="0">
                  <p:rtn val="all"/>
                </p:endSync>
                <p:childTnLst>
                  <p:par>
                    <p:cTn id="175" fill="hold">
                      <p:stCondLst>
                        <p:cond delay="0"/>
                      </p:stCondLst>
                      <p:childTnLst>
                        <p:par>
                          <p:cTn id="176" fill="hold">
                            <p:stCondLst>
                              <p:cond delay="0"/>
                            </p:stCondLst>
                            <p:childTnLst>
                              <p:par>
                                <p:cTn id="177" presetID="1" presetClass="exit" presetSubtype="0" fill="hold" grpId="0" nodeType="clickEffect">
                                  <p:stCondLst>
                                    <p:cond delay="0"/>
                                  </p:stCondLst>
                                  <p:childTnLst>
                                    <p:set>
                                      <p:cBhvr>
                                        <p:cTn id="178" dur="1" fill="hold">
                                          <p:stCondLst>
                                            <p:cond delay="0"/>
                                          </p:stCondLst>
                                        </p:cTn>
                                        <p:tgtEl>
                                          <p:spTgt spid="1410"/>
                                        </p:tgtEl>
                                        <p:attrNameLst>
                                          <p:attrName>style.visibility</p:attrName>
                                        </p:attrNameLst>
                                      </p:cBhvr>
                                      <p:to>
                                        <p:strVal val="hidden"/>
                                      </p:to>
                                    </p:set>
                                  </p:childTnLst>
                                </p:cTn>
                              </p:par>
                            </p:childTnLst>
                          </p:cTn>
                        </p:par>
                      </p:childTnLst>
                    </p:cTn>
                  </p:par>
                </p:childTnLst>
              </p:cTn>
              <p:nextCondLst>
                <p:cond evt="onClick" delay="0">
                  <p:tgtEl>
                    <p:spTgt spid="1410"/>
                  </p:tgtEl>
                </p:cond>
              </p:nextCondLst>
            </p:seq>
            <p:seq concurrent="1" nextAc="seek">
              <p:cTn id="179" restart="whenNotActive" fill="hold" evtFilter="cancelBubble" nodeType="interactiveSeq">
                <p:stCondLst>
                  <p:cond evt="onClick" delay="0">
                    <p:tgtEl>
                      <p:spTgt spid="1411"/>
                    </p:tgtEl>
                  </p:cond>
                </p:stCondLst>
                <p:endSync evt="end" delay="0">
                  <p:rtn val="all"/>
                </p:endSync>
                <p:childTnLst>
                  <p:par>
                    <p:cTn id="180" fill="hold">
                      <p:stCondLst>
                        <p:cond delay="0"/>
                      </p:stCondLst>
                      <p:childTnLst>
                        <p:par>
                          <p:cTn id="181" fill="hold">
                            <p:stCondLst>
                              <p:cond delay="0"/>
                            </p:stCondLst>
                            <p:childTnLst>
                              <p:par>
                                <p:cTn id="182" presetID="1" presetClass="exit" presetSubtype="0" fill="hold" grpId="0" nodeType="clickEffect">
                                  <p:stCondLst>
                                    <p:cond delay="0"/>
                                  </p:stCondLst>
                                  <p:childTnLst>
                                    <p:set>
                                      <p:cBhvr>
                                        <p:cTn id="183" dur="1" fill="hold">
                                          <p:stCondLst>
                                            <p:cond delay="0"/>
                                          </p:stCondLst>
                                        </p:cTn>
                                        <p:tgtEl>
                                          <p:spTgt spid="1411"/>
                                        </p:tgtEl>
                                        <p:attrNameLst>
                                          <p:attrName>style.visibility</p:attrName>
                                        </p:attrNameLst>
                                      </p:cBhvr>
                                      <p:to>
                                        <p:strVal val="hidden"/>
                                      </p:to>
                                    </p:set>
                                  </p:childTnLst>
                                </p:cTn>
                              </p:par>
                            </p:childTnLst>
                          </p:cTn>
                        </p:par>
                      </p:childTnLst>
                    </p:cTn>
                  </p:par>
                </p:childTnLst>
              </p:cTn>
              <p:nextCondLst>
                <p:cond evt="onClick" delay="0">
                  <p:tgtEl>
                    <p:spTgt spid="1411"/>
                  </p:tgtEl>
                </p:cond>
              </p:nextCondLst>
            </p:seq>
            <p:seq concurrent="1" nextAc="seek">
              <p:cTn id="184" restart="whenNotActive" fill="hold" evtFilter="cancelBubble" nodeType="interactiveSeq">
                <p:stCondLst>
                  <p:cond evt="onClick" delay="0">
                    <p:tgtEl>
                      <p:spTgt spid="14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0"/>
                                  </p:stCondLst>
                                  <p:childTnLst>
                                    <p:set>
                                      <p:cBhvr>
                                        <p:cTn id="188" dur="1" fill="hold">
                                          <p:stCondLst>
                                            <p:cond delay="0"/>
                                          </p:stCondLst>
                                        </p:cTn>
                                        <p:tgtEl>
                                          <p:spTgt spid="1412"/>
                                        </p:tgtEl>
                                        <p:attrNameLst>
                                          <p:attrName>style.visibility</p:attrName>
                                        </p:attrNameLst>
                                      </p:cBhvr>
                                      <p:to>
                                        <p:strVal val="hidden"/>
                                      </p:to>
                                    </p:set>
                                  </p:childTnLst>
                                </p:cTn>
                              </p:par>
                            </p:childTnLst>
                          </p:cTn>
                        </p:par>
                      </p:childTnLst>
                    </p:cTn>
                  </p:par>
                </p:childTnLst>
              </p:cTn>
              <p:nextCondLst>
                <p:cond evt="onClick" delay="0">
                  <p:tgtEl>
                    <p:spTgt spid="1412"/>
                  </p:tgtEl>
                </p:cond>
              </p:nextCondLst>
            </p:seq>
            <p:seq concurrent="1" nextAc="seek">
              <p:cTn id="189" restart="whenNotActive" fill="hold" evtFilter="cancelBubble" nodeType="interactiveSeq">
                <p:stCondLst>
                  <p:cond evt="onClick" delay="0">
                    <p:tgtEl>
                      <p:spTgt spid="1413"/>
                    </p:tgtEl>
                  </p:cond>
                </p:stCondLst>
                <p:endSync evt="end" delay="0">
                  <p:rtn val="all"/>
                </p:endSync>
                <p:childTnLst>
                  <p:par>
                    <p:cTn id="190" fill="hold">
                      <p:stCondLst>
                        <p:cond delay="0"/>
                      </p:stCondLst>
                      <p:childTnLst>
                        <p:par>
                          <p:cTn id="191" fill="hold">
                            <p:stCondLst>
                              <p:cond delay="0"/>
                            </p:stCondLst>
                            <p:childTnLst>
                              <p:par>
                                <p:cTn id="192" presetID="1" presetClass="exit" presetSubtype="0" fill="hold" grpId="0" nodeType="clickEffect">
                                  <p:stCondLst>
                                    <p:cond delay="0"/>
                                  </p:stCondLst>
                                  <p:childTnLst>
                                    <p:set>
                                      <p:cBhvr>
                                        <p:cTn id="193" dur="1" fill="hold">
                                          <p:stCondLst>
                                            <p:cond delay="0"/>
                                          </p:stCondLst>
                                        </p:cTn>
                                        <p:tgtEl>
                                          <p:spTgt spid="1413"/>
                                        </p:tgtEl>
                                        <p:attrNameLst>
                                          <p:attrName>style.visibility</p:attrName>
                                        </p:attrNameLst>
                                      </p:cBhvr>
                                      <p:to>
                                        <p:strVal val="hidden"/>
                                      </p:to>
                                    </p:set>
                                  </p:childTnLst>
                                </p:cTn>
                              </p:par>
                            </p:childTnLst>
                          </p:cTn>
                        </p:par>
                      </p:childTnLst>
                    </p:cTn>
                  </p:par>
                </p:childTnLst>
              </p:cTn>
              <p:nextCondLst>
                <p:cond evt="onClick" delay="0">
                  <p:tgtEl>
                    <p:spTgt spid="1413"/>
                  </p:tgtEl>
                </p:cond>
              </p:nextCondLst>
            </p:seq>
            <p:seq concurrent="1" nextAc="seek">
              <p:cTn id="194" restart="whenNotActive" fill="hold" evtFilter="cancelBubble" nodeType="interactiveSeq">
                <p:stCondLst>
                  <p:cond evt="onClick" delay="0">
                    <p:tgtEl>
                      <p:spTgt spid="1414"/>
                    </p:tgtEl>
                  </p:cond>
                </p:stCondLst>
                <p:endSync evt="end" delay="0">
                  <p:rtn val="all"/>
                </p:endSync>
                <p:childTnLst>
                  <p:par>
                    <p:cTn id="195" fill="hold">
                      <p:stCondLst>
                        <p:cond delay="0"/>
                      </p:stCondLst>
                      <p:childTnLst>
                        <p:par>
                          <p:cTn id="196" fill="hold">
                            <p:stCondLst>
                              <p:cond delay="0"/>
                            </p:stCondLst>
                            <p:childTnLst>
                              <p:par>
                                <p:cTn id="197" presetID="1" presetClass="exit" presetSubtype="0" fill="hold" grpId="0" nodeType="clickEffect">
                                  <p:stCondLst>
                                    <p:cond delay="0"/>
                                  </p:stCondLst>
                                  <p:childTnLst>
                                    <p:set>
                                      <p:cBhvr>
                                        <p:cTn id="198" dur="1" fill="hold">
                                          <p:stCondLst>
                                            <p:cond delay="0"/>
                                          </p:stCondLst>
                                        </p:cTn>
                                        <p:tgtEl>
                                          <p:spTgt spid="1414"/>
                                        </p:tgtEl>
                                        <p:attrNameLst>
                                          <p:attrName>style.visibility</p:attrName>
                                        </p:attrNameLst>
                                      </p:cBhvr>
                                      <p:to>
                                        <p:strVal val="hidden"/>
                                      </p:to>
                                    </p:set>
                                  </p:childTnLst>
                                </p:cTn>
                              </p:par>
                            </p:childTnLst>
                          </p:cTn>
                        </p:par>
                      </p:childTnLst>
                    </p:cTn>
                  </p:par>
                </p:childTnLst>
              </p:cTn>
              <p:nextCondLst>
                <p:cond evt="onClick" delay="0">
                  <p:tgtEl>
                    <p:spTgt spid="1414"/>
                  </p:tgtEl>
                </p:cond>
              </p:nextCondLst>
            </p:seq>
            <p:seq concurrent="1" nextAc="seek">
              <p:cTn id="199" restart="whenNotActive" fill="hold" evtFilter="cancelBubble" nodeType="interactiveSeq">
                <p:stCondLst>
                  <p:cond evt="onClick" delay="0">
                    <p:tgtEl>
                      <p:spTgt spid="1415"/>
                    </p:tgtEl>
                  </p:cond>
                </p:stCondLst>
                <p:endSync evt="end" delay="0">
                  <p:rtn val="all"/>
                </p:endSync>
                <p:childTnLst>
                  <p:par>
                    <p:cTn id="200" fill="hold">
                      <p:stCondLst>
                        <p:cond delay="0"/>
                      </p:stCondLst>
                      <p:childTnLst>
                        <p:par>
                          <p:cTn id="201" fill="hold">
                            <p:stCondLst>
                              <p:cond delay="0"/>
                            </p:stCondLst>
                            <p:childTnLst>
                              <p:par>
                                <p:cTn id="202" presetID="1" presetClass="exit" presetSubtype="0" fill="hold" grpId="0" nodeType="clickEffect">
                                  <p:stCondLst>
                                    <p:cond delay="0"/>
                                  </p:stCondLst>
                                  <p:childTnLst>
                                    <p:set>
                                      <p:cBhvr>
                                        <p:cTn id="203" dur="1" fill="hold">
                                          <p:stCondLst>
                                            <p:cond delay="0"/>
                                          </p:stCondLst>
                                        </p:cTn>
                                        <p:tgtEl>
                                          <p:spTgt spid="1415"/>
                                        </p:tgtEl>
                                        <p:attrNameLst>
                                          <p:attrName>style.visibility</p:attrName>
                                        </p:attrNameLst>
                                      </p:cBhvr>
                                      <p:to>
                                        <p:strVal val="hidden"/>
                                      </p:to>
                                    </p:set>
                                  </p:childTnLst>
                                </p:cTn>
                              </p:par>
                            </p:childTnLst>
                          </p:cTn>
                        </p:par>
                      </p:childTnLst>
                    </p:cTn>
                  </p:par>
                </p:childTnLst>
              </p:cTn>
              <p:nextCondLst>
                <p:cond evt="onClick" delay="0">
                  <p:tgtEl>
                    <p:spTgt spid="1415"/>
                  </p:tgtEl>
                </p:cond>
              </p:nextCondLst>
            </p:seq>
            <p:seq concurrent="1" nextAc="seek">
              <p:cTn id="204" restart="whenNotActive" fill="hold" evtFilter="cancelBubble" nodeType="interactiveSeq">
                <p:stCondLst>
                  <p:cond evt="onClick" delay="0">
                    <p:tgtEl>
                      <p:spTgt spid="1416"/>
                    </p:tgtEl>
                  </p:cond>
                </p:stCondLst>
                <p:endSync evt="end" delay="0">
                  <p:rtn val="all"/>
                </p:endSync>
                <p:childTnLst>
                  <p:par>
                    <p:cTn id="205" fill="hold">
                      <p:stCondLst>
                        <p:cond delay="0"/>
                      </p:stCondLst>
                      <p:childTnLst>
                        <p:par>
                          <p:cTn id="206" fill="hold">
                            <p:stCondLst>
                              <p:cond delay="0"/>
                            </p:stCondLst>
                            <p:childTnLst>
                              <p:par>
                                <p:cTn id="207" presetID="1" presetClass="exit" presetSubtype="0" fill="hold" grpId="0" nodeType="clickEffect">
                                  <p:stCondLst>
                                    <p:cond delay="0"/>
                                  </p:stCondLst>
                                  <p:childTnLst>
                                    <p:set>
                                      <p:cBhvr>
                                        <p:cTn id="208" dur="1" fill="hold">
                                          <p:stCondLst>
                                            <p:cond delay="0"/>
                                          </p:stCondLst>
                                        </p:cTn>
                                        <p:tgtEl>
                                          <p:spTgt spid="1416"/>
                                        </p:tgtEl>
                                        <p:attrNameLst>
                                          <p:attrName>style.visibility</p:attrName>
                                        </p:attrNameLst>
                                      </p:cBhvr>
                                      <p:to>
                                        <p:strVal val="hidden"/>
                                      </p:to>
                                    </p:set>
                                  </p:childTnLst>
                                </p:cTn>
                              </p:par>
                            </p:childTnLst>
                          </p:cTn>
                        </p:par>
                      </p:childTnLst>
                    </p:cTn>
                  </p:par>
                </p:childTnLst>
              </p:cTn>
              <p:nextCondLst>
                <p:cond evt="onClick" delay="0">
                  <p:tgtEl>
                    <p:spTgt spid="1416"/>
                  </p:tgtEl>
                </p:cond>
              </p:nextCondLst>
            </p:seq>
            <p:seq concurrent="1" nextAc="seek">
              <p:cTn id="209" restart="whenNotActive" fill="hold" evtFilter="cancelBubble" nodeType="interactiveSeq">
                <p:stCondLst>
                  <p:cond evt="onClick" delay="0">
                    <p:tgtEl>
                      <p:spTgt spid="1417"/>
                    </p:tgtEl>
                  </p:cond>
                </p:stCondLst>
                <p:endSync evt="end" delay="0">
                  <p:rtn val="all"/>
                </p:endSync>
                <p:childTnLst>
                  <p:par>
                    <p:cTn id="210" fill="hold">
                      <p:stCondLst>
                        <p:cond delay="0"/>
                      </p:stCondLst>
                      <p:childTnLst>
                        <p:par>
                          <p:cTn id="211" fill="hold">
                            <p:stCondLst>
                              <p:cond delay="0"/>
                            </p:stCondLst>
                            <p:childTnLst>
                              <p:par>
                                <p:cTn id="212" presetID="1" presetClass="exit" presetSubtype="0" fill="hold" grpId="0" nodeType="clickEffect">
                                  <p:stCondLst>
                                    <p:cond delay="0"/>
                                  </p:stCondLst>
                                  <p:childTnLst>
                                    <p:set>
                                      <p:cBhvr>
                                        <p:cTn id="213" dur="1" fill="hold">
                                          <p:stCondLst>
                                            <p:cond delay="0"/>
                                          </p:stCondLst>
                                        </p:cTn>
                                        <p:tgtEl>
                                          <p:spTgt spid="1417"/>
                                        </p:tgtEl>
                                        <p:attrNameLst>
                                          <p:attrName>style.visibility</p:attrName>
                                        </p:attrNameLst>
                                      </p:cBhvr>
                                      <p:to>
                                        <p:strVal val="hidden"/>
                                      </p:to>
                                    </p:set>
                                  </p:childTnLst>
                                </p:cTn>
                              </p:par>
                            </p:childTnLst>
                          </p:cTn>
                        </p:par>
                      </p:childTnLst>
                    </p:cTn>
                  </p:par>
                </p:childTnLst>
              </p:cTn>
              <p:nextCondLst>
                <p:cond evt="onClick" delay="0">
                  <p:tgtEl>
                    <p:spTgt spid="1417"/>
                  </p:tgtEl>
                </p:cond>
              </p:nextCondLst>
            </p:seq>
            <p:seq concurrent="1" nextAc="seek">
              <p:cTn id="214" restart="whenNotActive" fill="hold" evtFilter="cancelBubble" nodeType="interactiveSeq">
                <p:stCondLst>
                  <p:cond evt="onClick" delay="0">
                    <p:tgtEl>
                      <p:spTgt spid="1418"/>
                    </p:tgtEl>
                  </p:cond>
                </p:stCondLst>
                <p:endSync evt="end" delay="0">
                  <p:rtn val="all"/>
                </p:endSync>
                <p:childTnLst>
                  <p:par>
                    <p:cTn id="215" fill="hold">
                      <p:stCondLst>
                        <p:cond delay="0"/>
                      </p:stCondLst>
                      <p:childTnLst>
                        <p:par>
                          <p:cTn id="216" fill="hold">
                            <p:stCondLst>
                              <p:cond delay="0"/>
                            </p:stCondLst>
                            <p:childTnLst>
                              <p:par>
                                <p:cTn id="217" presetID="1" presetClass="exit" presetSubtype="0" fill="hold" grpId="0" nodeType="clickEffect">
                                  <p:stCondLst>
                                    <p:cond delay="0"/>
                                  </p:stCondLst>
                                  <p:childTnLst>
                                    <p:set>
                                      <p:cBhvr>
                                        <p:cTn id="218" dur="1" fill="hold">
                                          <p:stCondLst>
                                            <p:cond delay="0"/>
                                          </p:stCondLst>
                                        </p:cTn>
                                        <p:tgtEl>
                                          <p:spTgt spid="1418"/>
                                        </p:tgtEl>
                                        <p:attrNameLst>
                                          <p:attrName>style.visibility</p:attrName>
                                        </p:attrNameLst>
                                      </p:cBhvr>
                                      <p:to>
                                        <p:strVal val="hidden"/>
                                      </p:to>
                                    </p:set>
                                  </p:childTnLst>
                                </p:cTn>
                              </p:par>
                            </p:childTnLst>
                          </p:cTn>
                        </p:par>
                      </p:childTnLst>
                    </p:cTn>
                  </p:par>
                </p:childTnLst>
              </p:cTn>
              <p:nextCondLst>
                <p:cond evt="onClick" delay="0">
                  <p:tgtEl>
                    <p:spTgt spid="1418"/>
                  </p:tgtEl>
                </p:cond>
              </p:nextCondLst>
            </p:seq>
            <p:seq concurrent="1" nextAc="seek">
              <p:cTn id="219" restart="whenNotActive" fill="hold" evtFilter="cancelBubble" nodeType="interactiveSeq">
                <p:stCondLst>
                  <p:cond evt="onClick" delay="0">
                    <p:tgtEl>
                      <p:spTgt spid="1419"/>
                    </p:tgtEl>
                  </p:cond>
                </p:stCondLst>
                <p:endSync evt="end" delay="0">
                  <p:rtn val="all"/>
                </p:endSync>
                <p:childTnLst>
                  <p:par>
                    <p:cTn id="220" fill="hold">
                      <p:stCondLst>
                        <p:cond delay="0"/>
                      </p:stCondLst>
                      <p:childTnLst>
                        <p:par>
                          <p:cTn id="221" fill="hold">
                            <p:stCondLst>
                              <p:cond delay="0"/>
                            </p:stCondLst>
                            <p:childTnLst>
                              <p:par>
                                <p:cTn id="222" presetID="1" presetClass="exit" presetSubtype="0" fill="hold" grpId="0" nodeType="clickEffect">
                                  <p:stCondLst>
                                    <p:cond delay="0"/>
                                  </p:stCondLst>
                                  <p:childTnLst>
                                    <p:set>
                                      <p:cBhvr>
                                        <p:cTn id="223" dur="1" fill="hold">
                                          <p:stCondLst>
                                            <p:cond delay="0"/>
                                          </p:stCondLst>
                                        </p:cTn>
                                        <p:tgtEl>
                                          <p:spTgt spid="1419"/>
                                        </p:tgtEl>
                                        <p:attrNameLst>
                                          <p:attrName>style.visibility</p:attrName>
                                        </p:attrNameLst>
                                      </p:cBhvr>
                                      <p:to>
                                        <p:strVal val="hidden"/>
                                      </p:to>
                                    </p:set>
                                  </p:childTnLst>
                                </p:cTn>
                              </p:par>
                            </p:childTnLst>
                          </p:cTn>
                        </p:par>
                      </p:childTnLst>
                    </p:cTn>
                  </p:par>
                </p:childTnLst>
              </p:cTn>
              <p:nextCondLst>
                <p:cond evt="onClick" delay="0">
                  <p:tgtEl>
                    <p:spTgt spid="1419"/>
                  </p:tgtEl>
                </p:cond>
              </p:nextCondLst>
            </p:seq>
            <p:seq concurrent="1" nextAc="seek">
              <p:cTn id="224" restart="whenNotActive" fill="hold" evtFilter="cancelBubble" nodeType="interactiveSeq">
                <p:stCondLst>
                  <p:cond evt="onClick" delay="0">
                    <p:tgtEl>
                      <p:spTgt spid="1420"/>
                    </p:tgtEl>
                  </p:cond>
                </p:stCondLst>
                <p:endSync evt="end" delay="0">
                  <p:rtn val="all"/>
                </p:endSync>
                <p:childTnLst>
                  <p:par>
                    <p:cTn id="225" fill="hold">
                      <p:stCondLst>
                        <p:cond delay="0"/>
                      </p:stCondLst>
                      <p:childTnLst>
                        <p:par>
                          <p:cTn id="226" fill="hold">
                            <p:stCondLst>
                              <p:cond delay="0"/>
                            </p:stCondLst>
                            <p:childTnLst>
                              <p:par>
                                <p:cTn id="227" presetID="1" presetClass="exit" presetSubtype="0" fill="hold" grpId="0" nodeType="clickEffect">
                                  <p:stCondLst>
                                    <p:cond delay="0"/>
                                  </p:stCondLst>
                                  <p:childTnLst>
                                    <p:set>
                                      <p:cBhvr>
                                        <p:cTn id="228" dur="1" fill="hold">
                                          <p:stCondLst>
                                            <p:cond delay="0"/>
                                          </p:stCondLst>
                                        </p:cTn>
                                        <p:tgtEl>
                                          <p:spTgt spid="1420"/>
                                        </p:tgtEl>
                                        <p:attrNameLst>
                                          <p:attrName>style.visibility</p:attrName>
                                        </p:attrNameLst>
                                      </p:cBhvr>
                                      <p:to>
                                        <p:strVal val="hidden"/>
                                      </p:to>
                                    </p:set>
                                  </p:childTnLst>
                                </p:cTn>
                              </p:par>
                            </p:childTnLst>
                          </p:cTn>
                        </p:par>
                      </p:childTnLst>
                    </p:cTn>
                  </p:par>
                </p:childTnLst>
              </p:cTn>
              <p:nextCondLst>
                <p:cond evt="onClick" delay="0">
                  <p:tgtEl>
                    <p:spTgt spid="1420"/>
                  </p:tgtEl>
                </p:cond>
              </p:nextCondLst>
            </p:seq>
            <p:seq concurrent="1" nextAc="seek">
              <p:cTn id="229" restart="whenNotActive" fill="hold" evtFilter="cancelBubble" nodeType="interactiveSeq">
                <p:stCondLst>
                  <p:cond evt="onClick" delay="0">
                    <p:tgtEl>
                      <p:spTgt spid="1421"/>
                    </p:tgtEl>
                  </p:cond>
                </p:stCondLst>
                <p:endSync evt="end" delay="0">
                  <p:rtn val="all"/>
                </p:endSync>
                <p:childTnLst>
                  <p:par>
                    <p:cTn id="230" fill="hold">
                      <p:stCondLst>
                        <p:cond delay="0"/>
                      </p:stCondLst>
                      <p:childTnLst>
                        <p:par>
                          <p:cTn id="231" fill="hold">
                            <p:stCondLst>
                              <p:cond delay="0"/>
                            </p:stCondLst>
                            <p:childTnLst>
                              <p:par>
                                <p:cTn id="232" presetID="1" presetClass="exit" presetSubtype="0" fill="hold" grpId="0" nodeType="clickEffect">
                                  <p:stCondLst>
                                    <p:cond delay="0"/>
                                  </p:stCondLst>
                                  <p:childTnLst>
                                    <p:set>
                                      <p:cBhvr>
                                        <p:cTn id="233" dur="1" fill="hold">
                                          <p:stCondLst>
                                            <p:cond delay="0"/>
                                          </p:stCondLst>
                                        </p:cTn>
                                        <p:tgtEl>
                                          <p:spTgt spid="1421"/>
                                        </p:tgtEl>
                                        <p:attrNameLst>
                                          <p:attrName>style.visibility</p:attrName>
                                        </p:attrNameLst>
                                      </p:cBhvr>
                                      <p:to>
                                        <p:strVal val="hidden"/>
                                      </p:to>
                                    </p:set>
                                  </p:childTnLst>
                                </p:cTn>
                              </p:par>
                            </p:childTnLst>
                          </p:cTn>
                        </p:par>
                      </p:childTnLst>
                    </p:cTn>
                  </p:par>
                </p:childTnLst>
              </p:cTn>
              <p:nextCondLst>
                <p:cond evt="onClick" delay="0">
                  <p:tgtEl>
                    <p:spTgt spid="1421"/>
                  </p:tgtEl>
                </p:cond>
              </p:nextCondLst>
            </p:seq>
            <p:seq concurrent="1" nextAc="seek">
              <p:cTn id="234" restart="whenNotActive" fill="hold" evtFilter="cancelBubble" nodeType="interactiveSeq">
                <p:stCondLst>
                  <p:cond evt="onClick" delay="0">
                    <p:tgtEl>
                      <p:spTgt spid="1422"/>
                    </p:tgtEl>
                  </p:cond>
                </p:stCondLst>
                <p:endSync evt="end" delay="0">
                  <p:rtn val="all"/>
                </p:endSync>
                <p:childTnLst>
                  <p:par>
                    <p:cTn id="235" fill="hold">
                      <p:stCondLst>
                        <p:cond delay="0"/>
                      </p:stCondLst>
                      <p:childTnLst>
                        <p:par>
                          <p:cTn id="236" fill="hold">
                            <p:stCondLst>
                              <p:cond delay="0"/>
                            </p:stCondLst>
                            <p:childTnLst>
                              <p:par>
                                <p:cTn id="237" presetID="1" presetClass="exit" presetSubtype="0" fill="hold" grpId="0" nodeType="clickEffect">
                                  <p:stCondLst>
                                    <p:cond delay="0"/>
                                  </p:stCondLst>
                                  <p:childTnLst>
                                    <p:set>
                                      <p:cBhvr>
                                        <p:cTn id="238" dur="1" fill="hold">
                                          <p:stCondLst>
                                            <p:cond delay="0"/>
                                          </p:stCondLst>
                                        </p:cTn>
                                        <p:tgtEl>
                                          <p:spTgt spid="1422"/>
                                        </p:tgtEl>
                                        <p:attrNameLst>
                                          <p:attrName>style.visibility</p:attrName>
                                        </p:attrNameLst>
                                      </p:cBhvr>
                                      <p:to>
                                        <p:strVal val="hidden"/>
                                      </p:to>
                                    </p:set>
                                  </p:childTnLst>
                                </p:cTn>
                              </p:par>
                            </p:childTnLst>
                          </p:cTn>
                        </p:par>
                      </p:childTnLst>
                    </p:cTn>
                  </p:par>
                </p:childTnLst>
              </p:cTn>
              <p:nextCondLst>
                <p:cond evt="onClick" delay="0">
                  <p:tgtEl>
                    <p:spTgt spid="1422"/>
                  </p:tgtEl>
                </p:cond>
              </p:nextCondLst>
            </p:seq>
            <p:seq concurrent="1" nextAc="seek">
              <p:cTn id="239" restart="whenNotActive" fill="hold" evtFilter="cancelBubble" nodeType="interactiveSeq">
                <p:stCondLst>
                  <p:cond evt="onClick" delay="0">
                    <p:tgtEl>
                      <p:spTgt spid="1423"/>
                    </p:tgtEl>
                  </p:cond>
                </p:stCondLst>
                <p:endSync evt="end" delay="0">
                  <p:rtn val="all"/>
                </p:endSync>
                <p:childTnLst>
                  <p:par>
                    <p:cTn id="240" fill="hold">
                      <p:stCondLst>
                        <p:cond delay="0"/>
                      </p:stCondLst>
                      <p:childTnLst>
                        <p:par>
                          <p:cTn id="241" fill="hold">
                            <p:stCondLst>
                              <p:cond delay="0"/>
                            </p:stCondLst>
                            <p:childTnLst>
                              <p:par>
                                <p:cTn id="242" presetID="1" presetClass="exit" presetSubtype="0" fill="hold" grpId="0" nodeType="clickEffect">
                                  <p:stCondLst>
                                    <p:cond delay="0"/>
                                  </p:stCondLst>
                                  <p:childTnLst>
                                    <p:set>
                                      <p:cBhvr>
                                        <p:cTn id="243" dur="1" fill="hold">
                                          <p:stCondLst>
                                            <p:cond delay="0"/>
                                          </p:stCondLst>
                                        </p:cTn>
                                        <p:tgtEl>
                                          <p:spTgt spid="1423"/>
                                        </p:tgtEl>
                                        <p:attrNameLst>
                                          <p:attrName>style.visibility</p:attrName>
                                        </p:attrNameLst>
                                      </p:cBhvr>
                                      <p:to>
                                        <p:strVal val="hidden"/>
                                      </p:to>
                                    </p:set>
                                  </p:childTnLst>
                                </p:cTn>
                              </p:par>
                            </p:childTnLst>
                          </p:cTn>
                        </p:par>
                      </p:childTnLst>
                    </p:cTn>
                  </p:par>
                </p:childTnLst>
              </p:cTn>
              <p:nextCondLst>
                <p:cond evt="onClick" delay="0">
                  <p:tgtEl>
                    <p:spTgt spid="1423"/>
                  </p:tgtEl>
                </p:cond>
              </p:nextCondLst>
            </p:seq>
            <p:seq concurrent="1" nextAc="seek">
              <p:cTn id="244" restart="whenNotActive" fill="hold" evtFilter="cancelBubble" nodeType="interactiveSeq">
                <p:stCondLst>
                  <p:cond evt="onClick" delay="0">
                    <p:tgtEl>
                      <p:spTgt spid="1424"/>
                    </p:tgtEl>
                  </p:cond>
                </p:stCondLst>
                <p:endSync evt="end" delay="0">
                  <p:rtn val="all"/>
                </p:endSync>
                <p:childTnLst>
                  <p:par>
                    <p:cTn id="245" fill="hold">
                      <p:stCondLst>
                        <p:cond delay="0"/>
                      </p:stCondLst>
                      <p:childTnLst>
                        <p:par>
                          <p:cTn id="246" fill="hold">
                            <p:stCondLst>
                              <p:cond delay="0"/>
                            </p:stCondLst>
                            <p:childTnLst>
                              <p:par>
                                <p:cTn id="247" presetID="1" presetClass="exit" presetSubtype="0" fill="hold" grpId="0" nodeType="clickEffect">
                                  <p:stCondLst>
                                    <p:cond delay="0"/>
                                  </p:stCondLst>
                                  <p:childTnLst>
                                    <p:set>
                                      <p:cBhvr>
                                        <p:cTn id="248" dur="1" fill="hold">
                                          <p:stCondLst>
                                            <p:cond delay="0"/>
                                          </p:stCondLst>
                                        </p:cTn>
                                        <p:tgtEl>
                                          <p:spTgt spid="1424"/>
                                        </p:tgtEl>
                                        <p:attrNameLst>
                                          <p:attrName>style.visibility</p:attrName>
                                        </p:attrNameLst>
                                      </p:cBhvr>
                                      <p:to>
                                        <p:strVal val="hidden"/>
                                      </p:to>
                                    </p:set>
                                  </p:childTnLst>
                                </p:cTn>
                              </p:par>
                            </p:childTnLst>
                          </p:cTn>
                        </p:par>
                      </p:childTnLst>
                    </p:cTn>
                  </p:par>
                </p:childTnLst>
              </p:cTn>
              <p:nextCondLst>
                <p:cond evt="onClick" delay="0">
                  <p:tgtEl>
                    <p:spTgt spid="1424"/>
                  </p:tgtEl>
                </p:cond>
              </p:nextCondLst>
            </p:seq>
            <p:seq concurrent="1" nextAc="seek">
              <p:cTn id="249" restart="whenNotActive" fill="hold" evtFilter="cancelBubble" nodeType="interactiveSeq">
                <p:stCondLst>
                  <p:cond evt="onClick" delay="0">
                    <p:tgtEl>
                      <p:spTgt spid="1425"/>
                    </p:tgtEl>
                  </p:cond>
                </p:stCondLst>
                <p:endSync evt="end" delay="0">
                  <p:rtn val="all"/>
                </p:endSync>
                <p:childTnLst>
                  <p:par>
                    <p:cTn id="250" fill="hold">
                      <p:stCondLst>
                        <p:cond delay="0"/>
                      </p:stCondLst>
                      <p:childTnLst>
                        <p:par>
                          <p:cTn id="251" fill="hold">
                            <p:stCondLst>
                              <p:cond delay="0"/>
                            </p:stCondLst>
                            <p:childTnLst>
                              <p:par>
                                <p:cTn id="252" presetID="1" presetClass="exit" presetSubtype="0" fill="hold" grpId="0" nodeType="clickEffect">
                                  <p:stCondLst>
                                    <p:cond delay="0"/>
                                  </p:stCondLst>
                                  <p:childTnLst>
                                    <p:set>
                                      <p:cBhvr>
                                        <p:cTn id="253" dur="1" fill="hold">
                                          <p:stCondLst>
                                            <p:cond delay="0"/>
                                          </p:stCondLst>
                                        </p:cTn>
                                        <p:tgtEl>
                                          <p:spTgt spid="1425"/>
                                        </p:tgtEl>
                                        <p:attrNameLst>
                                          <p:attrName>style.visibility</p:attrName>
                                        </p:attrNameLst>
                                      </p:cBhvr>
                                      <p:to>
                                        <p:strVal val="hidden"/>
                                      </p:to>
                                    </p:set>
                                  </p:childTnLst>
                                </p:cTn>
                              </p:par>
                            </p:childTnLst>
                          </p:cTn>
                        </p:par>
                      </p:childTnLst>
                    </p:cTn>
                  </p:par>
                </p:childTnLst>
              </p:cTn>
              <p:nextCondLst>
                <p:cond evt="onClick" delay="0">
                  <p:tgtEl>
                    <p:spTgt spid="1425"/>
                  </p:tgtEl>
                </p:cond>
              </p:nextCondLst>
            </p:seq>
            <p:seq concurrent="1" nextAc="seek">
              <p:cTn id="254" restart="whenNotActive" fill="hold" evtFilter="cancelBubble" nodeType="interactiveSeq">
                <p:stCondLst>
                  <p:cond evt="onClick" delay="0">
                    <p:tgtEl>
                      <p:spTgt spid="1426"/>
                    </p:tgtEl>
                  </p:cond>
                </p:stCondLst>
                <p:endSync evt="end" delay="0">
                  <p:rtn val="all"/>
                </p:endSync>
                <p:childTnLst>
                  <p:par>
                    <p:cTn id="255" fill="hold">
                      <p:stCondLst>
                        <p:cond delay="0"/>
                      </p:stCondLst>
                      <p:childTnLst>
                        <p:par>
                          <p:cTn id="256" fill="hold">
                            <p:stCondLst>
                              <p:cond delay="0"/>
                            </p:stCondLst>
                            <p:childTnLst>
                              <p:par>
                                <p:cTn id="257" presetID="1" presetClass="exit" presetSubtype="0" fill="hold" grpId="0" nodeType="clickEffect">
                                  <p:stCondLst>
                                    <p:cond delay="0"/>
                                  </p:stCondLst>
                                  <p:childTnLst>
                                    <p:set>
                                      <p:cBhvr>
                                        <p:cTn id="258" dur="1" fill="hold">
                                          <p:stCondLst>
                                            <p:cond delay="0"/>
                                          </p:stCondLst>
                                        </p:cTn>
                                        <p:tgtEl>
                                          <p:spTgt spid="1426"/>
                                        </p:tgtEl>
                                        <p:attrNameLst>
                                          <p:attrName>style.visibility</p:attrName>
                                        </p:attrNameLst>
                                      </p:cBhvr>
                                      <p:to>
                                        <p:strVal val="hidden"/>
                                      </p:to>
                                    </p:set>
                                  </p:childTnLst>
                                </p:cTn>
                              </p:par>
                            </p:childTnLst>
                          </p:cTn>
                        </p:par>
                      </p:childTnLst>
                    </p:cTn>
                  </p:par>
                </p:childTnLst>
              </p:cTn>
              <p:nextCondLst>
                <p:cond evt="onClick" delay="0">
                  <p:tgtEl>
                    <p:spTgt spid="1426"/>
                  </p:tgtEl>
                </p:cond>
              </p:nextCondLst>
            </p:seq>
            <p:seq concurrent="1" nextAc="seek">
              <p:cTn id="259" restart="whenNotActive" fill="hold" evtFilter="cancelBubble" nodeType="interactiveSeq">
                <p:stCondLst>
                  <p:cond evt="onClick" delay="0">
                    <p:tgtEl>
                      <p:spTgt spid="1427"/>
                    </p:tgtEl>
                  </p:cond>
                </p:stCondLst>
                <p:endSync evt="end" delay="0">
                  <p:rtn val="all"/>
                </p:endSync>
                <p:childTnLst>
                  <p:par>
                    <p:cTn id="260" fill="hold">
                      <p:stCondLst>
                        <p:cond delay="0"/>
                      </p:stCondLst>
                      <p:childTnLst>
                        <p:par>
                          <p:cTn id="261" fill="hold">
                            <p:stCondLst>
                              <p:cond delay="0"/>
                            </p:stCondLst>
                            <p:childTnLst>
                              <p:par>
                                <p:cTn id="262" presetID="1" presetClass="exit" presetSubtype="0" fill="hold" grpId="0" nodeType="clickEffect">
                                  <p:stCondLst>
                                    <p:cond delay="0"/>
                                  </p:stCondLst>
                                  <p:childTnLst>
                                    <p:set>
                                      <p:cBhvr>
                                        <p:cTn id="263" dur="1" fill="hold">
                                          <p:stCondLst>
                                            <p:cond delay="0"/>
                                          </p:stCondLst>
                                        </p:cTn>
                                        <p:tgtEl>
                                          <p:spTgt spid="1427"/>
                                        </p:tgtEl>
                                        <p:attrNameLst>
                                          <p:attrName>style.visibility</p:attrName>
                                        </p:attrNameLst>
                                      </p:cBhvr>
                                      <p:to>
                                        <p:strVal val="hidden"/>
                                      </p:to>
                                    </p:set>
                                  </p:childTnLst>
                                </p:cTn>
                              </p:par>
                            </p:childTnLst>
                          </p:cTn>
                        </p:par>
                      </p:childTnLst>
                    </p:cTn>
                  </p:par>
                </p:childTnLst>
              </p:cTn>
              <p:nextCondLst>
                <p:cond evt="onClick" delay="0">
                  <p:tgtEl>
                    <p:spTgt spid="1427"/>
                  </p:tgtEl>
                </p:cond>
              </p:nextCondLst>
            </p:seq>
            <p:seq concurrent="1" nextAc="seek">
              <p:cTn id="264" restart="whenNotActive" fill="hold" evtFilter="cancelBubble" nodeType="interactiveSeq">
                <p:stCondLst>
                  <p:cond evt="onClick" delay="0">
                    <p:tgtEl>
                      <p:spTgt spid="1428"/>
                    </p:tgtEl>
                  </p:cond>
                </p:stCondLst>
                <p:endSync evt="end" delay="0">
                  <p:rtn val="all"/>
                </p:endSync>
                <p:childTnLst>
                  <p:par>
                    <p:cTn id="265" fill="hold">
                      <p:stCondLst>
                        <p:cond delay="0"/>
                      </p:stCondLst>
                      <p:childTnLst>
                        <p:par>
                          <p:cTn id="266" fill="hold">
                            <p:stCondLst>
                              <p:cond delay="0"/>
                            </p:stCondLst>
                            <p:childTnLst>
                              <p:par>
                                <p:cTn id="267" presetID="1" presetClass="exit" presetSubtype="0" fill="hold" grpId="0" nodeType="clickEffect">
                                  <p:stCondLst>
                                    <p:cond delay="0"/>
                                  </p:stCondLst>
                                  <p:childTnLst>
                                    <p:set>
                                      <p:cBhvr>
                                        <p:cTn id="268" dur="1" fill="hold">
                                          <p:stCondLst>
                                            <p:cond delay="0"/>
                                          </p:stCondLst>
                                        </p:cTn>
                                        <p:tgtEl>
                                          <p:spTgt spid="1428"/>
                                        </p:tgtEl>
                                        <p:attrNameLst>
                                          <p:attrName>style.visibility</p:attrName>
                                        </p:attrNameLst>
                                      </p:cBhvr>
                                      <p:to>
                                        <p:strVal val="hidden"/>
                                      </p:to>
                                    </p:set>
                                  </p:childTnLst>
                                </p:cTn>
                              </p:par>
                            </p:childTnLst>
                          </p:cTn>
                        </p:par>
                      </p:childTnLst>
                    </p:cTn>
                  </p:par>
                </p:childTnLst>
              </p:cTn>
              <p:nextCondLst>
                <p:cond evt="onClick" delay="0">
                  <p:tgtEl>
                    <p:spTgt spid="1428"/>
                  </p:tgtEl>
                </p:cond>
              </p:nextCondLst>
            </p:seq>
            <p:seq concurrent="1" nextAc="seek">
              <p:cTn id="269" restart="whenNotActive" fill="hold" evtFilter="cancelBubble" nodeType="interactiveSeq">
                <p:stCondLst>
                  <p:cond evt="onClick" delay="0">
                    <p:tgtEl>
                      <p:spTgt spid="1429"/>
                    </p:tgtEl>
                  </p:cond>
                </p:stCondLst>
                <p:endSync evt="end" delay="0">
                  <p:rtn val="all"/>
                </p:endSync>
                <p:childTnLst>
                  <p:par>
                    <p:cTn id="270" fill="hold">
                      <p:stCondLst>
                        <p:cond delay="0"/>
                      </p:stCondLst>
                      <p:childTnLst>
                        <p:par>
                          <p:cTn id="271" fill="hold">
                            <p:stCondLst>
                              <p:cond delay="0"/>
                            </p:stCondLst>
                            <p:childTnLst>
                              <p:par>
                                <p:cTn id="272" presetID="1" presetClass="exit" presetSubtype="0" fill="hold" grpId="0" nodeType="clickEffect">
                                  <p:stCondLst>
                                    <p:cond delay="0"/>
                                  </p:stCondLst>
                                  <p:childTnLst>
                                    <p:set>
                                      <p:cBhvr>
                                        <p:cTn id="273" dur="1" fill="hold">
                                          <p:stCondLst>
                                            <p:cond delay="0"/>
                                          </p:stCondLst>
                                        </p:cTn>
                                        <p:tgtEl>
                                          <p:spTgt spid="1429"/>
                                        </p:tgtEl>
                                        <p:attrNameLst>
                                          <p:attrName>style.visibility</p:attrName>
                                        </p:attrNameLst>
                                      </p:cBhvr>
                                      <p:to>
                                        <p:strVal val="hidden"/>
                                      </p:to>
                                    </p:set>
                                  </p:childTnLst>
                                </p:cTn>
                              </p:par>
                            </p:childTnLst>
                          </p:cTn>
                        </p:par>
                      </p:childTnLst>
                    </p:cTn>
                  </p:par>
                </p:childTnLst>
              </p:cTn>
              <p:nextCondLst>
                <p:cond evt="onClick" delay="0">
                  <p:tgtEl>
                    <p:spTgt spid="1429"/>
                  </p:tgtEl>
                </p:cond>
              </p:nextCondLst>
            </p:seq>
            <p:seq concurrent="1" nextAc="seek">
              <p:cTn id="274" restart="whenNotActive" fill="hold" evtFilter="cancelBubble" nodeType="interactiveSeq">
                <p:stCondLst>
                  <p:cond evt="onClick" delay="0">
                    <p:tgtEl>
                      <p:spTgt spid="1430"/>
                    </p:tgtEl>
                  </p:cond>
                </p:stCondLst>
                <p:endSync evt="end" delay="0">
                  <p:rtn val="all"/>
                </p:endSync>
                <p:childTnLst>
                  <p:par>
                    <p:cTn id="275" fill="hold">
                      <p:stCondLst>
                        <p:cond delay="0"/>
                      </p:stCondLst>
                      <p:childTnLst>
                        <p:par>
                          <p:cTn id="276" fill="hold">
                            <p:stCondLst>
                              <p:cond delay="0"/>
                            </p:stCondLst>
                            <p:childTnLst>
                              <p:par>
                                <p:cTn id="277" presetID="1" presetClass="exit" presetSubtype="0" fill="hold" grpId="0" nodeType="clickEffect">
                                  <p:stCondLst>
                                    <p:cond delay="0"/>
                                  </p:stCondLst>
                                  <p:childTnLst>
                                    <p:set>
                                      <p:cBhvr>
                                        <p:cTn id="278" dur="1" fill="hold">
                                          <p:stCondLst>
                                            <p:cond delay="0"/>
                                          </p:stCondLst>
                                        </p:cTn>
                                        <p:tgtEl>
                                          <p:spTgt spid="1430"/>
                                        </p:tgtEl>
                                        <p:attrNameLst>
                                          <p:attrName>style.visibility</p:attrName>
                                        </p:attrNameLst>
                                      </p:cBhvr>
                                      <p:to>
                                        <p:strVal val="hidden"/>
                                      </p:to>
                                    </p:set>
                                  </p:childTnLst>
                                </p:cTn>
                              </p:par>
                            </p:childTnLst>
                          </p:cTn>
                        </p:par>
                      </p:childTnLst>
                    </p:cTn>
                  </p:par>
                </p:childTnLst>
              </p:cTn>
              <p:nextCondLst>
                <p:cond evt="onClick" delay="0">
                  <p:tgtEl>
                    <p:spTgt spid="1430"/>
                  </p:tgtEl>
                </p:cond>
              </p:nextCondLst>
            </p:seq>
            <p:seq concurrent="1" nextAc="seek">
              <p:cTn id="279" restart="whenNotActive" fill="hold" evtFilter="cancelBubble" nodeType="interactiveSeq">
                <p:stCondLst>
                  <p:cond evt="onClick" delay="0">
                    <p:tgtEl>
                      <p:spTgt spid="1431"/>
                    </p:tgtEl>
                  </p:cond>
                </p:stCondLst>
                <p:endSync evt="end" delay="0">
                  <p:rtn val="all"/>
                </p:endSync>
                <p:childTnLst>
                  <p:par>
                    <p:cTn id="280" fill="hold">
                      <p:stCondLst>
                        <p:cond delay="0"/>
                      </p:stCondLst>
                      <p:childTnLst>
                        <p:par>
                          <p:cTn id="281" fill="hold">
                            <p:stCondLst>
                              <p:cond delay="0"/>
                            </p:stCondLst>
                            <p:childTnLst>
                              <p:par>
                                <p:cTn id="282" presetID="1" presetClass="exit" presetSubtype="0" fill="hold" grpId="0" nodeType="clickEffect">
                                  <p:stCondLst>
                                    <p:cond delay="0"/>
                                  </p:stCondLst>
                                  <p:childTnLst>
                                    <p:set>
                                      <p:cBhvr>
                                        <p:cTn id="283" dur="1" fill="hold">
                                          <p:stCondLst>
                                            <p:cond delay="0"/>
                                          </p:stCondLst>
                                        </p:cTn>
                                        <p:tgtEl>
                                          <p:spTgt spid="1431"/>
                                        </p:tgtEl>
                                        <p:attrNameLst>
                                          <p:attrName>style.visibility</p:attrName>
                                        </p:attrNameLst>
                                      </p:cBhvr>
                                      <p:to>
                                        <p:strVal val="hidden"/>
                                      </p:to>
                                    </p:set>
                                  </p:childTnLst>
                                </p:cTn>
                              </p:par>
                            </p:childTnLst>
                          </p:cTn>
                        </p:par>
                      </p:childTnLst>
                    </p:cTn>
                  </p:par>
                </p:childTnLst>
              </p:cTn>
              <p:nextCondLst>
                <p:cond evt="onClick" delay="0">
                  <p:tgtEl>
                    <p:spTgt spid="1431"/>
                  </p:tgtEl>
                </p:cond>
              </p:nextCondLst>
            </p:seq>
            <p:seq concurrent="1" nextAc="seek">
              <p:cTn id="284" restart="whenNotActive" fill="hold" evtFilter="cancelBubble" nodeType="interactiveSeq">
                <p:stCondLst>
                  <p:cond evt="onClick" delay="0">
                    <p:tgtEl>
                      <p:spTgt spid="1432"/>
                    </p:tgtEl>
                  </p:cond>
                </p:stCondLst>
                <p:endSync evt="end" delay="0">
                  <p:rtn val="all"/>
                </p:endSync>
                <p:childTnLst>
                  <p:par>
                    <p:cTn id="285" fill="hold">
                      <p:stCondLst>
                        <p:cond delay="0"/>
                      </p:stCondLst>
                      <p:childTnLst>
                        <p:par>
                          <p:cTn id="286" fill="hold">
                            <p:stCondLst>
                              <p:cond delay="0"/>
                            </p:stCondLst>
                            <p:childTnLst>
                              <p:par>
                                <p:cTn id="287" presetID="1" presetClass="exit" presetSubtype="0" fill="hold" grpId="0" nodeType="clickEffect">
                                  <p:stCondLst>
                                    <p:cond delay="0"/>
                                  </p:stCondLst>
                                  <p:childTnLst>
                                    <p:set>
                                      <p:cBhvr>
                                        <p:cTn id="288" dur="1" fill="hold">
                                          <p:stCondLst>
                                            <p:cond delay="0"/>
                                          </p:stCondLst>
                                        </p:cTn>
                                        <p:tgtEl>
                                          <p:spTgt spid="1432"/>
                                        </p:tgtEl>
                                        <p:attrNameLst>
                                          <p:attrName>style.visibility</p:attrName>
                                        </p:attrNameLst>
                                      </p:cBhvr>
                                      <p:to>
                                        <p:strVal val="hidden"/>
                                      </p:to>
                                    </p:set>
                                  </p:childTnLst>
                                </p:cTn>
                              </p:par>
                            </p:childTnLst>
                          </p:cTn>
                        </p:par>
                      </p:childTnLst>
                    </p:cTn>
                  </p:par>
                </p:childTnLst>
              </p:cTn>
              <p:nextCondLst>
                <p:cond evt="onClick" delay="0">
                  <p:tgtEl>
                    <p:spTgt spid="1432"/>
                  </p:tgtEl>
                </p:cond>
              </p:nextCondLst>
            </p:seq>
            <p:seq concurrent="1" nextAc="seek">
              <p:cTn id="289" restart="whenNotActive" fill="hold" evtFilter="cancelBubble" nodeType="interactiveSeq">
                <p:stCondLst>
                  <p:cond evt="onClick" delay="0">
                    <p:tgtEl>
                      <p:spTgt spid="1434"/>
                    </p:tgtEl>
                  </p:cond>
                </p:stCondLst>
                <p:endSync evt="end" delay="0">
                  <p:rtn val="all"/>
                </p:endSync>
                <p:childTnLst>
                  <p:par>
                    <p:cTn id="290" fill="hold">
                      <p:stCondLst>
                        <p:cond delay="0"/>
                      </p:stCondLst>
                      <p:childTnLst>
                        <p:par>
                          <p:cTn id="291" fill="hold">
                            <p:stCondLst>
                              <p:cond delay="0"/>
                            </p:stCondLst>
                            <p:childTnLst>
                              <p:par>
                                <p:cTn id="292" presetID="1" presetClass="exit" presetSubtype="0" fill="hold" grpId="0" nodeType="clickEffect">
                                  <p:stCondLst>
                                    <p:cond delay="0"/>
                                  </p:stCondLst>
                                  <p:childTnLst>
                                    <p:set>
                                      <p:cBhvr>
                                        <p:cTn id="293" dur="1" fill="hold">
                                          <p:stCondLst>
                                            <p:cond delay="0"/>
                                          </p:stCondLst>
                                        </p:cTn>
                                        <p:tgtEl>
                                          <p:spTgt spid="1434"/>
                                        </p:tgtEl>
                                        <p:attrNameLst>
                                          <p:attrName>style.visibility</p:attrName>
                                        </p:attrNameLst>
                                      </p:cBhvr>
                                      <p:to>
                                        <p:strVal val="hidden"/>
                                      </p:to>
                                    </p:set>
                                  </p:childTnLst>
                                </p:cTn>
                              </p:par>
                            </p:childTnLst>
                          </p:cTn>
                        </p:par>
                      </p:childTnLst>
                    </p:cTn>
                  </p:par>
                </p:childTnLst>
              </p:cTn>
              <p:nextCondLst>
                <p:cond evt="onClick" delay="0">
                  <p:tgtEl>
                    <p:spTgt spid="1434"/>
                  </p:tgtEl>
                </p:cond>
              </p:nextCondLst>
            </p:seq>
            <p:seq concurrent="1" nextAc="seek">
              <p:cTn id="294" restart="whenNotActive" fill="hold" evtFilter="cancelBubble" nodeType="interactiveSeq">
                <p:stCondLst>
                  <p:cond evt="onClick" delay="0">
                    <p:tgtEl>
                      <p:spTgt spid="1435"/>
                    </p:tgtEl>
                  </p:cond>
                </p:stCondLst>
                <p:endSync evt="end" delay="0">
                  <p:rtn val="all"/>
                </p:endSync>
                <p:childTnLst>
                  <p:par>
                    <p:cTn id="295" fill="hold">
                      <p:stCondLst>
                        <p:cond delay="0"/>
                      </p:stCondLst>
                      <p:childTnLst>
                        <p:par>
                          <p:cTn id="296" fill="hold">
                            <p:stCondLst>
                              <p:cond delay="0"/>
                            </p:stCondLst>
                            <p:childTnLst>
                              <p:par>
                                <p:cTn id="297" presetID="1" presetClass="exit" presetSubtype="0" fill="hold" grpId="0" nodeType="clickEffect">
                                  <p:stCondLst>
                                    <p:cond delay="0"/>
                                  </p:stCondLst>
                                  <p:childTnLst>
                                    <p:set>
                                      <p:cBhvr>
                                        <p:cTn id="298" dur="1" fill="hold">
                                          <p:stCondLst>
                                            <p:cond delay="0"/>
                                          </p:stCondLst>
                                        </p:cTn>
                                        <p:tgtEl>
                                          <p:spTgt spid="1435"/>
                                        </p:tgtEl>
                                        <p:attrNameLst>
                                          <p:attrName>style.visibility</p:attrName>
                                        </p:attrNameLst>
                                      </p:cBhvr>
                                      <p:to>
                                        <p:strVal val="hidden"/>
                                      </p:to>
                                    </p:set>
                                  </p:childTnLst>
                                </p:cTn>
                              </p:par>
                            </p:childTnLst>
                          </p:cTn>
                        </p:par>
                      </p:childTnLst>
                    </p:cTn>
                  </p:par>
                </p:childTnLst>
              </p:cTn>
              <p:nextCondLst>
                <p:cond evt="onClick" delay="0">
                  <p:tgtEl>
                    <p:spTgt spid="1435"/>
                  </p:tgtEl>
                </p:cond>
              </p:nextCondLst>
            </p:seq>
            <p:seq concurrent="1" nextAc="seek">
              <p:cTn id="299" restart="whenNotActive" fill="hold" evtFilter="cancelBubble" nodeType="interactiveSeq">
                <p:stCondLst>
                  <p:cond evt="onClick" delay="0">
                    <p:tgtEl>
                      <p:spTgt spid="1436"/>
                    </p:tgtEl>
                  </p:cond>
                </p:stCondLst>
                <p:endSync evt="end" delay="0">
                  <p:rtn val="all"/>
                </p:endSync>
                <p:childTnLst>
                  <p:par>
                    <p:cTn id="300" fill="hold">
                      <p:stCondLst>
                        <p:cond delay="0"/>
                      </p:stCondLst>
                      <p:childTnLst>
                        <p:par>
                          <p:cTn id="301" fill="hold">
                            <p:stCondLst>
                              <p:cond delay="0"/>
                            </p:stCondLst>
                            <p:childTnLst>
                              <p:par>
                                <p:cTn id="302" presetID="1" presetClass="exit" presetSubtype="0" fill="hold" grpId="0" nodeType="clickEffect">
                                  <p:stCondLst>
                                    <p:cond delay="0"/>
                                  </p:stCondLst>
                                  <p:childTnLst>
                                    <p:set>
                                      <p:cBhvr>
                                        <p:cTn id="303" dur="1" fill="hold">
                                          <p:stCondLst>
                                            <p:cond delay="0"/>
                                          </p:stCondLst>
                                        </p:cTn>
                                        <p:tgtEl>
                                          <p:spTgt spid="1436"/>
                                        </p:tgtEl>
                                        <p:attrNameLst>
                                          <p:attrName>style.visibility</p:attrName>
                                        </p:attrNameLst>
                                      </p:cBhvr>
                                      <p:to>
                                        <p:strVal val="hidden"/>
                                      </p:to>
                                    </p:set>
                                  </p:childTnLst>
                                </p:cTn>
                              </p:par>
                            </p:childTnLst>
                          </p:cTn>
                        </p:par>
                      </p:childTnLst>
                    </p:cTn>
                  </p:par>
                </p:childTnLst>
              </p:cTn>
              <p:nextCondLst>
                <p:cond evt="onClick" delay="0">
                  <p:tgtEl>
                    <p:spTgt spid="1436"/>
                  </p:tgtEl>
                </p:cond>
              </p:nextCondLst>
            </p:seq>
            <p:seq concurrent="1" nextAc="seek">
              <p:cTn id="304" restart="whenNotActive" fill="hold" evtFilter="cancelBubble" nodeType="interactiveSeq">
                <p:stCondLst>
                  <p:cond evt="onClick" delay="0">
                    <p:tgtEl>
                      <p:spTgt spid="1437"/>
                    </p:tgtEl>
                  </p:cond>
                </p:stCondLst>
                <p:endSync evt="end" delay="0">
                  <p:rtn val="all"/>
                </p:endSync>
                <p:childTnLst>
                  <p:par>
                    <p:cTn id="305" fill="hold">
                      <p:stCondLst>
                        <p:cond delay="0"/>
                      </p:stCondLst>
                      <p:childTnLst>
                        <p:par>
                          <p:cTn id="306" fill="hold">
                            <p:stCondLst>
                              <p:cond delay="0"/>
                            </p:stCondLst>
                            <p:childTnLst>
                              <p:par>
                                <p:cTn id="307" presetID="1" presetClass="exit" presetSubtype="0" fill="hold" grpId="0" nodeType="clickEffect">
                                  <p:stCondLst>
                                    <p:cond delay="0"/>
                                  </p:stCondLst>
                                  <p:childTnLst>
                                    <p:set>
                                      <p:cBhvr>
                                        <p:cTn id="308" dur="1" fill="hold">
                                          <p:stCondLst>
                                            <p:cond delay="0"/>
                                          </p:stCondLst>
                                        </p:cTn>
                                        <p:tgtEl>
                                          <p:spTgt spid="1437"/>
                                        </p:tgtEl>
                                        <p:attrNameLst>
                                          <p:attrName>style.visibility</p:attrName>
                                        </p:attrNameLst>
                                      </p:cBhvr>
                                      <p:to>
                                        <p:strVal val="hidden"/>
                                      </p:to>
                                    </p:set>
                                  </p:childTnLst>
                                </p:cTn>
                              </p:par>
                            </p:childTnLst>
                          </p:cTn>
                        </p:par>
                      </p:childTnLst>
                    </p:cTn>
                  </p:par>
                </p:childTnLst>
              </p:cTn>
              <p:nextCondLst>
                <p:cond evt="onClick" delay="0">
                  <p:tgtEl>
                    <p:spTgt spid="1437"/>
                  </p:tgtEl>
                </p:cond>
              </p:nextCondLst>
            </p:seq>
            <p:seq concurrent="1" nextAc="seek">
              <p:cTn id="309" restart="whenNotActive" fill="hold" evtFilter="cancelBubble" nodeType="interactiveSeq">
                <p:stCondLst>
                  <p:cond evt="onClick" delay="0">
                    <p:tgtEl>
                      <p:spTgt spid="1438"/>
                    </p:tgtEl>
                  </p:cond>
                </p:stCondLst>
                <p:endSync evt="end" delay="0">
                  <p:rtn val="all"/>
                </p:endSync>
                <p:childTnLst>
                  <p:par>
                    <p:cTn id="310" fill="hold">
                      <p:stCondLst>
                        <p:cond delay="0"/>
                      </p:stCondLst>
                      <p:childTnLst>
                        <p:par>
                          <p:cTn id="311" fill="hold">
                            <p:stCondLst>
                              <p:cond delay="0"/>
                            </p:stCondLst>
                            <p:childTnLst>
                              <p:par>
                                <p:cTn id="312" presetID="1" presetClass="exit" presetSubtype="0" fill="hold" grpId="0" nodeType="clickEffect">
                                  <p:stCondLst>
                                    <p:cond delay="0"/>
                                  </p:stCondLst>
                                  <p:childTnLst>
                                    <p:set>
                                      <p:cBhvr>
                                        <p:cTn id="313" dur="1" fill="hold">
                                          <p:stCondLst>
                                            <p:cond delay="0"/>
                                          </p:stCondLst>
                                        </p:cTn>
                                        <p:tgtEl>
                                          <p:spTgt spid="1438"/>
                                        </p:tgtEl>
                                        <p:attrNameLst>
                                          <p:attrName>style.visibility</p:attrName>
                                        </p:attrNameLst>
                                      </p:cBhvr>
                                      <p:to>
                                        <p:strVal val="hidden"/>
                                      </p:to>
                                    </p:set>
                                  </p:childTnLst>
                                </p:cTn>
                              </p:par>
                            </p:childTnLst>
                          </p:cTn>
                        </p:par>
                      </p:childTnLst>
                    </p:cTn>
                  </p:par>
                </p:childTnLst>
              </p:cTn>
              <p:nextCondLst>
                <p:cond evt="onClick" delay="0">
                  <p:tgtEl>
                    <p:spTgt spid="1438"/>
                  </p:tgtEl>
                </p:cond>
              </p:nextCondLst>
            </p:seq>
            <p:seq concurrent="1" nextAc="seek">
              <p:cTn id="314" restart="whenNotActive" fill="hold" evtFilter="cancelBubble" nodeType="interactiveSeq">
                <p:stCondLst>
                  <p:cond evt="onClick" delay="0">
                    <p:tgtEl>
                      <p:spTgt spid="1439"/>
                    </p:tgtEl>
                  </p:cond>
                </p:stCondLst>
                <p:endSync evt="end" delay="0">
                  <p:rtn val="all"/>
                </p:endSync>
                <p:childTnLst>
                  <p:par>
                    <p:cTn id="315" fill="hold">
                      <p:stCondLst>
                        <p:cond delay="0"/>
                      </p:stCondLst>
                      <p:childTnLst>
                        <p:par>
                          <p:cTn id="316" fill="hold">
                            <p:stCondLst>
                              <p:cond delay="0"/>
                            </p:stCondLst>
                            <p:childTnLst>
                              <p:par>
                                <p:cTn id="317" presetID="1" presetClass="exit" presetSubtype="0" fill="hold" grpId="0" nodeType="clickEffect">
                                  <p:stCondLst>
                                    <p:cond delay="0"/>
                                  </p:stCondLst>
                                  <p:childTnLst>
                                    <p:set>
                                      <p:cBhvr>
                                        <p:cTn id="318" dur="1" fill="hold">
                                          <p:stCondLst>
                                            <p:cond delay="0"/>
                                          </p:stCondLst>
                                        </p:cTn>
                                        <p:tgtEl>
                                          <p:spTgt spid="1439"/>
                                        </p:tgtEl>
                                        <p:attrNameLst>
                                          <p:attrName>style.visibility</p:attrName>
                                        </p:attrNameLst>
                                      </p:cBhvr>
                                      <p:to>
                                        <p:strVal val="hidden"/>
                                      </p:to>
                                    </p:set>
                                  </p:childTnLst>
                                </p:cTn>
                              </p:par>
                            </p:childTnLst>
                          </p:cTn>
                        </p:par>
                      </p:childTnLst>
                    </p:cTn>
                  </p:par>
                </p:childTnLst>
              </p:cTn>
              <p:nextCondLst>
                <p:cond evt="onClick" delay="0">
                  <p:tgtEl>
                    <p:spTgt spid="1439"/>
                  </p:tgtEl>
                </p:cond>
              </p:nextCondLst>
            </p:seq>
            <p:seq concurrent="1" nextAc="seek">
              <p:cTn id="319" restart="whenNotActive" fill="hold" evtFilter="cancelBubble" nodeType="interactiveSeq">
                <p:stCondLst>
                  <p:cond evt="onClick" delay="0">
                    <p:tgtEl>
                      <p:spTgt spid="1440"/>
                    </p:tgtEl>
                  </p:cond>
                </p:stCondLst>
                <p:endSync evt="end" delay="0">
                  <p:rtn val="all"/>
                </p:endSync>
                <p:childTnLst>
                  <p:par>
                    <p:cTn id="320" fill="hold">
                      <p:stCondLst>
                        <p:cond delay="0"/>
                      </p:stCondLst>
                      <p:childTnLst>
                        <p:par>
                          <p:cTn id="321" fill="hold">
                            <p:stCondLst>
                              <p:cond delay="0"/>
                            </p:stCondLst>
                            <p:childTnLst>
                              <p:par>
                                <p:cTn id="322" presetID="1" presetClass="exit" presetSubtype="0" fill="hold" grpId="0" nodeType="clickEffect">
                                  <p:stCondLst>
                                    <p:cond delay="0"/>
                                  </p:stCondLst>
                                  <p:childTnLst>
                                    <p:set>
                                      <p:cBhvr>
                                        <p:cTn id="323" dur="1" fill="hold">
                                          <p:stCondLst>
                                            <p:cond delay="0"/>
                                          </p:stCondLst>
                                        </p:cTn>
                                        <p:tgtEl>
                                          <p:spTgt spid="1440"/>
                                        </p:tgtEl>
                                        <p:attrNameLst>
                                          <p:attrName>style.visibility</p:attrName>
                                        </p:attrNameLst>
                                      </p:cBhvr>
                                      <p:to>
                                        <p:strVal val="hidden"/>
                                      </p:to>
                                    </p:set>
                                  </p:childTnLst>
                                </p:cTn>
                              </p:par>
                            </p:childTnLst>
                          </p:cTn>
                        </p:par>
                      </p:childTnLst>
                    </p:cTn>
                  </p:par>
                </p:childTnLst>
              </p:cTn>
              <p:nextCondLst>
                <p:cond evt="onClick" delay="0">
                  <p:tgtEl>
                    <p:spTgt spid="1440"/>
                  </p:tgtEl>
                </p:cond>
              </p:nextCondLst>
            </p:seq>
            <p:seq concurrent="1" nextAc="seek">
              <p:cTn id="324" restart="whenNotActive" fill="hold" evtFilter="cancelBubble" nodeType="interactiveSeq">
                <p:stCondLst>
                  <p:cond evt="onClick" delay="0">
                    <p:tgtEl>
                      <p:spTgt spid="1441"/>
                    </p:tgtEl>
                  </p:cond>
                </p:stCondLst>
                <p:endSync evt="end" delay="0">
                  <p:rtn val="all"/>
                </p:endSync>
                <p:childTnLst>
                  <p:par>
                    <p:cTn id="325" fill="hold">
                      <p:stCondLst>
                        <p:cond delay="0"/>
                      </p:stCondLst>
                      <p:childTnLst>
                        <p:par>
                          <p:cTn id="326" fill="hold">
                            <p:stCondLst>
                              <p:cond delay="0"/>
                            </p:stCondLst>
                            <p:childTnLst>
                              <p:par>
                                <p:cTn id="327" presetID="1" presetClass="exit" presetSubtype="0" fill="hold" grpId="0" nodeType="clickEffect">
                                  <p:stCondLst>
                                    <p:cond delay="0"/>
                                  </p:stCondLst>
                                  <p:childTnLst>
                                    <p:set>
                                      <p:cBhvr>
                                        <p:cTn id="328" dur="1" fill="hold">
                                          <p:stCondLst>
                                            <p:cond delay="0"/>
                                          </p:stCondLst>
                                        </p:cTn>
                                        <p:tgtEl>
                                          <p:spTgt spid="1441"/>
                                        </p:tgtEl>
                                        <p:attrNameLst>
                                          <p:attrName>style.visibility</p:attrName>
                                        </p:attrNameLst>
                                      </p:cBhvr>
                                      <p:to>
                                        <p:strVal val="hidden"/>
                                      </p:to>
                                    </p:set>
                                  </p:childTnLst>
                                </p:cTn>
                              </p:par>
                            </p:childTnLst>
                          </p:cTn>
                        </p:par>
                      </p:childTnLst>
                    </p:cTn>
                  </p:par>
                </p:childTnLst>
              </p:cTn>
              <p:nextCondLst>
                <p:cond evt="onClick" delay="0">
                  <p:tgtEl>
                    <p:spTgt spid="1441"/>
                  </p:tgtEl>
                </p:cond>
              </p:nextCondLst>
            </p:seq>
            <p:seq concurrent="1" nextAc="seek">
              <p:cTn id="329" restart="whenNotActive" fill="hold" evtFilter="cancelBubble" nodeType="interactiveSeq">
                <p:stCondLst>
                  <p:cond evt="onClick" delay="0">
                    <p:tgtEl>
                      <p:spTgt spid="1442"/>
                    </p:tgtEl>
                  </p:cond>
                </p:stCondLst>
                <p:endSync evt="end" delay="0">
                  <p:rtn val="all"/>
                </p:endSync>
                <p:childTnLst>
                  <p:par>
                    <p:cTn id="330" fill="hold">
                      <p:stCondLst>
                        <p:cond delay="0"/>
                      </p:stCondLst>
                      <p:childTnLst>
                        <p:par>
                          <p:cTn id="331" fill="hold">
                            <p:stCondLst>
                              <p:cond delay="0"/>
                            </p:stCondLst>
                            <p:childTnLst>
                              <p:par>
                                <p:cTn id="332" presetID="1" presetClass="exit" presetSubtype="0" fill="hold" grpId="0" nodeType="clickEffect">
                                  <p:stCondLst>
                                    <p:cond delay="0"/>
                                  </p:stCondLst>
                                  <p:childTnLst>
                                    <p:set>
                                      <p:cBhvr>
                                        <p:cTn id="333" dur="1" fill="hold">
                                          <p:stCondLst>
                                            <p:cond delay="0"/>
                                          </p:stCondLst>
                                        </p:cTn>
                                        <p:tgtEl>
                                          <p:spTgt spid="1442"/>
                                        </p:tgtEl>
                                        <p:attrNameLst>
                                          <p:attrName>style.visibility</p:attrName>
                                        </p:attrNameLst>
                                      </p:cBhvr>
                                      <p:to>
                                        <p:strVal val="hidden"/>
                                      </p:to>
                                    </p:set>
                                  </p:childTnLst>
                                </p:cTn>
                              </p:par>
                            </p:childTnLst>
                          </p:cTn>
                        </p:par>
                      </p:childTnLst>
                    </p:cTn>
                  </p:par>
                </p:childTnLst>
              </p:cTn>
              <p:nextCondLst>
                <p:cond evt="onClick" delay="0">
                  <p:tgtEl>
                    <p:spTgt spid="1442"/>
                  </p:tgtEl>
                </p:cond>
              </p:nextCondLst>
            </p:seq>
            <p:seq concurrent="1" nextAc="seek">
              <p:cTn id="334" restart="whenNotActive" fill="hold" evtFilter="cancelBubble" nodeType="interactiveSeq">
                <p:stCondLst>
                  <p:cond evt="onClick" delay="0">
                    <p:tgtEl>
                      <p:spTgt spid="1443"/>
                    </p:tgtEl>
                  </p:cond>
                </p:stCondLst>
                <p:endSync evt="end" delay="0">
                  <p:rtn val="all"/>
                </p:endSync>
                <p:childTnLst>
                  <p:par>
                    <p:cTn id="335" fill="hold">
                      <p:stCondLst>
                        <p:cond delay="0"/>
                      </p:stCondLst>
                      <p:childTnLst>
                        <p:par>
                          <p:cTn id="336" fill="hold">
                            <p:stCondLst>
                              <p:cond delay="0"/>
                            </p:stCondLst>
                            <p:childTnLst>
                              <p:par>
                                <p:cTn id="337" presetID="1" presetClass="exit" presetSubtype="0" fill="hold" grpId="0" nodeType="clickEffect">
                                  <p:stCondLst>
                                    <p:cond delay="0"/>
                                  </p:stCondLst>
                                  <p:childTnLst>
                                    <p:set>
                                      <p:cBhvr>
                                        <p:cTn id="338" dur="1" fill="hold">
                                          <p:stCondLst>
                                            <p:cond delay="0"/>
                                          </p:stCondLst>
                                        </p:cTn>
                                        <p:tgtEl>
                                          <p:spTgt spid="1443"/>
                                        </p:tgtEl>
                                        <p:attrNameLst>
                                          <p:attrName>style.visibility</p:attrName>
                                        </p:attrNameLst>
                                      </p:cBhvr>
                                      <p:to>
                                        <p:strVal val="hidden"/>
                                      </p:to>
                                    </p:set>
                                  </p:childTnLst>
                                </p:cTn>
                              </p:par>
                            </p:childTnLst>
                          </p:cTn>
                        </p:par>
                      </p:childTnLst>
                    </p:cTn>
                  </p:par>
                </p:childTnLst>
              </p:cTn>
              <p:nextCondLst>
                <p:cond evt="onClick" delay="0">
                  <p:tgtEl>
                    <p:spTgt spid="1443"/>
                  </p:tgtEl>
                </p:cond>
              </p:nextCondLst>
            </p:seq>
            <p:seq concurrent="1" nextAc="seek">
              <p:cTn id="339" restart="whenNotActive" fill="hold" evtFilter="cancelBubble" nodeType="interactiveSeq">
                <p:stCondLst>
                  <p:cond evt="onClick" delay="0">
                    <p:tgtEl>
                      <p:spTgt spid="1444"/>
                    </p:tgtEl>
                  </p:cond>
                </p:stCondLst>
                <p:endSync evt="end" delay="0">
                  <p:rtn val="all"/>
                </p:endSync>
                <p:childTnLst>
                  <p:par>
                    <p:cTn id="340" fill="hold">
                      <p:stCondLst>
                        <p:cond delay="0"/>
                      </p:stCondLst>
                      <p:childTnLst>
                        <p:par>
                          <p:cTn id="341" fill="hold">
                            <p:stCondLst>
                              <p:cond delay="0"/>
                            </p:stCondLst>
                            <p:childTnLst>
                              <p:par>
                                <p:cTn id="342" presetID="1" presetClass="exit" presetSubtype="0" fill="hold" grpId="0" nodeType="clickEffect">
                                  <p:stCondLst>
                                    <p:cond delay="0"/>
                                  </p:stCondLst>
                                  <p:childTnLst>
                                    <p:set>
                                      <p:cBhvr>
                                        <p:cTn id="343" dur="1" fill="hold">
                                          <p:stCondLst>
                                            <p:cond delay="0"/>
                                          </p:stCondLst>
                                        </p:cTn>
                                        <p:tgtEl>
                                          <p:spTgt spid="1444"/>
                                        </p:tgtEl>
                                        <p:attrNameLst>
                                          <p:attrName>style.visibility</p:attrName>
                                        </p:attrNameLst>
                                      </p:cBhvr>
                                      <p:to>
                                        <p:strVal val="hidden"/>
                                      </p:to>
                                    </p:set>
                                  </p:childTnLst>
                                </p:cTn>
                              </p:par>
                            </p:childTnLst>
                          </p:cTn>
                        </p:par>
                      </p:childTnLst>
                    </p:cTn>
                  </p:par>
                </p:childTnLst>
              </p:cTn>
              <p:nextCondLst>
                <p:cond evt="onClick" delay="0">
                  <p:tgtEl>
                    <p:spTgt spid="1444"/>
                  </p:tgtEl>
                </p:cond>
              </p:nextCondLst>
            </p:seq>
            <p:seq concurrent="1" nextAc="seek">
              <p:cTn id="344" restart="whenNotActive" fill="hold" evtFilter="cancelBubble" nodeType="interactiveSeq">
                <p:stCondLst>
                  <p:cond evt="onClick" delay="0">
                    <p:tgtEl>
                      <p:spTgt spid="1445"/>
                    </p:tgtEl>
                  </p:cond>
                </p:stCondLst>
                <p:endSync evt="end" delay="0">
                  <p:rtn val="all"/>
                </p:endSync>
                <p:childTnLst>
                  <p:par>
                    <p:cTn id="345" fill="hold">
                      <p:stCondLst>
                        <p:cond delay="0"/>
                      </p:stCondLst>
                      <p:childTnLst>
                        <p:par>
                          <p:cTn id="346" fill="hold">
                            <p:stCondLst>
                              <p:cond delay="0"/>
                            </p:stCondLst>
                            <p:childTnLst>
                              <p:par>
                                <p:cTn id="347" presetID="1" presetClass="exit" presetSubtype="0" fill="hold" grpId="0" nodeType="clickEffect">
                                  <p:stCondLst>
                                    <p:cond delay="0"/>
                                  </p:stCondLst>
                                  <p:childTnLst>
                                    <p:set>
                                      <p:cBhvr>
                                        <p:cTn id="348" dur="1" fill="hold">
                                          <p:stCondLst>
                                            <p:cond delay="0"/>
                                          </p:stCondLst>
                                        </p:cTn>
                                        <p:tgtEl>
                                          <p:spTgt spid="1445"/>
                                        </p:tgtEl>
                                        <p:attrNameLst>
                                          <p:attrName>style.visibility</p:attrName>
                                        </p:attrNameLst>
                                      </p:cBhvr>
                                      <p:to>
                                        <p:strVal val="hidden"/>
                                      </p:to>
                                    </p:set>
                                  </p:childTnLst>
                                </p:cTn>
                              </p:par>
                            </p:childTnLst>
                          </p:cTn>
                        </p:par>
                      </p:childTnLst>
                    </p:cTn>
                  </p:par>
                </p:childTnLst>
              </p:cTn>
              <p:nextCondLst>
                <p:cond evt="onClick" delay="0">
                  <p:tgtEl>
                    <p:spTgt spid="1445"/>
                  </p:tgtEl>
                </p:cond>
              </p:nextCondLst>
            </p:seq>
            <p:seq concurrent="1" nextAc="seek">
              <p:cTn id="349" restart="whenNotActive" fill="hold" evtFilter="cancelBubble" nodeType="interactiveSeq">
                <p:stCondLst>
                  <p:cond evt="onClick" delay="0">
                    <p:tgtEl>
                      <p:spTgt spid="1446"/>
                    </p:tgtEl>
                  </p:cond>
                </p:stCondLst>
                <p:endSync evt="end" delay="0">
                  <p:rtn val="all"/>
                </p:endSync>
                <p:childTnLst>
                  <p:par>
                    <p:cTn id="350" fill="hold">
                      <p:stCondLst>
                        <p:cond delay="0"/>
                      </p:stCondLst>
                      <p:childTnLst>
                        <p:par>
                          <p:cTn id="351" fill="hold">
                            <p:stCondLst>
                              <p:cond delay="0"/>
                            </p:stCondLst>
                            <p:childTnLst>
                              <p:par>
                                <p:cTn id="352" presetID="1" presetClass="exit" presetSubtype="0" fill="hold" grpId="0" nodeType="clickEffect">
                                  <p:stCondLst>
                                    <p:cond delay="0"/>
                                  </p:stCondLst>
                                  <p:childTnLst>
                                    <p:set>
                                      <p:cBhvr>
                                        <p:cTn id="353" dur="1" fill="hold">
                                          <p:stCondLst>
                                            <p:cond delay="0"/>
                                          </p:stCondLst>
                                        </p:cTn>
                                        <p:tgtEl>
                                          <p:spTgt spid="1446"/>
                                        </p:tgtEl>
                                        <p:attrNameLst>
                                          <p:attrName>style.visibility</p:attrName>
                                        </p:attrNameLst>
                                      </p:cBhvr>
                                      <p:to>
                                        <p:strVal val="hidden"/>
                                      </p:to>
                                    </p:set>
                                  </p:childTnLst>
                                </p:cTn>
                              </p:par>
                            </p:childTnLst>
                          </p:cTn>
                        </p:par>
                      </p:childTnLst>
                    </p:cTn>
                  </p:par>
                </p:childTnLst>
              </p:cTn>
              <p:nextCondLst>
                <p:cond evt="onClick" delay="0">
                  <p:tgtEl>
                    <p:spTgt spid="1446"/>
                  </p:tgtEl>
                </p:cond>
              </p:nextCondLst>
            </p:seq>
            <p:seq concurrent="1" nextAc="seek">
              <p:cTn id="354" restart="whenNotActive" fill="hold" evtFilter="cancelBubble" nodeType="interactiveSeq">
                <p:stCondLst>
                  <p:cond evt="onClick" delay="0">
                    <p:tgtEl>
                      <p:spTgt spid="1447"/>
                    </p:tgtEl>
                  </p:cond>
                </p:stCondLst>
                <p:endSync evt="end" delay="0">
                  <p:rtn val="all"/>
                </p:endSync>
                <p:childTnLst>
                  <p:par>
                    <p:cTn id="355" fill="hold">
                      <p:stCondLst>
                        <p:cond delay="0"/>
                      </p:stCondLst>
                      <p:childTnLst>
                        <p:par>
                          <p:cTn id="356" fill="hold">
                            <p:stCondLst>
                              <p:cond delay="0"/>
                            </p:stCondLst>
                            <p:childTnLst>
                              <p:par>
                                <p:cTn id="357" presetID="1" presetClass="exit" presetSubtype="0" fill="hold" grpId="0" nodeType="clickEffect">
                                  <p:stCondLst>
                                    <p:cond delay="0"/>
                                  </p:stCondLst>
                                  <p:childTnLst>
                                    <p:set>
                                      <p:cBhvr>
                                        <p:cTn id="358" dur="1" fill="hold">
                                          <p:stCondLst>
                                            <p:cond delay="0"/>
                                          </p:stCondLst>
                                        </p:cTn>
                                        <p:tgtEl>
                                          <p:spTgt spid="1447"/>
                                        </p:tgtEl>
                                        <p:attrNameLst>
                                          <p:attrName>style.visibility</p:attrName>
                                        </p:attrNameLst>
                                      </p:cBhvr>
                                      <p:to>
                                        <p:strVal val="hidden"/>
                                      </p:to>
                                    </p:set>
                                  </p:childTnLst>
                                </p:cTn>
                              </p:par>
                            </p:childTnLst>
                          </p:cTn>
                        </p:par>
                      </p:childTnLst>
                    </p:cTn>
                  </p:par>
                </p:childTnLst>
              </p:cTn>
              <p:nextCondLst>
                <p:cond evt="onClick" delay="0">
                  <p:tgtEl>
                    <p:spTgt spid="1447"/>
                  </p:tgtEl>
                </p:cond>
              </p:nextCondLst>
            </p:seq>
            <p:seq concurrent="1" nextAc="seek">
              <p:cTn id="359" restart="whenNotActive" fill="hold" evtFilter="cancelBubble" nodeType="interactiveSeq">
                <p:stCondLst>
                  <p:cond evt="onClick" delay="0">
                    <p:tgtEl>
                      <p:spTgt spid="1448"/>
                    </p:tgtEl>
                  </p:cond>
                </p:stCondLst>
                <p:endSync evt="end" delay="0">
                  <p:rtn val="all"/>
                </p:endSync>
                <p:childTnLst>
                  <p:par>
                    <p:cTn id="360" fill="hold">
                      <p:stCondLst>
                        <p:cond delay="0"/>
                      </p:stCondLst>
                      <p:childTnLst>
                        <p:par>
                          <p:cTn id="361" fill="hold">
                            <p:stCondLst>
                              <p:cond delay="0"/>
                            </p:stCondLst>
                            <p:childTnLst>
                              <p:par>
                                <p:cTn id="362" presetID="1" presetClass="exit" presetSubtype="0" fill="hold" grpId="0" nodeType="clickEffect">
                                  <p:stCondLst>
                                    <p:cond delay="0"/>
                                  </p:stCondLst>
                                  <p:childTnLst>
                                    <p:set>
                                      <p:cBhvr>
                                        <p:cTn id="363" dur="1" fill="hold">
                                          <p:stCondLst>
                                            <p:cond delay="0"/>
                                          </p:stCondLst>
                                        </p:cTn>
                                        <p:tgtEl>
                                          <p:spTgt spid="1448"/>
                                        </p:tgtEl>
                                        <p:attrNameLst>
                                          <p:attrName>style.visibility</p:attrName>
                                        </p:attrNameLst>
                                      </p:cBhvr>
                                      <p:to>
                                        <p:strVal val="hidden"/>
                                      </p:to>
                                    </p:set>
                                  </p:childTnLst>
                                </p:cTn>
                              </p:par>
                            </p:childTnLst>
                          </p:cTn>
                        </p:par>
                      </p:childTnLst>
                    </p:cTn>
                  </p:par>
                </p:childTnLst>
              </p:cTn>
              <p:nextCondLst>
                <p:cond evt="onClick" delay="0">
                  <p:tgtEl>
                    <p:spTgt spid="1448"/>
                  </p:tgtEl>
                </p:cond>
              </p:nextCondLst>
            </p:seq>
            <p:seq concurrent="1" nextAc="seek">
              <p:cTn id="364" restart="whenNotActive" fill="hold" evtFilter="cancelBubble" nodeType="interactiveSeq">
                <p:stCondLst>
                  <p:cond evt="onClick" delay="0">
                    <p:tgtEl>
                      <p:spTgt spid="1449"/>
                    </p:tgtEl>
                  </p:cond>
                </p:stCondLst>
                <p:endSync evt="end" delay="0">
                  <p:rtn val="all"/>
                </p:endSync>
                <p:childTnLst>
                  <p:par>
                    <p:cTn id="365" fill="hold">
                      <p:stCondLst>
                        <p:cond delay="0"/>
                      </p:stCondLst>
                      <p:childTnLst>
                        <p:par>
                          <p:cTn id="366" fill="hold">
                            <p:stCondLst>
                              <p:cond delay="0"/>
                            </p:stCondLst>
                            <p:childTnLst>
                              <p:par>
                                <p:cTn id="367" presetID="1" presetClass="exit" presetSubtype="0" fill="hold" grpId="0" nodeType="clickEffect">
                                  <p:stCondLst>
                                    <p:cond delay="0"/>
                                  </p:stCondLst>
                                  <p:childTnLst>
                                    <p:set>
                                      <p:cBhvr>
                                        <p:cTn id="368" dur="1" fill="hold">
                                          <p:stCondLst>
                                            <p:cond delay="0"/>
                                          </p:stCondLst>
                                        </p:cTn>
                                        <p:tgtEl>
                                          <p:spTgt spid="1449"/>
                                        </p:tgtEl>
                                        <p:attrNameLst>
                                          <p:attrName>style.visibility</p:attrName>
                                        </p:attrNameLst>
                                      </p:cBhvr>
                                      <p:to>
                                        <p:strVal val="hidden"/>
                                      </p:to>
                                    </p:set>
                                  </p:childTnLst>
                                </p:cTn>
                              </p:par>
                            </p:childTnLst>
                          </p:cTn>
                        </p:par>
                      </p:childTnLst>
                    </p:cTn>
                  </p:par>
                </p:childTnLst>
              </p:cTn>
              <p:nextCondLst>
                <p:cond evt="onClick" delay="0">
                  <p:tgtEl>
                    <p:spTgt spid="1449"/>
                  </p:tgtEl>
                </p:cond>
              </p:nextCondLst>
            </p:seq>
            <p:seq concurrent="1" nextAc="seek">
              <p:cTn id="369" restart="whenNotActive" fill="hold" evtFilter="cancelBubble" nodeType="interactiveSeq">
                <p:stCondLst>
                  <p:cond evt="onClick" delay="0">
                    <p:tgtEl>
                      <p:spTgt spid="1450"/>
                    </p:tgtEl>
                  </p:cond>
                </p:stCondLst>
                <p:endSync evt="end" delay="0">
                  <p:rtn val="all"/>
                </p:endSync>
                <p:childTnLst>
                  <p:par>
                    <p:cTn id="370" fill="hold">
                      <p:stCondLst>
                        <p:cond delay="0"/>
                      </p:stCondLst>
                      <p:childTnLst>
                        <p:par>
                          <p:cTn id="371" fill="hold">
                            <p:stCondLst>
                              <p:cond delay="0"/>
                            </p:stCondLst>
                            <p:childTnLst>
                              <p:par>
                                <p:cTn id="372" presetID="1" presetClass="exit" presetSubtype="0" fill="hold" grpId="0" nodeType="clickEffect">
                                  <p:stCondLst>
                                    <p:cond delay="0"/>
                                  </p:stCondLst>
                                  <p:childTnLst>
                                    <p:set>
                                      <p:cBhvr>
                                        <p:cTn id="373" dur="1" fill="hold">
                                          <p:stCondLst>
                                            <p:cond delay="0"/>
                                          </p:stCondLst>
                                        </p:cTn>
                                        <p:tgtEl>
                                          <p:spTgt spid="1450"/>
                                        </p:tgtEl>
                                        <p:attrNameLst>
                                          <p:attrName>style.visibility</p:attrName>
                                        </p:attrNameLst>
                                      </p:cBhvr>
                                      <p:to>
                                        <p:strVal val="hidden"/>
                                      </p:to>
                                    </p:set>
                                  </p:childTnLst>
                                </p:cTn>
                              </p:par>
                            </p:childTnLst>
                          </p:cTn>
                        </p:par>
                      </p:childTnLst>
                    </p:cTn>
                  </p:par>
                </p:childTnLst>
              </p:cTn>
              <p:nextCondLst>
                <p:cond evt="onClick" delay="0">
                  <p:tgtEl>
                    <p:spTgt spid="1450"/>
                  </p:tgtEl>
                </p:cond>
              </p:nextCondLst>
            </p:seq>
            <p:seq concurrent="1" nextAc="seek">
              <p:cTn id="374" restart="whenNotActive" fill="hold" evtFilter="cancelBubble" nodeType="interactiveSeq">
                <p:stCondLst>
                  <p:cond evt="onClick" delay="0">
                    <p:tgtEl>
                      <p:spTgt spid="1451"/>
                    </p:tgtEl>
                  </p:cond>
                </p:stCondLst>
                <p:endSync evt="end" delay="0">
                  <p:rtn val="all"/>
                </p:endSync>
                <p:childTnLst>
                  <p:par>
                    <p:cTn id="375" fill="hold">
                      <p:stCondLst>
                        <p:cond delay="0"/>
                      </p:stCondLst>
                      <p:childTnLst>
                        <p:par>
                          <p:cTn id="376" fill="hold">
                            <p:stCondLst>
                              <p:cond delay="0"/>
                            </p:stCondLst>
                            <p:childTnLst>
                              <p:par>
                                <p:cTn id="377" presetID="1" presetClass="exit" presetSubtype="0" fill="hold" grpId="0" nodeType="clickEffect">
                                  <p:stCondLst>
                                    <p:cond delay="0"/>
                                  </p:stCondLst>
                                  <p:childTnLst>
                                    <p:set>
                                      <p:cBhvr>
                                        <p:cTn id="378" dur="1" fill="hold">
                                          <p:stCondLst>
                                            <p:cond delay="0"/>
                                          </p:stCondLst>
                                        </p:cTn>
                                        <p:tgtEl>
                                          <p:spTgt spid="1451"/>
                                        </p:tgtEl>
                                        <p:attrNameLst>
                                          <p:attrName>style.visibility</p:attrName>
                                        </p:attrNameLst>
                                      </p:cBhvr>
                                      <p:to>
                                        <p:strVal val="hidden"/>
                                      </p:to>
                                    </p:set>
                                  </p:childTnLst>
                                </p:cTn>
                              </p:par>
                            </p:childTnLst>
                          </p:cTn>
                        </p:par>
                      </p:childTnLst>
                    </p:cTn>
                  </p:par>
                </p:childTnLst>
              </p:cTn>
              <p:nextCondLst>
                <p:cond evt="onClick" delay="0">
                  <p:tgtEl>
                    <p:spTgt spid="1451"/>
                  </p:tgtEl>
                </p:cond>
              </p:nextCondLst>
            </p:seq>
            <p:seq concurrent="1" nextAc="seek">
              <p:cTn id="379" restart="whenNotActive" fill="hold" evtFilter="cancelBubble" nodeType="interactiveSeq">
                <p:stCondLst>
                  <p:cond evt="onClick" delay="0">
                    <p:tgtEl>
                      <p:spTgt spid="1452"/>
                    </p:tgtEl>
                  </p:cond>
                </p:stCondLst>
                <p:endSync evt="end" delay="0">
                  <p:rtn val="all"/>
                </p:endSync>
                <p:childTnLst>
                  <p:par>
                    <p:cTn id="380" fill="hold">
                      <p:stCondLst>
                        <p:cond delay="0"/>
                      </p:stCondLst>
                      <p:childTnLst>
                        <p:par>
                          <p:cTn id="381" fill="hold">
                            <p:stCondLst>
                              <p:cond delay="0"/>
                            </p:stCondLst>
                            <p:childTnLst>
                              <p:par>
                                <p:cTn id="382" presetID="1" presetClass="exit" presetSubtype="0" fill="hold" grpId="0" nodeType="clickEffect">
                                  <p:stCondLst>
                                    <p:cond delay="0"/>
                                  </p:stCondLst>
                                  <p:childTnLst>
                                    <p:set>
                                      <p:cBhvr>
                                        <p:cTn id="383" dur="1" fill="hold">
                                          <p:stCondLst>
                                            <p:cond delay="0"/>
                                          </p:stCondLst>
                                        </p:cTn>
                                        <p:tgtEl>
                                          <p:spTgt spid="1452"/>
                                        </p:tgtEl>
                                        <p:attrNameLst>
                                          <p:attrName>style.visibility</p:attrName>
                                        </p:attrNameLst>
                                      </p:cBhvr>
                                      <p:to>
                                        <p:strVal val="hidden"/>
                                      </p:to>
                                    </p:set>
                                  </p:childTnLst>
                                </p:cTn>
                              </p:par>
                            </p:childTnLst>
                          </p:cTn>
                        </p:par>
                      </p:childTnLst>
                    </p:cTn>
                  </p:par>
                </p:childTnLst>
              </p:cTn>
              <p:nextCondLst>
                <p:cond evt="onClick" delay="0">
                  <p:tgtEl>
                    <p:spTgt spid="1452"/>
                  </p:tgtEl>
                </p:cond>
              </p:nextCondLst>
            </p:seq>
            <p:seq concurrent="1" nextAc="seek">
              <p:cTn id="384" restart="whenNotActive" fill="hold" evtFilter="cancelBubble" nodeType="interactiveSeq">
                <p:stCondLst>
                  <p:cond evt="onClick" delay="0">
                    <p:tgtEl>
                      <p:spTgt spid="1453"/>
                    </p:tgtEl>
                  </p:cond>
                </p:stCondLst>
                <p:endSync evt="end" delay="0">
                  <p:rtn val="all"/>
                </p:endSync>
                <p:childTnLst>
                  <p:par>
                    <p:cTn id="385" fill="hold">
                      <p:stCondLst>
                        <p:cond delay="0"/>
                      </p:stCondLst>
                      <p:childTnLst>
                        <p:par>
                          <p:cTn id="386" fill="hold">
                            <p:stCondLst>
                              <p:cond delay="0"/>
                            </p:stCondLst>
                            <p:childTnLst>
                              <p:par>
                                <p:cTn id="387" presetID="1" presetClass="exit" presetSubtype="0" fill="hold" grpId="0" nodeType="clickEffect">
                                  <p:stCondLst>
                                    <p:cond delay="0"/>
                                  </p:stCondLst>
                                  <p:childTnLst>
                                    <p:set>
                                      <p:cBhvr>
                                        <p:cTn id="388" dur="1" fill="hold">
                                          <p:stCondLst>
                                            <p:cond delay="0"/>
                                          </p:stCondLst>
                                        </p:cTn>
                                        <p:tgtEl>
                                          <p:spTgt spid="1453"/>
                                        </p:tgtEl>
                                        <p:attrNameLst>
                                          <p:attrName>style.visibility</p:attrName>
                                        </p:attrNameLst>
                                      </p:cBhvr>
                                      <p:to>
                                        <p:strVal val="hidden"/>
                                      </p:to>
                                    </p:set>
                                  </p:childTnLst>
                                </p:cTn>
                              </p:par>
                            </p:childTnLst>
                          </p:cTn>
                        </p:par>
                      </p:childTnLst>
                    </p:cTn>
                  </p:par>
                </p:childTnLst>
              </p:cTn>
              <p:nextCondLst>
                <p:cond evt="onClick" delay="0">
                  <p:tgtEl>
                    <p:spTgt spid="1453"/>
                  </p:tgtEl>
                </p:cond>
              </p:nextCondLst>
            </p:seq>
            <p:seq concurrent="1" nextAc="seek">
              <p:cTn id="389" restart="whenNotActive" fill="hold" evtFilter="cancelBubble" nodeType="interactiveSeq">
                <p:stCondLst>
                  <p:cond evt="onClick" delay="0">
                    <p:tgtEl>
                      <p:spTgt spid="1454"/>
                    </p:tgtEl>
                  </p:cond>
                </p:stCondLst>
                <p:endSync evt="end" delay="0">
                  <p:rtn val="all"/>
                </p:endSync>
                <p:childTnLst>
                  <p:par>
                    <p:cTn id="390" fill="hold">
                      <p:stCondLst>
                        <p:cond delay="0"/>
                      </p:stCondLst>
                      <p:childTnLst>
                        <p:par>
                          <p:cTn id="391" fill="hold">
                            <p:stCondLst>
                              <p:cond delay="0"/>
                            </p:stCondLst>
                            <p:childTnLst>
                              <p:par>
                                <p:cTn id="392" presetID="1" presetClass="exit" presetSubtype="0" fill="hold" grpId="0" nodeType="clickEffect">
                                  <p:stCondLst>
                                    <p:cond delay="0"/>
                                  </p:stCondLst>
                                  <p:childTnLst>
                                    <p:set>
                                      <p:cBhvr>
                                        <p:cTn id="393" dur="1" fill="hold">
                                          <p:stCondLst>
                                            <p:cond delay="0"/>
                                          </p:stCondLst>
                                        </p:cTn>
                                        <p:tgtEl>
                                          <p:spTgt spid="1454"/>
                                        </p:tgtEl>
                                        <p:attrNameLst>
                                          <p:attrName>style.visibility</p:attrName>
                                        </p:attrNameLst>
                                      </p:cBhvr>
                                      <p:to>
                                        <p:strVal val="hidden"/>
                                      </p:to>
                                    </p:set>
                                  </p:childTnLst>
                                </p:cTn>
                              </p:par>
                            </p:childTnLst>
                          </p:cTn>
                        </p:par>
                      </p:childTnLst>
                    </p:cTn>
                  </p:par>
                </p:childTnLst>
              </p:cTn>
              <p:nextCondLst>
                <p:cond evt="onClick" delay="0">
                  <p:tgtEl>
                    <p:spTgt spid="1454"/>
                  </p:tgtEl>
                </p:cond>
              </p:nextCondLst>
            </p:seq>
            <p:seq concurrent="1" nextAc="seek">
              <p:cTn id="394" restart="whenNotActive" fill="hold" evtFilter="cancelBubble" nodeType="interactiveSeq">
                <p:stCondLst>
                  <p:cond evt="onClick" delay="0">
                    <p:tgtEl>
                      <p:spTgt spid="1455"/>
                    </p:tgtEl>
                  </p:cond>
                </p:stCondLst>
                <p:endSync evt="end" delay="0">
                  <p:rtn val="all"/>
                </p:endSync>
                <p:childTnLst>
                  <p:par>
                    <p:cTn id="395" fill="hold">
                      <p:stCondLst>
                        <p:cond delay="0"/>
                      </p:stCondLst>
                      <p:childTnLst>
                        <p:par>
                          <p:cTn id="396" fill="hold">
                            <p:stCondLst>
                              <p:cond delay="0"/>
                            </p:stCondLst>
                            <p:childTnLst>
                              <p:par>
                                <p:cTn id="397" presetID="1" presetClass="exit" presetSubtype="0" fill="hold" grpId="0" nodeType="clickEffect">
                                  <p:stCondLst>
                                    <p:cond delay="0"/>
                                  </p:stCondLst>
                                  <p:childTnLst>
                                    <p:set>
                                      <p:cBhvr>
                                        <p:cTn id="398" dur="1" fill="hold">
                                          <p:stCondLst>
                                            <p:cond delay="0"/>
                                          </p:stCondLst>
                                        </p:cTn>
                                        <p:tgtEl>
                                          <p:spTgt spid="1455"/>
                                        </p:tgtEl>
                                        <p:attrNameLst>
                                          <p:attrName>style.visibility</p:attrName>
                                        </p:attrNameLst>
                                      </p:cBhvr>
                                      <p:to>
                                        <p:strVal val="hidden"/>
                                      </p:to>
                                    </p:set>
                                  </p:childTnLst>
                                </p:cTn>
                              </p:par>
                            </p:childTnLst>
                          </p:cTn>
                        </p:par>
                      </p:childTnLst>
                    </p:cTn>
                  </p:par>
                </p:childTnLst>
              </p:cTn>
              <p:nextCondLst>
                <p:cond evt="onClick" delay="0">
                  <p:tgtEl>
                    <p:spTgt spid="1455"/>
                  </p:tgtEl>
                </p:cond>
              </p:nextCondLst>
            </p:seq>
            <p:seq concurrent="1" nextAc="seek">
              <p:cTn id="399" restart="whenNotActive" fill="hold" evtFilter="cancelBubble" nodeType="interactiveSeq">
                <p:stCondLst>
                  <p:cond evt="onClick" delay="0">
                    <p:tgtEl>
                      <p:spTgt spid="1456"/>
                    </p:tgtEl>
                  </p:cond>
                </p:stCondLst>
                <p:endSync evt="end" delay="0">
                  <p:rtn val="all"/>
                </p:endSync>
                <p:childTnLst>
                  <p:par>
                    <p:cTn id="400" fill="hold">
                      <p:stCondLst>
                        <p:cond delay="0"/>
                      </p:stCondLst>
                      <p:childTnLst>
                        <p:par>
                          <p:cTn id="401" fill="hold">
                            <p:stCondLst>
                              <p:cond delay="0"/>
                            </p:stCondLst>
                            <p:childTnLst>
                              <p:par>
                                <p:cTn id="402" presetID="1" presetClass="exit" presetSubtype="0" fill="hold" grpId="0" nodeType="clickEffect">
                                  <p:stCondLst>
                                    <p:cond delay="0"/>
                                  </p:stCondLst>
                                  <p:childTnLst>
                                    <p:set>
                                      <p:cBhvr>
                                        <p:cTn id="403" dur="1" fill="hold">
                                          <p:stCondLst>
                                            <p:cond delay="0"/>
                                          </p:stCondLst>
                                        </p:cTn>
                                        <p:tgtEl>
                                          <p:spTgt spid="1456"/>
                                        </p:tgtEl>
                                        <p:attrNameLst>
                                          <p:attrName>style.visibility</p:attrName>
                                        </p:attrNameLst>
                                      </p:cBhvr>
                                      <p:to>
                                        <p:strVal val="hidden"/>
                                      </p:to>
                                    </p:set>
                                  </p:childTnLst>
                                </p:cTn>
                              </p:par>
                            </p:childTnLst>
                          </p:cTn>
                        </p:par>
                      </p:childTnLst>
                    </p:cTn>
                  </p:par>
                </p:childTnLst>
              </p:cTn>
              <p:nextCondLst>
                <p:cond evt="onClick" delay="0">
                  <p:tgtEl>
                    <p:spTgt spid="1456"/>
                  </p:tgtEl>
                </p:cond>
              </p:nextCondLst>
            </p:seq>
            <p:seq concurrent="1" nextAc="seek">
              <p:cTn id="404" restart="whenNotActive" fill="hold" evtFilter="cancelBubble" nodeType="interactiveSeq">
                <p:stCondLst>
                  <p:cond evt="onClick" delay="0">
                    <p:tgtEl>
                      <p:spTgt spid="1457"/>
                    </p:tgtEl>
                  </p:cond>
                </p:stCondLst>
                <p:endSync evt="end" delay="0">
                  <p:rtn val="all"/>
                </p:endSync>
                <p:childTnLst>
                  <p:par>
                    <p:cTn id="405" fill="hold">
                      <p:stCondLst>
                        <p:cond delay="0"/>
                      </p:stCondLst>
                      <p:childTnLst>
                        <p:par>
                          <p:cTn id="406" fill="hold">
                            <p:stCondLst>
                              <p:cond delay="0"/>
                            </p:stCondLst>
                            <p:childTnLst>
                              <p:par>
                                <p:cTn id="407" presetID="1" presetClass="exit" presetSubtype="0" fill="hold" grpId="0" nodeType="clickEffect">
                                  <p:stCondLst>
                                    <p:cond delay="0"/>
                                  </p:stCondLst>
                                  <p:childTnLst>
                                    <p:set>
                                      <p:cBhvr>
                                        <p:cTn id="408" dur="1" fill="hold">
                                          <p:stCondLst>
                                            <p:cond delay="0"/>
                                          </p:stCondLst>
                                        </p:cTn>
                                        <p:tgtEl>
                                          <p:spTgt spid="1457"/>
                                        </p:tgtEl>
                                        <p:attrNameLst>
                                          <p:attrName>style.visibility</p:attrName>
                                        </p:attrNameLst>
                                      </p:cBhvr>
                                      <p:to>
                                        <p:strVal val="hidden"/>
                                      </p:to>
                                    </p:set>
                                  </p:childTnLst>
                                </p:cTn>
                              </p:par>
                            </p:childTnLst>
                          </p:cTn>
                        </p:par>
                      </p:childTnLst>
                    </p:cTn>
                  </p:par>
                </p:childTnLst>
              </p:cTn>
              <p:nextCondLst>
                <p:cond evt="onClick" delay="0">
                  <p:tgtEl>
                    <p:spTgt spid="1457"/>
                  </p:tgtEl>
                </p:cond>
              </p:nextCondLst>
            </p:seq>
            <p:seq concurrent="1" nextAc="seek">
              <p:cTn id="409" restart="whenNotActive" fill="hold" evtFilter="cancelBubble" nodeType="interactiveSeq">
                <p:stCondLst>
                  <p:cond evt="onClick" delay="0">
                    <p:tgtEl>
                      <p:spTgt spid="1458"/>
                    </p:tgtEl>
                  </p:cond>
                </p:stCondLst>
                <p:endSync evt="end" delay="0">
                  <p:rtn val="all"/>
                </p:endSync>
                <p:childTnLst>
                  <p:par>
                    <p:cTn id="410" fill="hold">
                      <p:stCondLst>
                        <p:cond delay="0"/>
                      </p:stCondLst>
                      <p:childTnLst>
                        <p:par>
                          <p:cTn id="411" fill="hold">
                            <p:stCondLst>
                              <p:cond delay="0"/>
                            </p:stCondLst>
                            <p:childTnLst>
                              <p:par>
                                <p:cTn id="412" presetID="1" presetClass="exit" presetSubtype="0" fill="hold" grpId="0" nodeType="clickEffect">
                                  <p:stCondLst>
                                    <p:cond delay="0"/>
                                  </p:stCondLst>
                                  <p:childTnLst>
                                    <p:set>
                                      <p:cBhvr>
                                        <p:cTn id="413" dur="1" fill="hold">
                                          <p:stCondLst>
                                            <p:cond delay="0"/>
                                          </p:stCondLst>
                                        </p:cTn>
                                        <p:tgtEl>
                                          <p:spTgt spid="1458"/>
                                        </p:tgtEl>
                                        <p:attrNameLst>
                                          <p:attrName>style.visibility</p:attrName>
                                        </p:attrNameLst>
                                      </p:cBhvr>
                                      <p:to>
                                        <p:strVal val="hidden"/>
                                      </p:to>
                                    </p:set>
                                  </p:childTnLst>
                                </p:cTn>
                              </p:par>
                            </p:childTnLst>
                          </p:cTn>
                        </p:par>
                      </p:childTnLst>
                    </p:cTn>
                  </p:par>
                </p:childTnLst>
              </p:cTn>
              <p:nextCondLst>
                <p:cond evt="onClick" delay="0">
                  <p:tgtEl>
                    <p:spTgt spid="1458"/>
                  </p:tgtEl>
                </p:cond>
              </p:nextCondLst>
            </p:seq>
            <p:seq concurrent="1" nextAc="seek">
              <p:cTn id="414" restart="whenNotActive" fill="hold" evtFilter="cancelBubble" nodeType="interactiveSeq">
                <p:stCondLst>
                  <p:cond evt="onClick" delay="0">
                    <p:tgtEl>
                      <p:spTgt spid="1459"/>
                    </p:tgtEl>
                  </p:cond>
                </p:stCondLst>
                <p:endSync evt="end" delay="0">
                  <p:rtn val="all"/>
                </p:endSync>
                <p:childTnLst>
                  <p:par>
                    <p:cTn id="415" fill="hold">
                      <p:stCondLst>
                        <p:cond delay="0"/>
                      </p:stCondLst>
                      <p:childTnLst>
                        <p:par>
                          <p:cTn id="416" fill="hold">
                            <p:stCondLst>
                              <p:cond delay="0"/>
                            </p:stCondLst>
                            <p:childTnLst>
                              <p:par>
                                <p:cTn id="417" presetID="1" presetClass="exit" presetSubtype="0" fill="hold" grpId="0" nodeType="clickEffect">
                                  <p:stCondLst>
                                    <p:cond delay="0"/>
                                  </p:stCondLst>
                                  <p:childTnLst>
                                    <p:set>
                                      <p:cBhvr>
                                        <p:cTn id="418" dur="1" fill="hold">
                                          <p:stCondLst>
                                            <p:cond delay="0"/>
                                          </p:stCondLst>
                                        </p:cTn>
                                        <p:tgtEl>
                                          <p:spTgt spid="1459"/>
                                        </p:tgtEl>
                                        <p:attrNameLst>
                                          <p:attrName>style.visibility</p:attrName>
                                        </p:attrNameLst>
                                      </p:cBhvr>
                                      <p:to>
                                        <p:strVal val="hidden"/>
                                      </p:to>
                                    </p:set>
                                  </p:childTnLst>
                                </p:cTn>
                              </p:par>
                            </p:childTnLst>
                          </p:cTn>
                        </p:par>
                      </p:childTnLst>
                    </p:cTn>
                  </p:par>
                </p:childTnLst>
              </p:cTn>
              <p:nextCondLst>
                <p:cond evt="onClick" delay="0">
                  <p:tgtEl>
                    <p:spTgt spid="1459"/>
                  </p:tgtEl>
                </p:cond>
              </p:nextCondLst>
            </p:seq>
            <p:seq concurrent="1" nextAc="seek">
              <p:cTn id="419" restart="whenNotActive" fill="hold" evtFilter="cancelBubble" nodeType="interactiveSeq">
                <p:stCondLst>
                  <p:cond evt="onClick" delay="0">
                    <p:tgtEl>
                      <p:spTgt spid="1460"/>
                    </p:tgtEl>
                  </p:cond>
                </p:stCondLst>
                <p:endSync evt="end" delay="0">
                  <p:rtn val="all"/>
                </p:endSync>
                <p:childTnLst>
                  <p:par>
                    <p:cTn id="420" fill="hold">
                      <p:stCondLst>
                        <p:cond delay="0"/>
                      </p:stCondLst>
                      <p:childTnLst>
                        <p:par>
                          <p:cTn id="421" fill="hold">
                            <p:stCondLst>
                              <p:cond delay="0"/>
                            </p:stCondLst>
                            <p:childTnLst>
                              <p:par>
                                <p:cTn id="422" presetID="1" presetClass="exit" presetSubtype="0" fill="hold" grpId="0" nodeType="clickEffect">
                                  <p:stCondLst>
                                    <p:cond delay="0"/>
                                  </p:stCondLst>
                                  <p:childTnLst>
                                    <p:set>
                                      <p:cBhvr>
                                        <p:cTn id="423" dur="1" fill="hold">
                                          <p:stCondLst>
                                            <p:cond delay="0"/>
                                          </p:stCondLst>
                                        </p:cTn>
                                        <p:tgtEl>
                                          <p:spTgt spid="1460"/>
                                        </p:tgtEl>
                                        <p:attrNameLst>
                                          <p:attrName>style.visibility</p:attrName>
                                        </p:attrNameLst>
                                      </p:cBhvr>
                                      <p:to>
                                        <p:strVal val="hidden"/>
                                      </p:to>
                                    </p:set>
                                  </p:childTnLst>
                                </p:cTn>
                              </p:par>
                            </p:childTnLst>
                          </p:cTn>
                        </p:par>
                      </p:childTnLst>
                    </p:cTn>
                  </p:par>
                </p:childTnLst>
              </p:cTn>
              <p:nextCondLst>
                <p:cond evt="onClick" delay="0">
                  <p:tgtEl>
                    <p:spTgt spid="1460"/>
                  </p:tgtEl>
                </p:cond>
              </p:nextCondLst>
            </p:seq>
            <p:seq concurrent="1" nextAc="seek">
              <p:cTn id="424" restart="whenNotActive" fill="hold" evtFilter="cancelBubble" nodeType="interactiveSeq">
                <p:stCondLst>
                  <p:cond evt="onClick" delay="0">
                    <p:tgtEl>
                      <p:spTgt spid="1461"/>
                    </p:tgtEl>
                  </p:cond>
                </p:stCondLst>
                <p:endSync evt="end" delay="0">
                  <p:rtn val="all"/>
                </p:endSync>
                <p:childTnLst>
                  <p:par>
                    <p:cTn id="425" fill="hold">
                      <p:stCondLst>
                        <p:cond delay="0"/>
                      </p:stCondLst>
                      <p:childTnLst>
                        <p:par>
                          <p:cTn id="426" fill="hold">
                            <p:stCondLst>
                              <p:cond delay="0"/>
                            </p:stCondLst>
                            <p:childTnLst>
                              <p:par>
                                <p:cTn id="427" presetID="1" presetClass="exit" presetSubtype="0" fill="hold" grpId="0" nodeType="clickEffect">
                                  <p:stCondLst>
                                    <p:cond delay="0"/>
                                  </p:stCondLst>
                                  <p:childTnLst>
                                    <p:set>
                                      <p:cBhvr>
                                        <p:cTn id="428" dur="1" fill="hold">
                                          <p:stCondLst>
                                            <p:cond delay="0"/>
                                          </p:stCondLst>
                                        </p:cTn>
                                        <p:tgtEl>
                                          <p:spTgt spid="1461"/>
                                        </p:tgtEl>
                                        <p:attrNameLst>
                                          <p:attrName>style.visibility</p:attrName>
                                        </p:attrNameLst>
                                      </p:cBhvr>
                                      <p:to>
                                        <p:strVal val="hidden"/>
                                      </p:to>
                                    </p:set>
                                  </p:childTnLst>
                                </p:cTn>
                              </p:par>
                            </p:childTnLst>
                          </p:cTn>
                        </p:par>
                      </p:childTnLst>
                    </p:cTn>
                  </p:par>
                </p:childTnLst>
              </p:cTn>
              <p:nextCondLst>
                <p:cond evt="onClick" delay="0">
                  <p:tgtEl>
                    <p:spTgt spid="1461"/>
                  </p:tgtEl>
                </p:cond>
              </p:nextCondLst>
            </p:seq>
            <p:seq concurrent="1" nextAc="seek">
              <p:cTn id="429" restart="whenNotActive" fill="hold" evtFilter="cancelBubble" nodeType="interactiveSeq">
                <p:stCondLst>
                  <p:cond evt="onClick" delay="0">
                    <p:tgtEl>
                      <p:spTgt spid="1462"/>
                    </p:tgtEl>
                  </p:cond>
                </p:stCondLst>
                <p:endSync evt="end" delay="0">
                  <p:rtn val="all"/>
                </p:endSync>
                <p:childTnLst>
                  <p:par>
                    <p:cTn id="430" fill="hold">
                      <p:stCondLst>
                        <p:cond delay="0"/>
                      </p:stCondLst>
                      <p:childTnLst>
                        <p:par>
                          <p:cTn id="431" fill="hold">
                            <p:stCondLst>
                              <p:cond delay="0"/>
                            </p:stCondLst>
                            <p:childTnLst>
                              <p:par>
                                <p:cTn id="432" presetID="1" presetClass="exit" presetSubtype="0" fill="hold" grpId="0" nodeType="clickEffect">
                                  <p:stCondLst>
                                    <p:cond delay="0"/>
                                  </p:stCondLst>
                                  <p:childTnLst>
                                    <p:set>
                                      <p:cBhvr>
                                        <p:cTn id="433" dur="1" fill="hold">
                                          <p:stCondLst>
                                            <p:cond delay="0"/>
                                          </p:stCondLst>
                                        </p:cTn>
                                        <p:tgtEl>
                                          <p:spTgt spid="1462"/>
                                        </p:tgtEl>
                                        <p:attrNameLst>
                                          <p:attrName>style.visibility</p:attrName>
                                        </p:attrNameLst>
                                      </p:cBhvr>
                                      <p:to>
                                        <p:strVal val="hidden"/>
                                      </p:to>
                                    </p:set>
                                  </p:childTnLst>
                                </p:cTn>
                              </p:par>
                            </p:childTnLst>
                          </p:cTn>
                        </p:par>
                      </p:childTnLst>
                    </p:cTn>
                  </p:par>
                </p:childTnLst>
              </p:cTn>
              <p:nextCondLst>
                <p:cond evt="onClick" delay="0">
                  <p:tgtEl>
                    <p:spTgt spid="1462"/>
                  </p:tgtEl>
                </p:cond>
              </p:nextCondLst>
            </p:seq>
            <p:seq concurrent="1" nextAc="seek">
              <p:cTn id="434" restart="whenNotActive" fill="hold" evtFilter="cancelBubble" nodeType="interactiveSeq">
                <p:stCondLst>
                  <p:cond evt="onClick" delay="0">
                    <p:tgtEl>
                      <p:spTgt spid="1463"/>
                    </p:tgtEl>
                  </p:cond>
                </p:stCondLst>
                <p:endSync evt="end" delay="0">
                  <p:rtn val="all"/>
                </p:endSync>
                <p:childTnLst>
                  <p:par>
                    <p:cTn id="435" fill="hold">
                      <p:stCondLst>
                        <p:cond delay="0"/>
                      </p:stCondLst>
                      <p:childTnLst>
                        <p:par>
                          <p:cTn id="436" fill="hold">
                            <p:stCondLst>
                              <p:cond delay="0"/>
                            </p:stCondLst>
                            <p:childTnLst>
                              <p:par>
                                <p:cTn id="437" presetID="1" presetClass="exit" presetSubtype="0" fill="hold" grpId="0" nodeType="clickEffect">
                                  <p:stCondLst>
                                    <p:cond delay="0"/>
                                  </p:stCondLst>
                                  <p:childTnLst>
                                    <p:set>
                                      <p:cBhvr>
                                        <p:cTn id="438" dur="1" fill="hold">
                                          <p:stCondLst>
                                            <p:cond delay="0"/>
                                          </p:stCondLst>
                                        </p:cTn>
                                        <p:tgtEl>
                                          <p:spTgt spid="1463"/>
                                        </p:tgtEl>
                                        <p:attrNameLst>
                                          <p:attrName>style.visibility</p:attrName>
                                        </p:attrNameLst>
                                      </p:cBhvr>
                                      <p:to>
                                        <p:strVal val="hidden"/>
                                      </p:to>
                                    </p:set>
                                  </p:childTnLst>
                                </p:cTn>
                              </p:par>
                            </p:childTnLst>
                          </p:cTn>
                        </p:par>
                      </p:childTnLst>
                    </p:cTn>
                  </p:par>
                </p:childTnLst>
              </p:cTn>
              <p:nextCondLst>
                <p:cond evt="onClick" delay="0">
                  <p:tgtEl>
                    <p:spTgt spid="1463"/>
                  </p:tgtEl>
                </p:cond>
              </p:nextCondLst>
            </p:seq>
            <p:seq concurrent="1" nextAc="seek">
              <p:cTn id="439" restart="whenNotActive" fill="hold" evtFilter="cancelBubble" nodeType="interactiveSeq">
                <p:stCondLst>
                  <p:cond evt="onClick" delay="0">
                    <p:tgtEl>
                      <p:spTgt spid="1464"/>
                    </p:tgtEl>
                  </p:cond>
                </p:stCondLst>
                <p:endSync evt="end" delay="0">
                  <p:rtn val="all"/>
                </p:endSync>
                <p:childTnLst>
                  <p:par>
                    <p:cTn id="440" fill="hold">
                      <p:stCondLst>
                        <p:cond delay="0"/>
                      </p:stCondLst>
                      <p:childTnLst>
                        <p:par>
                          <p:cTn id="441" fill="hold">
                            <p:stCondLst>
                              <p:cond delay="0"/>
                            </p:stCondLst>
                            <p:childTnLst>
                              <p:par>
                                <p:cTn id="442" presetID="1" presetClass="exit" presetSubtype="0" fill="hold" grpId="0" nodeType="clickEffect">
                                  <p:stCondLst>
                                    <p:cond delay="0"/>
                                  </p:stCondLst>
                                  <p:childTnLst>
                                    <p:set>
                                      <p:cBhvr>
                                        <p:cTn id="443" dur="1" fill="hold">
                                          <p:stCondLst>
                                            <p:cond delay="0"/>
                                          </p:stCondLst>
                                        </p:cTn>
                                        <p:tgtEl>
                                          <p:spTgt spid="1464"/>
                                        </p:tgtEl>
                                        <p:attrNameLst>
                                          <p:attrName>style.visibility</p:attrName>
                                        </p:attrNameLst>
                                      </p:cBhvr>
                                      <p:to>
                                        <p:strVal val="hidden"/>
                                      </p:to>
                                    </p:set>
                                  </p:childTnLst>
                                </p:cTn>
                              </p:par>
                            </p:childTnLst>
                          </p:cTn>
                        </p:par>
                      </p:childTnLst>
                    </p:cTn>
                  </p:par>
                </p:childTnLst>
              </p:cTn>
              <p:nextCondLst>
                <p:cond evt="onClick" delay="0">
                  <p:tgtEl>
                    <p:spTgt spid="1464"/>
                  </p:tgtEl>
                </p:cond>
              </p:nextCondLst>
            </p:seq>
            <p:seq concurrent="1" nextAc="seek">
              <p:cTn id="444" restart="whenNotActive" fill="hold" evtFilter="cancelBubble" nodeType="interactiveSeq">
                <p:stCondLst>
                  <p:cond evt="onClick" delay="0">
                    <p:tgtEl>
                      <p:spTgt spid="1465"/>
                    </p:tgtEl>
                  </p:cond>
                </p:stCondLst>
                <p:endSync evt="end" delay="0">
                  <p:rtn val="all"/>
                </p:endSync>
                <p:childTnLst>
                  <p:par>
                    <p:cTn id="445" fill="hold">
                      <p:stCondLst>
                        <p:cond delay="0"/>
                      </p:stCondLst>
                      <p:childTnLst>
                        <p:par>
                          <p:cTn id="446" fill="hold">
                            <p:stCondLst>
                              <p:cond delay="0"/>
                            </p:stCondLst>
                            <p:childTnLst>
                              <p:par>
                                <p:cTn id="447" presetID="1" presetClass="exit" presetSubtype="0" fill="hold" grpId="0" nodeType="clickEffect">
                                  <p:stCondLst>
                                    <p:cond delay="0"/>
                                  </p:stCondLst>
                                  <p:childTnLst>
                                    <p:set>
                                      <p:cBhvr>
                                        <p:cTn id="448" dur="1" fill="hold">
                                          <p:stCondLst>
                                            <p:cond delay="0"/>
                                          </p:stCondLst>
                                        </p:cTn>
                                        <p:tgtEl>
                                          <p:spTgt spid="1465"/>
                                        </p:tgtEl>
                                        <p:attrNameLst>
                                          <p:attrName>style.visibility</p:attrName>
                                        </p:attrNameLst>
                                      </p:cBhvr>
                                      <p:to>
                                        <p:strVal val="hidden"/>
                                      </p:to>
                                    </p:set>
                                  </p:childTnLst>
                                </p:cTn>
                              </p:par>
                            </p:childTnLst>
                          </p:cTn>
                        </p:par>
                      </p:childTnLst>
                    </p:cTn>
                  </p:par>
                </p:childTnLst>
              </p:cTn>
              <p:nextCondLst>
                <p:cond evt="onClick" delay="0">
                  <p:tgtEl>
                    <p:spTgt spid="1465"/>
                  </p:tgtEl>
                </p:cond>
              </p:nextCondLst>
            </p:seq>
            <p:seq concurrent="1" nextAc="seek">
              <p:cTn id="449" restart="whenNotActive" fill="hold" evtFilter="cancelBubble" nodeType="interactiveSeq">
                <p:stCondLst>
                  <p:cond evt="onClick" delay="0">
                    <p:tgtEl>
                      <p:spTgt spid="1466"/>
                    </p:tgtEl>
                  </p:cond>
                </p:stCondLst>
                <p:endSync evt="end" delay="0">
                  <p:rtn val="all"/>
                </p:endSync>
                <p:childTnLst>
                  <p:par>
                    <p:cTn id="450" fill="hold">
                      <p:stCondLst>
                        <p:cond delay="0"/>
                      </p:stCondLst>
                      <p:childTnLst>
                        <p:par>
                          <p:cTn id="451" fill="hold">
                            <p:stCondLst>
                              <p:cond delay="0"/>
                            </p:stCondLst>
                            <p:childTnLst>
                              <p:par>
                                <p:cTn id="452" presetID="1" presetClass="exit" presetSubtype="0" fill="hold" grpId="0" nodeType="clickEffect">
                                  <p:stCondLst>
                                    <p:cond delay="0"/>
                                  </p:stCondLst>
                                  <p:childTnLst>
                                    <p:set>
                                      <p:cBhvr>
                                        <p:cTn id="453" dur="1" fill="hold">
                                          <p:stCondLst>
                                            <p:cond delay="0"/>
                                          </p:stCondLst>
                                        </p:cTn>
                                        <p:tgtEl>
                                          <p:spTgt spid="1466"/>
                                        </p:tgtEl>
                                        <p:attrNameLst>
                                          <p:attrName>style.visibility</p:attrName>
                                        </p:attrNameLst>
                                      </p:cBhvr>
                                      <p:to>
                                        <p:strVal val="hidden"/>
                                      </p:to>
                                    </p:set>
                                  </p:childTnLst>
                                </p:cTn>
                              </p:par>
                            </p:childTnLst>
                          </p:cTn>
                        </p:par>
                      </p:childTnLst>
                    </p:cTn>
                  </p:par>
                </p:childTnLst>
              </p:cTn>
              <p:nextCondLst>
                <p:cond evt="onClick" delay="0">
                  <p:tgtEl>
                    <p:spTgt spid="1466"/>
                  </p:tgtEl>
                </p:cond>
              </p:nextCondLst>
            </p:seq>
            <p:seq concurrent="1" nextAc="seek">
              <p:cTn id="454" restart="whenNotActive" fill="hold" evtFilter="cancelBubble" nodeType="interactiveSeq">
                <p:stCondLst>
                  <p:cond evt="onClick" delay="0">
                    <p:tgtEl>
                      <p:spTgt spid="1467"/>
                    </p:tgtEl>
                  </p:cond>
                </p:stCondLst>
                <p:endSync evt="end" delay="0">
                  <p:rtn val="all"/>
                </p:endSync>
                <p:childTnLst>
                  <p:par>
                    <p:cTn id="455" fill="hold">
                      <p:stCondLst>
                        <p:cond delay="0"/>
                      </p:stCondLst>
                      <p:childTnLst>
                        <p:par>
                          <p:cTn id="456" fill="hold">
                            <p:stCondLst>
                              <p:cond delay="0"/>
                            </p:stCondLst>
                            <p:childTnLst>
                              <p:par>
                                <p:cTn id="457" presetID="1" presetClass="exit" presetSubtype="0" fill="hold" grpId="0" nodeType="clickEffect">
                                  <p:stCondLst>
                                    <p:cond delay="0"/>
                                  </p:stCondLst>
                                  <p:childTnLst>
                                    <p:set>
                                      <p:cBhvr>
                                        <p:cTn id="458" dur="1" fill="hold">
                                          <p:stCondLst>
                                            <p:cond delay="0"/>
                                          </p:stCondLst>
                                        </p:cTn>
                                        <p:tgtEl>
                                          <p:spTgt spid="1467"/>
                                        </p:tgtEl>
                                        <p:attrNameLst>
                                          <p:attrName>style.visibility</p:attrName>
                                        </p:attrNameLst>
                                      </p:cBhvr>
                                      <p:to>
                                        <p:strVal val="hidden"/>
                                      </p:to>
                                    </p:set>
                                  </p:childTnLst>
                                </p:cTn>
                              </p:par>
                            </p:childTnLst>
                          </p:cTn>
                        </p:par>
                      </p:childTnLst>
                    </p:cTn>
                  </p:par>
                </p:childTnLst>
              </p:cTn>
              <p:nextCondLst>
                <p:cond evt="onClick" delay="0">
                  <p:tgtEl>
                    <p:spTgt spid="1467"/>
                  </p:tgtEl>
                </p:cond>
              </p:nextCondLst>
            </p:seq>
            <p:seq concurrent="1" nextAc="seek">
              <p:cTn id="459" restart="whenNotActive" fill="hold" evtFilter="cancelBubble" nodeType="interactiveSeq">
                <p:stCondLst>
                  <p:cond evt="onClick" delay="0">
                    <p:tgtEl>
                      <p:spTgt spid="1468"/>
                    </p:tgtEl>
                  </p:cond>
                </p:stCondLst>
                <p:endSync evt="end" delay="0">
                  <p:rtn val="all"/>
                </p:endSync>
                <p:childTnLst>
                  <p:par>
                    <p:cTn id="460" fill="hold">
                      <p:stCondLst>
                        <p:cond delay="0"/>
                      </p:stCondLst>
                      <p:childTnLst>
                        <p:par>
                          <p:cTn id="461" fill="hold">
                            <p:stCondLst>
                              <p:cond delay="0"/>
                            </p:stCondLst>
                            <p:childTnLst>
                              <p:par>
                                <p:cTn id="462" presetID="1" presetClass="exit" presetSubtype="0" fill="hold" grpId="0" nodeType="clickEffect">
                                  <p:stCondLst>
                                    <p:cond delay="0"/>
                                  </p:stCondLst>
                                  <p:childTnLst>
                                    <p:set>
                                      <p:cBhvr>
                                        <p:cTn id="463" dur="1" fill="hold">
                                          <p:stCondLst>
                                            <p:cond delay="0"/>
                                          </p:stCondLst>
                                        </p:cTn>
                                        <p:tgtEl>
                                          <p:spTgt spid="1468"/>
                                        </p:tgtEl>
                                        <p:attrNameLst>
                                          <p:attrName>style.visibility</p:attrName>
                                        </p:attrNameLst>
                                      </p:cBhvr>
                                      <p:to>
                                        <p:strVal val="hidden"/>
                                      </p:to>
                                    </p:set>
                                  </p:childTnLst>
                                </p:cTn>
                              </p:par>
                            </p:childTnLst>
                          </p:cTn>
                        </p:par>
                      </p:childTnLst>
                    </p:cTn>
                  </p:par>
                </p:childTnLst>
              </p:cTn>
              <p:nextCondLst>
                <p:cond evt="onClick" delay="0">
                  <p:tgtEl>
                    <p:spTgt spid="1468"/>
                  </p:tgtEl>
                </p:cond>
              </p:nextCondLst>
            </p:seq>
            <p:seq concurrent="1" nextAc="seek">
              <p:cTn id="464" restart="whenNotActive" fill="hold" evtFilter="cancelBubble" nodeType="interactiveSeq">
                <p:stCondLst>
                  <p:cond evt="onClick" delay="0">
                    <p:tgtEl>
                      <p:spTgt spid="1469"/>
                    </p:tgtEl>
                  </p:cond>
                </p:stCondLst>
                <p:endSync evt="end" delay="0">
                  <p:rtn val="all"/>
                </p:endSync>
                <p:childTnLst>
                  <p:par>
                    <p:cTn id="465" fill="hold">
                      <p:stCondLst>
                        <p:cond delay="0"/>
                      </p:stCondLst>
                      <p:childTnLst>
                        <p:par>
                          <p:cTn id="466" fill="hold">
                            <p:stCondLst>
                              <p:cond delay="0"/>
                            </p:stCondLst>
                            <p:childTnLst>
                              <p:par>
                                <p:cTn id="467" presetID="1" presetClass="exit" presetSubtype="0" fill="hold" grpId="0" nodeType="clickEffect">
                                  <p:stCondLst>
                                    <p:cond delay="0"/>
                                  </p:stCondLst>
                                  <p:childTnLst>
                                    <p:set>
                                      <p:cBhvr>
                                        <p:cTn id="468" dur="1" fill="hold">
                                          <p:stCondLst>
                                            <p:cond delay="0"/>
                                          </p:stCondLst>
                                        </p:cTn>
                                        <p:tgtEl>
                                          <p:spTgt spid="1469"/>
                                        </p:tgtEl>
                                        <p:attrNameLst>
                                          <p:attrName>style.visibility</p:attrName>
                                        </p:attrNameLst>
                                      </p:cBhvr>
                                      <p:to>
                                        <p:strVal val="hidden"/>
                                      </p:to>
                                    </p:set>
                                  </p:childTnLst>
                                </p:cTn>
                              </p:par>
                            </p:childTnLst>
                          </p:cTn>
                        </p:par>
                      </p:childTnLst>
                    </p:cTn>
                  </p:par>
                </p:childTnLst>
              </p:cTn>
              <p:nextCondLst>
                <p:cond evt="onClick" delay="0">
                  <p:tgtEl>
                    <p:spTgt spid="1469"/>
                  </p:tgtEl>
                </p:cond>
              </p:nextCondLst>
            </p:seq>
            <p:seq concurrent="1" nextAc="seek">
              <p:cTn id="469" restart="whenNotActive" fill="hold" evtFilter="cancelBubble" nodeType="interactiveSeq">
                <p:stCondLst>
                  <p:cond evt="onClick" delay="0">
                    <p:tgtEl>
                      <p:spTgt spid="1470"/>
                    </p:tgtEl>
                  </p:cond>
                </p:stCondLst>
                <p:endSync evt="end" delay="0">
                  <p:rtn val="all"/>
                </p:endSync>
                <p:childTnLst>
                  <p:par>
                    <p:cTn id="470" fill="hold">
                      <p:stCondLst>
                        <p:cond delay="0"/>
                      </p:stCondLst>
                      <p:childTnLst>
                        <p:par>
                          <p:cTn id="471" fill="hold">
                            <p:stCondLst>
                              <p:cond delay="0"/>
                            </p:stCondLst>
                            <p:childTnLst>
                              <p:par>
                                <p:cTn id="472" presetID="1" presetClass="exit" presetSubtype="0" fill="hold" grpId="0" nodeType="clickEffect">
                                  <p:stCondLst>
                                    <p:cond delay="0"/>
                                  </p:stCondLst>
                                  <p:childTnLst>
                                    <p:set>
                                      <p:cBhvr>
                                        <p:cTn id="473" dur="1" fill="hold">
                                          <p:stCondLst>
                                            <p:cond delay="0"/>
                                          </p:stCondLst>
                                        </p:cTn>
                                        <p:tgtEl>
                                          <p:spTgt spid="1470"/>
                                        </p:tgtEl>
                                        <p:attrNameLst>
                                          <p:attrName>style.visibility</p:attrName>
                                        </p:attrNameLst>
                                      </p:cBhvr>
                                      <p:to>
                                        <p:strVal val="hidden"/>
                                      </p:to>
                                    </p:set>
                                  </p:childTnLst>
                                </p:cTn>
                              </p:par>
                            </p:childTnLst>
                          </p:cTn>
                        </p:par>
                      </p:childTnLst>
                    </p:cTn>
                  </p:par>
                </p:childTnLst>
              </p:cTn>
              <p:nextCondLst>
                <p:cond evt="onClick" delay="0">
                  <p:tgtEl>
                    <p:spTgt spid="1470"/>
                  </p:tgtEl>
                </p:cond>
              </p:nextCondLst>
            </p:seq>
            <p:seq concurrent="1" nextAc="seek">
              <p:cTn id="474" restart="whenNotActive" fill="hold" evtFilter="cancelBubble" nodeType="interactiveSeq">
                <p:stCondLst>
                  <p:cond evt="onClick" delay="0">
                    <p:tgtEl>
                      <p:spTgt spid="1471"/>
                    </p:tgtEl>
                  </p:cond>
                </p:stCondLst>
                <p:endSync evt="end" delay="0">
                  <p:rtn val="all"/>
                </p:endSync>
                <p:childTnLst>
                  <p:par>
                    <p:cTn id="475" fill="hold">
                      <p:stCondLst>
                        <p:cond delay="0"/>
                      </p:stCondLst>
                      <p:childTnLst>
                        <p:par>
                          <p:cTn id="476" fill="hold">
                            <p:stCondLst>
                              <p:cond delay="0"/>
                            </p:stCondLst>
                            <p:childTnLst>
                              <p:par>
                                <p:cTn id="477" presetID="1" presetClass="exit" presetSubtype="0" fill="hold" grpId="0" nodeType="clickEffect">
                                  <p:stCondLst>
                                    <p:cond delay="0"/>
                                  </p:stCondLst>
                                  <p:childTnLst>
                                    <p:set>
                                      <p:cBhvr>
                                        <p:cTn id="478" dur="1" fill="hold">
                                          <p:stCondLst>
                                            <p:cond delay="0"/>
                                          </p:stCondLst>
                                        </p:cTn>
                                        <p:tgtEl>
                                          <p:spTgt spid="1471"/>
                                        </p:tgtEl>
                                        <p:attrNameLst>
                                          <p:attrName>style.visibility</p:attrName>
                                        </p:attrNameLst>
                                      </p:cBhvr>
                                      <p:to>
                                        <p:strVal val="hidden"/>
                                      </p:to>
                                    </p:set>
                                  </p:childTnLst>
                                </p:cTn>
                              </p:par>
                            </p:childTnLst>
                          </p:cTn>
                        </p:par>
                      </p:childTnLst>
                    </p:cTn>
                  </p:par>
                </p:childTnLst>
              </p:cTn>
              <p:nextCondLst>
                <p:cond evt="onClick" delay="0">
                  <p:tgtEl>
                    <p:spTgt spid="1471"/>
                  </p:tgtEl>
                </p:cond>
              </p:nextCondLst>
            </p:seq>
            <p:seq concurrent="1" nextAc="seek">
              <p:cTn id="479" restart="whenNotActive" fill="hold" evtFilter="cancelBubble" nodeType="interactiveSeq">
                <p:stCondLst>
                  <p:cond evt="onClick" delay="0">
                    <p:tgtEl>
                      <p:spTgt spid="1472"/>
                    </p:tgtEl>
                  </p:cond>
                </p:stCondLst>
                <p:endSync evt="end" delay="0">
                  <p:rtn val="all"/>
                </p:endSync>
                <p:childTnLst>
                  <p:par>
                    <p:cTn id="480" fill="hold">
                      <p:stCondLst>
                        <p:cond delay="0"/>
                      </p:stCondLst>
                      <p:childTnLst>
                        <p:par>
                          <p:cTn id="481" fill="hold">
                            <p:stCondLst>
                              <p:cond delay="0"/>
                            </p:stCondLst>
                            <p:childTnLst>
                              <p:par>
                                <p:cTn id="482" presetID="1" presetClass="exit" presetSubtype="0" fill="hold" grpId="0" nodeType="clickEffect">
                                  <p:stCondLst>
                                    <p:cond delay="0"/>
                                  </p:stCondLst>
                                  <p:childTnLst>
                                    <p:set>
                                      <p:cBhvr>
                                        <p:cTn id="483" dur="1" fill="hold">
                                          <p:stCondLst>
                                            <p:cond delay="0"/>
                                          </p:stCondLst>
                                        </p:cTn>
                                        <p:tgtEl>
                                          <p:spTgt spid="1472"/>
                                        </p:tgtEl>
                                        <p:attrNameLst>
                                          <p:attrName>style.visibility</p:attrName>
                                        </p:attrNameLst>
                                      </p:cBhvr>
                                      <p:to>
                                        <p:strVal val="hidden"/>
                                      </p:to>
                                    </p:set>
                                  </p:childTnLst>
                                </p:cTn>
                              </p:par>
                            </p:childTnLst>
                          </p:cTn>
                        </p:par>
                      </p:childTnLst>
                    </p:cTn>
                  </p:par>
                </p:childTnLst>
              </p:cTn>
              <p:nextCondLst>
                <p:cond evt="onClick" delay="0">
                  <p:tgtEl>
                    <p:spTgt spid="1472"/>
                  </p:tgtEl>
                </p:cond>
              </p:nextCondLst>
            </p:seq>
            <p:seq concurrent="1" nextAc="seek">
              <p:cTn id="484" restart="whenNotActive" fill="hold" evtFilter="cancelBubble" nodeType="interactiveSeq">
                <p:stCondLst>
                  <p:cond evt="onClick" delay="0">
                    <p:tgtEl>
                      <p:spTgt spid="1473"/>
                    </p:tgtEl>
                  </p:cond>
                </p:stCondLst>
                <p:endSync evt="end" delay="0">
                  <p:rtn val="all"/>
                </p:endSync>
                <p:childTnLst>
                  <p:par>
                    <p:cTn id="485" fill="hold">
                      <p:stCondLst>
                        <p:cond delay="0"/>
                      </p:stCondLst>
                      <p:childTnLst>
                        <p:par>
                          <p:cTn id="486" fill="hold">
                            <p:stCondLst>
                              <p:cond delay="0"/>
                            </p:stCondLst>
                            <p:childTnLst>
                              <p:par>
                                <p:cTn id="487" presetID="1" presetClass="exit" presetSubtype="0" fill="hold" grpId="0" nodeType="clickEffect">
                                  <p:stCondLst>
                                    <p:cond delay="0"/>
                                  </p:stCondLst>
                                  <p:childTnLst>
                                    <p:set>
                                      <p:cBhvr>
                                        <p:cTn id="488" dur="1" fill="hold">
                                          <p:stCondLst>
                                            <p:cond delay="0"/>
                                          </p:stCondLst>
                                        </p:cTn>
                                        <p:tgtEl>
                                          <p:spTgt spid="1473"/>
                                        </p:tgtEl>
                                        <p:attrNameLst>
                                          <p:attrName>style.visibility</p:attrName>
                                        </p:attrNameLst>
                                      </p:cBhvr>
                                      <p:to>
                                        <p:strVal val="hidden"/>
                                      </p:to>
                                    </p:set>
                                  </p:childTnLst>
                                </p:cTn>
                              </p:par>
                            </p:childTnLst>
                          </p:cTn>
                        </p:par>
                      </p:childTnLst>
                    </p:cTn>
                  </p:par>
                </p:childTnLst>
              </p:cTn>
              <p:nextCondLst>
                <p:cond evt="onClick" delay="0">
                  <p:tgtEl>
                    <p:spTgt spid="1473"/>
                  </p:tgtEl>
                </p:cond>
              </p:nextCondLst>
            </p:seq>
            <p:seq concurrent="1" nextAc="seek">
              <p:cTn id="489" restart="whenNotActive" fill="hold" evtFilter="cancelBubble" nodeType="interactiveSeq">
                <p:stCondLst>
                  <p:cond evt="onClick" delay="0">
                    <p:tgtEl>
                      <p:spTgt spid="1474"/>
                    </p:tgtEl>
                  </p:cond>
                </p:stCondLst>
                <p:endSync evt="end" delay="0">
                  <p:rtn val="all"/>
                </p:endSync>
                <p:childTnLst>
                  <p:par>
                    <p:cTn id="490" fill="hold">
                      <p:stCondLst>
                        <p:cond delay="0"/>
                      </p:stCondLst>
                      <p:childTnLst>
                        <p:par>
                          <p:cTn id="491" fill="hold">
                            <p:stCondLst>
                              <p:cond delay="0"/>
                            </p:stCondLst>
                            <p:childTnLst>
                              <p:par>
                                <p:cTn id="492" presetID="1" presetClass="exit" presetSubtype="0" fill="hold" grpId="0" nodeType="clickEffect">
                                  <p:stCondLst>
                                    <p:cond delay="0"/>
                                  </p:stCondLst>
                                  <p:childTnLst>
                                    <p:set>
                                      <p:cBhvr>
                                        <p:cTn id="493" dur="1" fill="hold">
                                          <p:stCondLst>
                                            <p:cond delay="0"/>
                                          </p:stCondLst>
                                        </p:cTn>
                                        <p:tgtEl>
                                          <p:spTgt spid="1474"/>
                                        </p:tgtEl>
                                        <p:attrNameLst>
                                          <p:attrName>style.visibility</p:attrName>
                                        </p:attrNameLst>
                                      </p:cBhvr>
                                      <p:to>
                                        <p:strVal val="hidden"/>
                                      </p:to>
                                    </p:set>
                                  </p:childTnLst>
                                </p:cTn>
                              </p:par>
                            </p:childTnLst>
                          </p:cTn>
                        </p:par>
                      </p:childTnLst>
                    </p:cTn>
                  </p:par>
                </p:childTnLst>
              </p:cTn>
              <p:nextCondLst>
                <p:cond evt="onClick" delay="0">
                  <p:tgtEl>
                    <p:spTgt spid="1474"/>
                  </p:tgtEl>
                </p:cond>
              </p:nextCondLst>
            </p:seq>
            <p:seq concurrent="1" nextAc="seek">
              <p:cTn id="494" restart="whenNotActive" fill="hold" evtFilter="cancelBubble" nodeType="interactiveSeq">
                <p:stCondLst>
                  <p:cond evt="onClick" delay="0">
                    <p:tgtEl>
                      <p:spTgt spid="1475"/>
                    </p:tgtEl>
                  </p:cond>
                </p:stCondLst>
                <p:endSync evt="end" delay="0">
                  <p:rtn val="all"/>
                </p:endSync>
                <p:childTnLst>
                  <p:par>
                    <p:cTn id="495" fill="hold">
                      <p:stCondLst>
                        <p:cond delay="0"/>
                      </p:stCondLst>
                      <p:childTnLst>
                        <p:par>
                          <p:cTn id="496" fill="hold">
                            <p:stCondLst>
                              <p:cond delay="0"/>
                            </p:stCondLst>
                            <p:childTnLst>
                              <p:par>
                                <p:cTn id="497" presetID="1" presetClass="exit" presetSubtype="0" fill="hold" grpId="0" nodeType="clickEffect">
                                  <p:stCondLst>
                                    <p:cond delay="0"/>
                                  </p:stCondLst>
                                  <p:childTnLst>
                                    <p:set>
                                      <p:cBhvr>
                                        <p:cTn id="498" dur="1" fill="hold">
                                          <p:stCondLst>
                                            <p:cond delay="0"/>
                                          </p:stCondLst>
                                        </p:cTn>
                                        <p:tgtEl>
                                          <p:spTgt spid="1475"/>
                                        </p:tgtEl>
                                        <p:attrNameLst>
                                          <p:attrName>style.visibility</p:attrName>
                                        </p:attrNameLst>
                                      </p:cBhvr>
                                      <p:to>
                                        <p:strVal val="hidden"/>
                                      </p:to>
                                    </p:set>
                                  </p:childTnLst>
                                </p:cTn>
                              </p:par>
                            </p:childTnLst>
                          </p:cTn>
                        </p:par>
                      </p:childTnLst>
                    </p:cTn>
                  </p:par>
                </p:childTnLst>
              </p:cTn>
              <p:nextCondLst>
                <p:cond evt="onClick" delay="0">
                  <p:tgtEl>
                    <p:spTgt spid="1475"/>
                  </p:tgtEl>
                </p:cond>
              </p:nextCondLst>
            </p:seq>
            <p:seq concurrent="1" nextAc="seek">
              <p:cTn id="499" restart="whenNotActive" fill="hold" evtFilter="cancelBubble" nodeType="interactiveSeq">
                <p:stCondLst>
                  <p:cond evt="onClick" delay="0">
                    <p:tgtEl>
                      <p:spTgt spid="1476"/>
                    </p:tgtEl>
                  </p:cond>
                </p:stCondLst>
                <p:endSync evt="end" delay="0">
                  <p:rtn val="all"/>
                </p:endSync>
                <p:childTnLst>
                  <p:par>
                    <p:cTn id="500" fill="hold">
                      <p:stCondLst>
                        <p:cond delay="0"/>
                      </p:stCondLst>
                      <p:childTnLst>
                        <p:par>
                          <p:cTn id="501" fill="hold">
                            <p:stCondLst>
                              <p:cond delay="0"/>
                            </p:stCondLst>
                            <p:childTnLst>
                              <p:par>
                                <p:cTn id="502" presetID="1" presetClass="exit" presetSubtype="0" fill="hold" grpId="0" nodeType="clickEffect">
                                  <p:stCondLst>
                                    <p:cond delay="0"/>
                                  </p:stCondLst>
                                  <p:childTnLst>
                                    <p:set>
                                      <p:cBhvr>
                                        <p:cTn id="503" dur="1" fill="hold">
                                          <p:stCondLst>
                                            <p:cond delay="0"/>
                                          </p:stCondLst>
                                        </p:cTn>
                                        <p:tgtEl>
                                          <p:spTgt spid="1476"/>
                                        </p:tgtEl>
                                        <p:attrNameLst>
                                          <p:attrName>style.visibility</p:attrName>
                                        </p:attrNameLst>
                                      </p:cBhvr>
                                      <p:to>
                                        <p:strVal val="hidden"/>
                                      </p:to>
                                    </p:set>
                                  </p:childTnLst>
                                </p:cTn>
                              </p:par>
                            </p:childTnLst>
                          </p:cTn>
                        </p:par>
                      </p:childTnLst>
                    </p:cTn>
                  </p:par>
                </p:childTnLst>
              </p:cTn>
              <p:nextCondLst>
                <p:cond evt="onClick" delay="0">
                  <p:tgtEl>
                    <p:spTgt spid="1476"/>
                  </p:tgtEl>
                </p:cond>
              </p:nextCondLst>
            </p:seq>
            <p:seq concurrent="1" nextAc="seek">
              <p:cTn id="504" restart="whenNotActive" fill="hold" evtFilter="cancelBubble" nodeType="interactiveSeq">
                <p:stCondLst>
                  <p:cond evt="onClick" delay="0">
                    <p:tgtEl>
                      <p:spTgt spid="1477"/>
                    </p:tgtEl>
                  </p:cond>
                </p:stCondLst>
                <p:endSync evt="end" delay="0">
                  <p:rtn val="all"/>
                </p:endSync>
                <p:childTnLst>
                  <p:par>
                    <p:cTn id="505" fill="hold">
                      <p:stCondLst>
                        <p:cond delay="0"/>
                      </p:stCondLst>
                      <p:childTnLst>
                        <p:par>
                          <p:cTn id="506" fill="hold">
                            <p:stCondLst>
                              <p:cond delay="0"/>
                            </p:stCondLst>
                            <p:childTnLst>
                              <p:par>
                                <p:cTn id="507" presetID="1" presetClass="exit" presetSubtype="0" fill="hold" grpId="0" nodeType="clickEffect">
                                  <p:stCondLst>
                                    <p:cond delay="0"/>
                                  </p:stCondLst>
                                  <p:childTnLst>
                                    <p:set>
                                      <p:cBhvr>
                                        <p:cTn id="508" dur="1" fill="hold">
                                          <p:stCondLst>
                                            <p:cond delay="0"/>
                                          </p:stCondLst>
                                        </p:cTn>
                                        <p:tgtEl>
                                          <p:spTgt spid="1477"/>
                                        </p:tgtEl>
                                        <p:attrNameLst>
                                          <p:attrName>style.visibility</p:attrName>
                                        </p:attrNameLst>
                                      </p:cBhvr>
                                      <p:to>
                                        <p:strVal val="hidden"/>
                                      </p:to>
                                    </p:set>
                                  </p:childTnLst>
                                </p:cTn>
                              </p:par>
                            </p:childTnLst>
                          </p:cTn>
                        </p:par>
                      </p:childTnLst>
                    </p:cTn>
                  </p:par>
                </p:childTnLst>
              </p:cTn>
              <p:nextCondLst>
                <p:cond evt="onClick" delay="0">
                  <p:tgtEl>
                    <p:spTgt spid="1477"/>
                  </p:tgtEl>
                </p:cond>
              </p:nextCondLst>
            </p:seq>
            <p:seq concurrent="1" nextAc="seek">
              <p:cTn id="509" restart="whenNotActive" fill="hold" evtFilter="cancelBubble" nodeType="interactiveSeq">
                <p:stCondLst>
                  <p:cond evt="onClick" delay="0">
                    <p:tgtEl>
                      <p:spTgt spid="1478"/>
                    </p:tgtEl>
                  </p:cond>
                </p:stCondLst>
                <p:endSync evt="end" delay="0">
                  <p:rtn val="all"/>
                </p:endSync>
                <p:childTnLst>
                  <p:par>
                    <p:cTn id="510" fill="hold">
                      <p:stCondLst>
                        <p:cond delay="0"/>
                      </p:stCondLst>
                      <p:childTnLst>
                        <p:par>
                          <p:cTn id="511" fill="hold">
                            <p:stCondLst>
                              <p:cond delay="0"/>
                            </p:stCondLst>
                            <p:childTnLst>
                              <p:par>
                                <p:cTn id="512" presetID="1" presetClass="exit" presetSubtype="0" fill="hold" grpId="0" nodeType="clickEffect">
                                  <p:stCondLst>
                                    <p:cond delay="0"/>
                                  </p:stCondLst>
                                  <p:childTnLst>
                                    <p:set>
                                      <p:cBhvr>
                                        <p:cTn id="513" dur="1" fill="hold">
                                          <p:stCondLst>
                                            <p:cond delay="0"/>
                                          </p:stCondLst>
                                        </p:cTn>
                                        <p:tgtEl>
                                          <p:spTgt spid="1478"/>
                                        </p:tgtEl>
                                        <p:attrNameLst>
                                          <p:attrName>style.visibility</p:attrName>
                                        </p:attrNameLst>
                                      </p:cBhvr>
                                      <p:to>
                                        <p:strVal val="hidden"/>
                                      </p:to>
                                    </p:set>
                                  </p:childTnLst>
                                </p:cTn>
                              </p:par>
                            </p:childTnLst>
                          </p:cTn>
                        </p:par>
                      </p:childTnLst>
                    </p:cTn>
                  </p:par>
                </p:childTnLst>
              </p:cTn>
              <p:nextCondLst>
                <p:cond evt="onClick" delay="0">
                  <p:tgtEl>
                    <p:spTgt spid="1478"/>
                  </p:tgtEl>
                </p:cond>
              </p:nextCondLst>
            </p:seq>
            <p:seq concurrent="1" nextAc="seek">
              <p:cTn id="514" restart="whenNotActive" fill="hold" evtFilter="cancelBubble" nodeType="interactiveSeq">
                <p:stCondLst>
                  <p:cond evt="onClick" delay="0">
                    <p:tgtEl>
                      <p:spTgt spid="1479"/>
                    </p:tgtEl>
                  </p:cond>
                </p:stCondLst>
                <p:endSync evt="end" delay="0">
                  <p:rtn val="all"/>
                </p:endSync>
                <p:childTnLst>
                  <p:par>
                    <p:cTn id="515" fill="hold">
                      <p:stCondLst>
                        <p:cond delay="0"/>
                      </p:stCondLst>
                      <p:childTnLst>
                        <p:par>
                          <p:cTn id="516" fill="hold">
                            <p:stCondLst>
                              <p:cond delay="0"/>
                            </p:stCondLst>
                            <p:childTnLst>
                              <p:par>
                                <p:cTn id="517" presetID="1" presetClass="exit" presetSubtype="0" fill="hold" grpId="0" nodeType="clickEffect">
                                  <p:stCondLst>
                                    <p:cond delay="0"/>
                                  </p:stCondLst>
                                  <p:childTnLst>
                                    <p:set>
                                      <p:cBhvr>
                                        <p:cTn id="518" dur="1" fill="hold">
                                          <p:stCondLst>
                                            <p:cond delay="0"/>
                                          </p:stCondLst>
                                        </p:cTn>
                                        <p:tgtEl>
                                          <p:spTgt spid="1479"/>
                                        </p:tgtEl>
                                        <p:attrNameLst>
                                          <p:attrName>style.visibility</p:attrName>
                                        </p:attrNameLst>
                                      </p:cBhvr>
                                      <p:to>
                                        <p:strVal val="hidden"/>
                                      </p:to>
                                    </p:set>
                                  </p:childTnLst>
                                </p:cTn>
                              </p:par>
                            </p:childTnLst>
                          </p:cTn>
                        </p:par>
                      </p:childTnLst>
                    </p:cTn>
                  </p:par>
                </p:childTnLst>
              </p:cTn>
              <p:nextCondLst>
                <p:cond evt="onClick" delay="0">
                  <p:tgtEl>
                    <p:spTgt spid="1479"/>
                  </p:tgtEl>
                </p:cond>
              </p:nextCondLst>
            </p:seq>
            <p:seq concurrent="1" nextAc="seek">
              <p:cTn id="519" restart="whenNotActive" fill="hold" evtFilter="cancelBubble" nodeType="interactiveSeq">
                <p:stCondLst>
                  <p:cond evt="onClick" delay="0">
                    <p:tgtEl>
                      <p:spTgt spid="1480"/>
                    </p:tgtEl>
                  </p:cond>
                </p:stCondLst>
                <p:endSync evt="end" delay="0">
                  <p:rtn val="all"/>
                </p:endSync>
                <p:childTnLst>
                  <p:par>
                    <p:cTn id="520" fill="hold">
                      <p:stCondLst>
                        <p:cond delay="0"/>
                      </p:stCondLst>
                      <p:childTnLst>
                        <p:par>
                          <p:cTn id="521" fill="hold">
                            <p:stCondLst>
                              <p:cond delay="0"/>
                            </p:stCondLst>
                            <p:childTnLst>
                              <p:par>
                                <p:cTn id="522" presetID="1" presetClass="exit" presetSubtype="0" fill="hold" grpId="0" nodeType="clickEffect">
                                  <p:stCondLst>
                                    <p:cond delay="0"/>
                                  </p:stCondLst>
                                  <p:childTnLst>
                                    <p:set>
                                      <p:cBhvr>
                                        <p:cTn id="523" dur="1" fill="hold">
                                          <p:stCondLst>
                                            <p:cond delay="0"/>
                                          </p:stCondLst>
                                        </p:cTn>
                                        <p:tgtEl>
                                          <p:spTgt spid="1480"/>
                                        </p:tgtEl>
                                        <p:attrNameLst>
                                          <p:attrName>style.visibility</p:attrName>
                                        </p:attrNameLst>
                                      </p:cBhvr>
                                      <p:to>
                                        <p:strVal val="hidden"/>
                                      </p:to>
                                    </p:set>
                                  </p:childTnLst>
                                </p:cTn>
                              </p:par>
                            </p:childTnLst>
                          </p:cTn>
                        </p:par>
                      </p:childTnLst>
                    </p:cTn>
                  </p:par>
                </p:childTnLst>
              </p:cTn>
              <p:nextCondLst>
                <p:cond evt="onClick" delay="0">
                  <p:tgtEl>
                    <p:spTgt spid="1480"/>
                  </p:tgtEl>
                </p:cond>
              </p:nextCondLst>
            </p:seq>
            <p:seq concurrent="1" nextAc="seek">
              <p:cTn id="524" restart="whenNotActive" fill="hold" evtFilter="cancelBubble" nodeType="interactiveSeq">
                <p:stCondLst>
                  <p:cond evt="onClick" delay="0">
                    <p:tgtEl>
                      <p:spTgt spid="1481"/>
                    </p:tgtEl>
                  </p:cond>
                </p:stCondLst>
                <p:endSync evt="end" delay="0">
                  <p:rtn val="all"/>
                </p:endSync>
                <p:childTnLst>
                  <p:par>
                    <p:cTn id="525" fill="hold">
                      <p:stCondLst>
                        <p:cond delay="0"/>
                      </p:stCondLst>
                      <p:childTnLst>
                        <p:par>
                          <p:cTn id="526" fill="hold">
                            <p:stCondLst>
                              <p:cond delay="0"/>
                            </p:stCondLst>
                            <p:childTnLst>
                              <p:par>
                                <p:cTn id="527" presetID="1" presetClass="exit" presetSubtype="0" fill="hold" grpId="0" nodeType="clickEffect">
                                  <p:stCondLst>
                                    <p:cond delay="0"/>
                                  </p:stCondLst>
                                  <p:childTnLst>
                                    <p:set>
                                      <p:cBhvr>
                                        <p:cTn id="528" dur="1" fill="hold">
                                          <p:stCondLst>
                                            <p:cond delay="0"/>
                                          </p:stCondLst>
                                        </p:cTn>
                                        <p:tgtEl>
                                          <p:spTgt spid="1481"/>
                                        </p:tgtEl>
                                        <p:attrNameLst>
                                          <p:attrName>style.visibility</p:attrName>
                                        </p:attrNameLst>
                                      </p:cBhvr>
                                      <p:to>
                                        <p:strVal val="hidden"/>
                                      </p:to>
                                    </p:set>
                                  </p:childTnLst>
                                </p:cTn>
                              </p:par>
                            </p:childTnLst>
                          </p:cTn>
                        </p:par>
                      </p:childTnLst>
                    </p:cTn>
                  </p:par>
                </p:childTnLst>
              </p:cTn>
              <p:nextCondLst>
                <p:cond evt="onClick" delay="0">
                  <p:tgtEl>
                    <p:spTgt spid="1481"/>
                  </p:tgtEl>
                </p:cond>
              </p:nextCondLst>
            </p:seq>
            <p:seq concurrent="1" nextAc="seek">
              <p:cTn id="529" restart="whenNotActive" fill="hold" evtFilter="cancelBubble" nodeType="interactiveSeq">
                <p:stCondLst>
                  <p:cond evt="onClick" delay="0">
                    <p:tgtEl>
                      <p:spTgt spid="1482"/>
                    </p:tgtEl>
                  </p:cond>
                </p:stCondLst>
                <p:endSync evt="end" delay="0">
                  <p:rtn val="all"/>
                </p:endSync>
                <p:childTnLst>
                  <p:par>
                    <p:cTn id="530" fill="hold">
                      <p:stCondLst>
                        <p:cond delay="0"/>
                      </p:stCondLst>
                      <p:childTnLst>
                        <p:par>
                          <p:cTn id="531" fill="hold">
                            <p:stCondLst>
                              <p:cond delay="0"/>
                            </p:stCondLst>
                            <p:childTnLst>
                              <p:par>
                                <p:cTn id="532" presetID="1" presetClass="exit" presetSubtype="0" fill="hold" grpId="0" nodeType="clickEffect">
                                  <p:stCondLst>
                                    <p:cond delay="0"/>
                                  </p:stCondLst>
                                  <p:childTnLst>
                                    <p:set>
                                      <p:cBhvr>
                                        <p:cTn id="533" dur="1" fill="hold">
                                          <p:stCondLst>
                                            <p:cond delay="0"/>
                                          </p:stCondLst>
                                        </p:cTn>
                                        <p:tgtEl>
                                          <p:spTgt spid="1482"/>
                                        </p:tgtEl>
                                        <p:attrNameLst>
                                          <p:attrName>style.visibility</p:attrName>
                                        </p:attrNameLst>
                                      </p:cBhvr>
                                      <p:to>
                                        <p:strVal val="hidden"/>
                                      </p:to>
                                    </p:set>
                                  </p:childTnLst>
                                </p:cTn>
                              </p:par>
                            </p:childTnLst>
                          </p:cTn>
                        </p:par>
                      </p:childTnLst>
                    </p:cTn>
                  </p:par>
                </p:childTnLst>
              </p:cTn>
              <p:nextCondLst>
                <p:cond evt="onClick" delay="0">
                  <p:tgtEl>
                    <p:spTgt spid="1482"/>
                  </p:tgtEl>
                </p:cond>
              </p:nextCondLst>
            </p:seq>
            <p:seq concurrent="1" nextAc="seek">
              <p:cTn id="534" restart="whenNotActive" fill="hold" evtFilter="cancelBubble" nodeType="interactiveSeq">
                <p:stCondLst>
                  <p:cond evt="onClick" delay="0">
                    <p:tgtEl>
                      <p:spTgt spid="1483"/>
                    </p:tgtEl>
                  </p:cond>
                </p:stCondLst>
                <p:endSync evt="end" delay="0">
                  <p:rtn val="all"/>
                </p:endSync>
                <p:childTnLst>
                  <p:par>
                    <p:cTn id="535" fill="hold">
                      <p:stCondLst>
                        <p:cond delay="0"/>
                      </p:stCondLst>
                      <p:childTnLst>
                        <p:par>
                          <p:cTn id="536" fill="hold">
                            <p:stCondLst>
                              <p:cond delay="0"/>
                            </p:stCondLst>
                            <p:childTnLst>
                              <p:par>
                                <p:cTn id="537" presetID="1" presetClass="exit" presetSubtype="0" fill="hold" grpId="0" nodeType="clickEffect">
                                  <p:stCondLst>
                                    <p:cond delay="0"/>
                                  </p:stCondLst>
                                  <p:childTnLst>
                                    <p:set>
                                      <p:cBhvr>
                                        <p:cTn id="538" dur="1" fill="hold">
                                          <p:stCondLst>
                                            <p:cond delay="0"/>
                                          </p:stCondLst>
                                        </p:cTn>
                                        <p:tgtEl>
                                          <p:spTgt spid="1483"/>
                                        </p:tgtEl>
                                        <p:attrNameLst>
                                          <p:attrName>style.visibility</p:attrName>
                                        </p:attrNameLst>
                                      </p:cBhvr>
                                      <p:to>
                                        <p:strVal val="hidden"/>
                                      </p:to>
                                    </p:set>
                                  </p:childTnLst>
                                </p:cTn>
                              </p:par>
                            </p:childTnLst>
                          </p:cTn>
                        </p:par>
                      </p:childTnLst>
                    </p:cTn>
                  </p:par>
                </p:childTnLst>
              </p:cTn>
              <p:nextCondLst>
                <p:cond evt="onClick" delay="0">
                  <p:tgtEl>
                    <p:spTgt spid="1483"/>
                  </p:tgtEl>
                </p:cond>
              </p:nextCondLst>
            </p:seq>
            <p:seq concurrent="1" nextAc="seek">
              <p:cTn id="539" restart="whenNotActive" fill="hold" evtFilter="cancelBubble" nodeType="interactiveSeq">
                <p:stCondLst>
                  <p:cond evt="onClick" delay="0">
                    <p:tgtEl>
                      <p:spTgt spid="1433"/>
                    </p:tgtEl>
                  </p:cond>
                </p:stCondLst>
                <p:endSync evt="end" delay="0">
                  <p:rtn val="all"/>
                </p:endSync>
                <p:childTnLst>
                  <p:par>
                    <p:cTn id="540" fill="hold">
                      <p:stCondLst>
                        <p:cond delay="0"/>
                      </p:stCondLst>
                      <p:childTnLst>
                        <p:par>
                          <p:cTn id="541" fill="hold">
                            <p:stCondLst>
                              <p:cond delay="0"/>
                            </p:stCondLst>
                            <p:childTnLst>
                              <p:par>
                                <p:cTn id="542" presetID="1" presetClass="exit" presetSubtype="0" fill="hold" grpId="0" nodeType="clickEffect">
                                  <p:stCondLst>
                                    <p:cond delay="0"/>
                                  </p:stCondLst>
                                  <p:childTnLst>
                                    <p:set>
                                      <p:cBhvr>
                                        <p:cTn id="543" dur="1" fill="hold">
                                          <p:stCondLst>
                                            <p:cond delay="0"/>
                                          </p:stCondLst>
                                        </p:cTn>
                                        <p:tgtEl>
                                          <p:spTgt spid="1433"/>
                                        </p:tgtEl>
                                        <p:attrNameLst>
                                          <p:attrName>style.visibility</p:attrName>
                                        </p:attrNameLst>
                                      </p:cBhvr>
                                      <p:to>
                                        <p:strVal val="hidden"/>
                                      </p:to>
                                    </p:set>
                                  </p:childTnLst>
                                </p:cTn>
                              </p:par>
                            </p:childTnLst>
                          </p:cTn>
                        </p:par>
                      </p:childTnLst>
                    </p:cTn>
                  </p:par>
                </p:childTnLst>
              </p:cTn>
              <p:nextCondLst>
                <p:cond evt="onClick" delay="0">
                  <p:tgtEl>
                    <p:spTgt spid="1433"/>
                  </p:tgtEl>
                </p:cond>
              </p:nextCondLst>
            </p:seq>
            <p:seq concurrent="1" nextAc="seek">
              <p:cTn id="544" restart="whenNotActive" fill="hold" evtFilter="cancelBubble" nodeType="interactiveSeq">
                <p:stCondLst>
                  <p:cond evt="onClick" delay="0">
                    <p:tgtEl>
                      <p:spTgt spid="1484"/>
                    </p:tgtEl>
                  </p:cond>
                </p:stCondLst>
                <p:endSync evt="end" delay="0">
                  <p:rtn val="all"/>
                </p:endSync>
                <p:childTnLst>
                  <p:par>
                    <p:cTn id="545" fill="hold">
                      <p:stCondLst>
                        <p:cond delay="0"/>
                      </p:stCondLst>
                      <p:childTnLst>
                        <p:par>
                          <p:cTn id="546" fill="hold">
                            <p:stCondLst>
                              <p:cond delay="0"/>
                            </p:stCondLst>
                            <p:childTnLst>
                              <p:par>
                                <p:cTn id="547" presetID="1" presetClass="exit" presetSubtype="0" fill="hold" grpId="0" nodeType="clickEffect">
                                  <p:stCondLst>
                                    <p:cond delay="0"/>
                                  </p:stCondLst>
                                  <p:childTnLst>
                                    <p:set>
                                      <p:cBhvr>
                                        <p:cTn id="548" dur="1" fill="hold">
                                          <p:stCondLst>
                                            <p:cond delay="0"/>
                                          </p:stCondLst>
                                        </p:cTn>
                                        <p:tgtEl>
                                          <p:spTgt spid="1484"/>
                                        </p:tgtEl>
                                        <p:attrNameLst>
                                          <p:attrName>style.visibility</p:attrName>
                                        </p:attrNameLst>
                                      </p:cBhvr>
                                      <p:to>
                                        <p:strVal val="hidden"/>
                                      </p:to>
                                    </p:set>
                                  </p:childTnLst>
                                </p:cTn>
                              </p:par>
                            </p:childTnLst>
                          </p:cTn>
                        </p:par>
                      </p:childTnLst>
                    </p:cTn>
                  </p:par>
                </p:childTnLst>
              </p:cTn>
              <p:nextCondLst>
                <p:cond evt="onClick" delay="0">
                  <p:tgtEl>
                    <p:spTgt spid="1484"/>
                  </p:tgtEl>
                </p:cond>
              </p:nextCondLst>
            </p:seq>
            <p:seq concurrent="1" nextAc="seek">
              <p:cTn id="549" restart="whenNotActive" fill="hold" evtFilter="cancelBubble" nodeType="interactiveSeq">
                <p:stCondLst>
                  <p:cond evt="onClick" delay="0">
                    <p:tgtEl>
                      <p:spTgt spid="1485"/>
                    </p:tgtEl>
                  </p:cond>
                </p:stCondLst>
                <p:endSync evt="end" delay="0">
                  <p:rtn val="all"/>
                </p:endSync>
                <p:childTnLst>
                  <p:par>
                    <p:cTn id="550" fill="hold">
                      <p:stCondLst>
                        <p:cond delay="0"/>
                      </p:stCondLst>
                      <p:childTnLst>
                        <p:par>
                          <p:cTn id="551" fill="hold">
                            <p:stCondLst>
                              <p:cond delay="0"/>
                            </p:stCondLst>
                            <p:childTnLst>
                              <p:par>
                                <p:cTn id="552" presetID="1" presetClass="exit" presetSubtype="0" fill="hold" grpId="0" nodeType="clickEffect">
                                  <p:stCondLst>
                                    <p:cond delay="0"/>
                                  </p:stCondLst>
                                  <p:childTnLst>
                                    <p:set>
                                      <p:cBhvr>
                                        <p:cTn id="553" dur="1" fill="hold">
                                          <p:stCondLst>
                                            <p:cond delay="0"/>
                                          </p:stCondLst>
                                        </p:cTn>
                                        <p:tgtEl>
                                          <p:spTgt spid="1485"/>
                                        </p:tgtEl>
                                        <p:attrNameLst>
                                          <p:attrName>style.visibility</p:attrName>
                                        </p:attrNameLst>
                                      </p:cBhvr>
                                      <p:to>
                                        <p:strVal val="hidden"/>
                                      </p:to>
                                    </p:set>
                                  </p:childTnLst>
                                </p:cTn>
                              </p:par>
                            </p:childTnLst>
                          </p:cTn>
                        </p:par>
                      </p:childTnLst>
                    </p:cTn>
                  </p:par>
                </p:childTnLst>
              </p:cTn>
              <p:nextCondLst>
                <p:cond evt="onClick" delay="0">
                  <p:tgtEl>
                    <p:spTgt spid="1485"/>
                  </p:tgtEl>
                </p:cond>
              </p:nextCondLst>
            </p:seq>
            <p:seq concurrent="1" nextAc="seek">
              <p:cTn id="554" restart="whenNotActive" fill="hold" evtFilter="cancelBubble" nodeType="interactiveSeq">
                <p:stCondLst>
                  <p:cond evt="onClick" delay="0">
                    <p:tgtEl>
                      <p:spTgt spid="1486"/>
                    </p:tgtEl>
                  </p:cond>
                </p:stCondLst>
                <p:endSync evt="end" delay="0">
                  <p:rtn val="all"/>
                </p:endSync>
                <p:childTnLst>
                  <p:par>
                    <p:cTn id="555" fill="hold">
                      <p:stCondLst>
                        <p:cond delay="0"/>
                      </p:stCondLst>
                      <p:childTnLst>
                        <p:par>
                          <p:cTn id="556" fill="hold">
                            <p:stCondLst>
                              <p:cond delay="0"/>
                            </p:stCondLst>
                            <p:childTnLst>
                              <p:par>
                                <p:cTn id="557" presetID="1" presetClass="exit" presetSubtype="0" fill="hold" grpId="0" nodeType="clickEffect">
                                  <p:stCondLst>
                                    <p:cond delay="0"/>
                                  </p:stCondLst>
                                  <p:childTnLst>
                                    <p:set>
                                      <p:cBhvr>
                                        <p:cTn id="558" dur="1" fill="hold">
                                          <p:stCondLst>
                                            <p:cond delay="0"/>
                                          </p:stCondLst>
                                        </p:cTn>
                                        <p:tgtEl>
                                          <p:spTgt spid="1486"/>
                                        </p:tgtEl>
                                        <p:attrNameLst>
                                          <p:attrName>style.visibility</p:attrName>
                                        </p:attrNameLst>
                                      </p:cBhvr>
                                      <p:to>
                                        <p:strVal val="hidden"/>
                                      </p:to>
                                    </p:set>
                                  </p:childTnLst>
                                </p:cTn>
                              </p:par>
                            </p:childTnLst>
                          </p:cTn>
                        </p:par>
                      </p:childTnLst>
                    </p:cTn>
                  </p:par>
                </p:childTnLst>
              </p:cTn>
              <p:nextCondLst>
                <p:cond evt="onClick" delay="0">
                  <p:tgtEl>
                    <p:spTgt spid="1486"/>
                  </p:tgtEl>
                </p:cond>
              </p:nextCondLst>
            </p:seq>
            <p:seq concurrent="1" nextAc="seek">
              <p:cTn id="559" restart="whenNotActive" fill="hold" evtFilter="cancelBubble" nodeType="interactiveSeq">
                <p:stCondLst>
                  <p:cond evt="onClick" delay="0">
                    <p:tgtEl>
                      <p:spTgt spid="1487"/>
                    </p:tgtEl>
                  </p:cond>
                </p:stCondLst>
                <p:endSync evt="end" delay="0">
                  <p:rtn val="all"/>
                </p:endSync>
                <p:childTnLst>
                  <p:par>
                    <p:cTn id="560" fill="hold">
                      <p:stCondLst>
                        <p:cond delay="0"/>
                      </p:stCondLst>
                      <p:childTnLst>
                        <p:par>
                          <p:cTn id="561" fill="hold">
                            <p:stCondLst>
                              <p:cond delay="0"/>
                            </p:stCondLst>
                            <p:childTnLst>
                              <p:par>
                                <p:cTn id="562" presetID="1" presetClass="exit" presetSubtype="0" fill="hold" grpId="0" nodeType="clickEffect">
                                  <p:stCondLst>
                                    <p:cond delay="0"/>
                                  </p:stCondLst>
                                  <p:childTnLst>
                                    <p:set>
                                      <p:cBhvr>
                                        <p:cTn id="563" dur="1" fill="hold">
                                          <p:stCondLst>
                                            <p:cond delay="0"/>
                                          </p:stCondLst>
                                        </p:cTn>
                                        <p:tgtEl>
                                          <p:spTgt spid="1487"/>
                                        </p:tgtEl>
                                        <p:attrNameLst>
                                          <p:attrName>style.visibility</p:attrName>
                                        </p:attrNameLst>
                                      </p:cBhvr>
                                      <p:to>
                                        <p:strVal val="hidden"/>
                                      </p:to>
                                    </p:set>
                                  </p:childTnLst>
                                </p:cTn>
                              </p:par>
                            </p:childTnLst>
                          </p:cTn>
                        </p:par>
                      </p:childTnLst>
                    </p:cTn>
                  </p:par>
                </p:childTnLst>
              </p:cTn>
              <p:nextCondLst>
                <p:cond evt="onClick" delay="0">
                  <p:tgtEl>
                    <p:spTgt spid="1487"/>
                  </p:tgtEl>
                </p:cond>
              </p:nextCondLst>
            </p:seq>
            <p:seq concurrent="1" nextAc="seek">
              <p:cTn id="564" restart="whenNotActive" fill="hold" evtFilter="cancelBubble" nodeType="interactiveSeq">
                <p:stCondLst>
                  <p:cond evt="onClick" delay="0">
                    <p:tgtEl>
                      <p:spTgt spid="1488"/>
                    </p:tgtEl>
                  </p:cond>
                </p:stCondLst>
                <p:endSync evt="end" delay="0">
                  <p:rtn val="all"/>
                </p:endSync>
                <p:childTnLst>
                  <p:par>
                    <p:cTn id="565" fill="hold">
                      <p:stCondLst>
                        <p:cond delay="0"/>
                      </p:stCondLst>
                      <p:childTnLst>
                        <p:par>
                          <p:cTn id="566" fill="hold">
                            <p:stCondLst>
                              <p:cond delay="0"/>
                            </p:stCondLst>
                            <p:childTnLst>
                              <p:par>
                                <p:cTn id="567" presetID="1" presetClass="exit" presetSubtype="0" fill="hold" grpId="0" nodeType="clickEffect">
                                  <p:stCondLst>
                                    <p:cond delay="0"/>
                                  </p:stCondLst>
                                  <p:childTnLst>
                                    <p:set>
                                      <p:cBhvr>
                                        <p:cTn id="568" dur="1" fill="hold">
                                          <p:stCondLst>
                                            <p:cond delay="0"/>
                                          </p:stCondLst>
                                        </p:cTn>
                                        <p:tgtEl>
                                          <p:spTgt spid="1488"/>
                                        </p:tgtEl>
                                        <p:attrNameLst>
                                          <p:attrName>style.visibility</p:attrName>
                                        </p:attrNameLst>
                                      </p:cBhvr>
                                      <p:to>
                                        <p:strVal val="hidden"/>
                                      </p:to>
                                    </p:set>
                                  </p:childTnLst>
                                </p:cTn>
                              </p:par>
                            </p:childTnLst>
                          </p:cTn>
                        </p:par>
                      </p:childTnLst>
                    </p:cTn>
                  </p:par>
                </p:childTnLst>
              </p:cTn>
              <p:nextCondLst>
                <p:cond evt="onClick" delay="0">
                  <p:tgtEl>
                    <p:spTgt spid="1488"/>
                  </p:tgtEl>
                </p:cond>
              </p:nextCondLst>
            </p:seq>
            <p:seq concurrent="1" nextAc="seek">
              <p:cTn id="569" restart="whenNotActive" fill="hold" evtFilter="cancelBubble" nodeType="interactiveSeq">
                <p:stCondLst>
                  <p:cond evt="onClick" delay="0">
                    <p:tgtEl>
                      <p:spTgt spid="1489"/>
                    </p:tgtEl>
                  </p:cond>
                </p:stCondLst>
                <p:endSync evt="end" delay="0">
                  <p:rtn val="all"/>
                </p:endSync>
                <p:childTnLst>
                  <p:par>
                    <p:cTn id="570" fill="hold">
                      <p:stCondLst>
                        <p:cond delay="0"/>
                      </p:stCondLst>
                      <p:childTnLst>
                        <p:par>
                          <p:cTn id="571" fill="hold">
                            <p:stCondLst>
                              <p:cond delay="0"/>
                            </p:stCondLst>
                            <p:childTnLst>
                              <p:par>
                                <p:cTn id="572" presetID="1" presetClass="exit" presetSubtype="0" fill="hold" grpId="0" nodeType="clickEffect">
                                  <p:stCondLst>
                                    <p:cond delay="0"/>
                                  </p:stCondLst>
                                  <p:childTnLst>
                                    <p:set>
                                      <p:cBhvr>
                                        <p:cTn id="573" dur="1" fill="hold">
                                          <p:stCondLst>
                                            <p:cond delay="0"/>
                                          </p:stCondLst>
                                        </p:cTn>
                                        <p:tgtEl>
                                          <p:spTgt spid="1489"/>
                                        </p:tgtEl>
                                        <p:attrNameLst>
                                          <p:attrName>style.visibility</p:attrName>
                                        </p:attrNameLst>
                                      </p:cBhvr>
                                      <p:to>
                                        <p:strVal val="hidden"/>
                                      </p:to>
                                    </p:set>
                                  </p:childTnLst>
                                </p:cTn>
                              </p:par>
                            </p:childTnLst>
                          </p:cTn>
                        </p:par>
                      </p:childTnLst>
                    </p:cTn>
                  </p:par>
                </p:childTnLst>
              </p:cTn>
              <p:nextCondLst>
                <p:cond evt="onClick" delay="0">
                  <p:tgtEl>
                    <p:spTgt spid="1489"/>
                  </p:tgtEl>
                </p:cond>
              </p:nextCondLst>
            </p:seq>
            <p:seq concurrent="1" nextAc="seek">
              <p:cTn id="574" restart="whenNotActive" fill="hold" evtFilter="cancelBubble" nodeType="interactiveSeq">
                <p:stCondLst>
                  <p:cond evt="onClick" delay="0">
                    <p:tgtEl>
                      <p:spTgt spid="1490"/>
                    </p:tgtEl>
                  </p:cond>
                </p:stCondLst>
                <p:endSync evt="end" delay="0">
                  <p:rtn val="all"/>
                </p:endSync>
                <p:childTnLst>
                  <p:par>
                    <p:cTn id="575" fill="hold">
                      <p:stCondLst>
                        <p:cond delay="0"/>
                      </p:stCondLst>
                      <p:childTnLst>
                        <p:par>
                          <p:cTn id="576" fill="hold">
                            <p:stCondLst>
                              <p:cond delay="0"/>
                            </p:stCondLst>
                            <p:childTnLst>
                              <p:par>
                                <p:cTn id="577" presetID="1" presetClass="exit" presetSubtype="0" fill="hold" grpId="0" nodeType="clickEffect">
                                  <p:stCondLst>
                                    <p:cond delay="0"/>
                                  </p:stCondLst>
                                  <p:childTnLst>
                                    <p:set>
                                      <p:cBhvr>
                                        <p:cTn id="578" dur="1" fill="hold">
                                          <p:stCondLst>
                                            <p:cond delay="0"/>
                                          </p:stCondLst>
                                        </p:cTn>
                                        <p:tgtEl>
                                          <p:spTgt spid="1490"/>
                                        </p:tgtEl>
                                        <p:attrNameLst>
                                          <p:attrName>style.visibility</p:attrName>
                                        </p:attrNameLst>
                                      </p:cBhvr>
                                      <p:to>
                                        <p:strVal val="hidden"/>
                                      </p:to>
                                    </p:set>
                                  </p:childTnLst>
                                </p:cTn>
                              </p:par>
                            </p:childTnLst>
                          </p:cTn>
                        </p:par>
                      </p:childTnLst>
                    </p:cTn>
                  </p:par>
                </p:childTnLst>
              </p:cTn>
              <p:nextCondLst>
                <p:cond evt="onClick" delay="0">
                  <p:tgtEl>
                    <p:spTgt spid="1490"/>
                  </p:tgtEl>
                </p:cond>
              </p:nextCondLst>
            </p:seq>
            <p:seq concurrent="1" nextAc="seek">
              <p:cTn id="579" restart="whenNotActive" fill="hold" evtFilter="cancelBubble" nodeType="interactiveSeq">
                <p:stCondLst>
                  <p:cond evt="onClick" delay="0">
                    <p:tgtEl>
                      <p:spTgt spid="1491"/>
                    </p:tgtEl>
                  </p:cond>
                </p:stCondLst>
                <p:endSync evt="end" delay="0">
                  <p:rtn val="all"/>
                </p:endSync>
                <p:childTnLst>
                  <p:par>
                    <p:cTn id="580" fill="hold">
                      <p:stCondLst>
                        <p:cond delay="0"/>
                      </p:stCondLst>
                      <p:childTnLst>
                        <p:par>
                          <p:cTn id="581" fill="hold">
                            <p:stCondLst>
                              <p:cond delay="0"/>
                            </p:stCondLst>
                            <p:childTnLst>
                              <p:par>
                                <p:cTn id="582" presetID="1" presetClass="exit" presetSubtype="0" fill="hold" grpId="0" nodeType="clickEffect">
                                  <p:stCondLst>
                                    <p:cond delay="0"/>
                                  </p:stCondLst>
                                  <p:childTnLst>
                                    <p:set>
                                      <p:cBhvr>
                                        <p:cTn id="583" dur="1" fill="hold">
                                          <p:stCondLst>
                                            <p:cond delay="0"/>
                                          </p:stCondLst>
                                        </p:cTn>
                                        <p:tgtEl>
                                          <p:spTgt spid="1491"/>
                                        </p:tgtEl>
                                        <p:attrNameLst>
                                          <p:attrName>style.visibility</p:attrName>
                                        </p:attrNameLst>
                                      </p:cBhvr>
                                      <p:to>
                                        <p:strVal val="hidden"/>
                                      </p:to>
                                    </p:set>
                                  </p:childTnLst>
                                </p:cTn>
                              </p:par>
                            </p:childTnLst>
                          </p:cTn>
                        </p:par>
                      </p:childTnLst>
                    </p:cTn>
                  </p:par>
                </p:childTnLst>
              </p:cTn>
              <p:nextCondLst>
                <p:cond evt="onClick" delay="0">
                  <p:tgtEl>
                    <p:spTgt spid="1491"/>
                  </p:tgtEl>
                </p:cond>
              </p:nextCondLst>
            </p:seq>
            <p:seq concurrent="1" nextAc="seek">
              <p:cTn id="584" restart="whenNotActive" fill="hold" evtFilter="cancelBubble" nodeType="interactiveSeq">
                <p:stCondLst>
                  <p:cond evt="onClick" delay="0">
                    <p:tgtEl>
                      <p:spTgt spid="1492"/>
                    </p:tgtEl>
                  </p:cond>
                </p:stCondLst>
                <p:endSync evt="end" delay="0">
                  <p:rtn val="all"/>
                </p:endSync>
                <p:childTnLst>
                  <p:par>
                    <p:cTn id="585" fill="hold">
                      <p:stCondLst>
                        <p:cond delay="0"/>
                      </p:stCondLst>
                      <p:childTnLst>
                        <p:par>
                          <p:cTn id="586" fill="hold">
                            <p:stCondLst>
                              <p:cond delay="0"/>
                            </p:stCondLst>
                            <p:childTnLst>
                              <p:par>
                                <p:cTn id="587" presetID="1" presetClass="exit" presetSubtype="0" fill="hold" grpId="0" nodeType="clickEffect">
                                  <p:stCondLst>
                                    <p:cond delay="0"/>
                                  </p:stCondLst>
                                  <p:childTnLst>
                                    <p:set>
                                      <p:cBhvr>
                                        <p:cTn id="588" dur="1" fill="hold">
                                          <p:stCondLst>
                                            <p:cond delay="0"/>
                                          </p:stCondLst>
                                        </p:cTn>
                                        <p:tgtEl>
                                          <p:spTgt spid="1492"/>
                                        </p:tgtEl>
                                        <p:attrNameLst>
                                          <p:attrName>style.visibility</p:attrName>
                                        </p:attrNameLst>
                                      </p:cBhvr>
                                      <p:to>
                                        <p:strVal val="hidden"/>
                                      </p:to>
                                    </p:set>
                                  </p:childTnLst>
                                </p:cTn>
                              </p:par>
                            </p:childTnLst>
                          </p:cTn>
                        </p:par>
                      </p:childTnLst>
                    </p:cTn>
                  </p:par>
                </p:childTnLst>
              </p:cTn>
              <p:nextCondLst>
                <p:cond evt="onClick" delay="0">
                  <p:tgtEl>
                    <p:spTgt spid="1492"/>
                  </p:tgtEl>
                </p:cond>
              </p:nextCondLst>
            </p:seq>
            <p:seq concurrent="1" nextAc="seek">
              <p:cTn id="589" restart="whenNotActive" fill="hold" evtFilter="cancelBubble" nodeType="interactiveSeq">
                <p:stCondLst>
                  <p:cond evt="onClick" delay="0">
                    <p:tgtEl>
                      <p:spTgt spid="1493"/>
                    </p:tgtEl>
                  </p:cond>
                </p:stCondLst>
                <p:endSync evt="end" delay="0">
                  <p:rtn val="all"/>
                </p:endSync>
                <p:childTnLst>
                  <p:par>
                    <p:cTn id="590" fill="hold">
                      <p:stCondLst>
                        <p:cond delay="0"/>
                      </p:stCondLst>
                      <p:childTnLst>
                        <p:par>
                          <p:cTn id="591" fill="hold">
                            <p:stCondLst>
                              <p:cond delay="0"/>
                            </p:stCondLst>
                            <p:childTnLst>
                              <p:par>
                                <p:cTn id="592" presetID="1" presetClass="exit" presetSubtype="0" fill="hold" grpId="0" nodeType="clickEffect">
                                  <p:stCondLst>
                                    <p:cond delay="0"/>
                                  </p:stCondLst>
                                  <p:childTnLst>
                                    <p:set>
                                      <p:cBhvr>
                                        <p:cTn id="593" dur="1" fill="hold">
                                          <p:stCondLst>
                                            <p:cond delay="0"/>
                                          </p:stCondLst>
                                        </p:cTn>
                                        <p:tgtEl>
                                          <p:spTgt spid="1493"/>
                                        </p:tgtEl>
                                        <p:attrNameLst>
                                          <p:attrName>style.visibility</p:attrName>
                                        </p:attrNameLst>
                                      </p:cBhvr>
                                      <p:to>
                                        <p:strVal val="hidden"/>
                                      </p:to>
                                    </p:set>
                                  </p:childTnLst>
                                </p:cTn>
                              </p:par>
                            </p:childTnLst>
                          </p:cTn>
                        </p:par>
                      </p:childTnLst>
                    </p:cTn>
                  </p:par>
                </p:childTnLst>
              </p:cTn>
              <p:nextCondLst>
                <p:cond evt="onClick" delay="0">
                  <p:tgtEl>
                    <p:spTgt spid="1493"/>
                  </p:tgtEl>
                </p:cond>
              </p:nextCondLst>
            </p:seq>
            <p:seq concurrent="1" nextAc="seek">
              <p:cTn id="594" restart="whenNotActive" fill="hold" evtFilter="cancelBubble" nodeType="interactiveSeq">
                <p:stCondLst>
                  <p:cond evt="onClick" delay="0">
                    <p:tgtEl>
                      <p:spTgt spid="1494"/>
                    </p:tgtEl>
                  </p:cond>
                </p:stCondLst>
                <p:endSync evt="end" delay="0">
                  <p:rtn val="all"/>
                </p:endSync>
                <p:childTnLst>
                  <p:par>
                    <p:cTn id="595" fill="hold">
                      <p:stCondLst>
                        <p:cond delay="0"/>
                      </p:stCondLst>
                      <p:childTnLst>
                        <p:par>
                          <p:cTn id="596" fill="hold">
                            <p:stCondLst>
                              <p:cond delay="0"/>
                            </p:stCondLst>
                            <p:childTnLst>
                              <p:par>
                                <p:cTn id="597" presetID="1" presetClass="exit" presetSubtype="0" fill="hold" grpId="0" nodeType="clickEffect">
                                  <p:stCondLst>
                                    <p:cond delay="0"/>
                                  </p:stCondLst>
                                  <p:childTnLst>
                                    <p:set>
                                      <p:cBhvr>
                                        <p:cTn id="598" dur="1" fill="hold">
                                          <p:stCondLst>
                                            <p:cond delay="0"/>
                                          </p:stCondLst>
                                        </p:cTn>
                                        <p:tgtEl>
                                          <p:spTgt spid="1494"/>
                                        </p:tgtEl>
                                        <p:attrNameLst>
                                          <p:attrName>style.visibility</p:attrName>
                                        </p:attrNameLst>
                                      </p:cBhvr>
                                      <p:to>
                                        <p:strVal val="hidden"/>
                                      </p:to>
                                    </p:set>
                                  </p:childTnLst>
                                </p:cTn>
                              </p:par>
                            </p:childTnLst>
                          </p:cTn>
                        </p:par>
                      </p:childTnLst>
                    </p:cTn>
                  </p:par>
                </p:childTnLst>
              </p:cTn>
              <p:nextCondLst>
                <p:cond evt="onClick" delay="0">
                  <p:tgtEl>
                    <p:spTgt spid="1494"/>
                  </p:tgtEl>
                </p:cond>
              </p:nextCondLst>
            </p:seq>
            <p:seq concurrent="1" nextAc="seek">
              <p:cTn id="599" restart="whenNotActive" fill="hold" evtFilter="cancelBubble" nodeType="interactiveSeq">
                <p:stCondLst>
                  <p:cond evt="onClick" delay="0">
                    <p:tgtEl>
                      <p:spTgt spid="1495"/>
                    </p:tgtEl>
                  </p:cond>
                </p:stCondLst>
                <p:endSync evt="end" delay="0">
                  <p:rtn val="all"/>
                </p:endSync>
                <p:childTnLst>
                  <p:par>
                    <p:cTn id="600" fill="hold">
                      <p:stCondLst>
                        <p:cond delay="0"/>
                      </p:stCondLst>
                      <p:childTnLst>
                        <p:par>
                          <p:cTn id="601" fill="hold">
                            <p:stCondLst>
                              <p:cond delay="0"/>
                            </p:stCondLst>
                            <p:childTnLst>
                              <p:par>
                                <p:cTn id="602" presetID="1" presetClass="exit" presetSubtype="0" fill="hold" grpId="0" nodeType="clickEffect">
                                  <p:stCondLst>
                                    <p:cond delay="0"/>
                                  </p:stCondLst>
                                  <p:childTnLst>
                                    <p:set>
                                      <p:cBhvr>
                                        <p:cTn id="603" dur="1" fill="hold">
                                          <p:stCondLst>
                                            <p:cond delay="0"/>
                                          </p:stCondLst>
                                        </p:cTn>
                                        <p:tgtEl>
                                          <p:spTgt spid="1495"/>
                                        </p:tgtEl>
                                        <p:attrNameLst>
                                          <p:attrName>style.visibility</p:attrName>
                                        </p:attrNameLst>
                                      </p:cBhvr>
                                      <p:to>
                                        <p:strVal val="hidden"/>
                                      </p:to>
                                    </p:set>
                                  </p:childTnLst>
                                </p:cTn>
                              </p:par>
                            </p:childTnLst>
                          </p:cTn>
                        </p:par>
                      </p:childTnLst>
                    </p:cTn>
                  </p:par>
                </p:childTnLst>
              </p:cTn>
              <p:nextCondLst>
                <p:cond evt="onClick" delay="0">
                  <p:tgtEl>
                    <p:spTgt spid="1495"/>
                  </p:tgtEl>
                </p:cond>
              </p:nextCondLst>
            </p:seq>
            <p:seq concurrent="1" nextAc="seek">
              <p:cTn id="604" restart="whenNotActive" fill="hold" evtFilter="cancelBubble" nodeType="interactiveSeq">
                <p:stCondLst>
                  <p:cond evt="onClick" delay="0">
                    <p:tgtEl>
                      <p:spTgt spid="1496"/>
                    </p:tgtEl>
                  </p:cond>
                </p:stCondLst>
                <p:endSync evt="end" delay="0">
                  <p:rtn val="all"/>
                </p:endSync>
                <p:childTnLst>
                  <p:par>
                    <p:cTn id="605" fill="hold">
                      <p:stCondLst>
                        <p:cond delay="0"/>
                      </p:stCondLst>
                      <p:childTnLst>
                        <p:par>
                          <p:cTn id="606" fill="hold">
                            <p:stCondLst>
                              <p:cond delay="0"/>
                            </p:stCondLst>
                            <p:childTnLst>
                              <p:par>
                                <p:cTn id="607" presetID="1" presetClass="exit" presetSubtype="0" fill="hold" grpId="0" nodeType="clickEffect">
                                  <p:stCondLst>
                                    <p:cond delay="0"/>
                                  </p:stCondLst>
                                  <p:childTnLst>
                                    <p:set>
                                      <p:cBhvr>
                                        <p:cTn id="608" dur="1" fill="hold">
                                          <p:stCondLst>
                                            <p:cond delay="0"/>
                                          </p:stCondLst>
                                        </p:cTn>
                                        <p:tgtEl>
                                          <p:spTgt spid="1496"/>
                                        </p:tgtEl>
                                        <p:attrNameLst>
                                          <p:attrName>style.visibility</p:attrName>
                                        </p:attrNameLst>
                                      </p:cBhvr>
                                      <p:to>
                                        <p:strVal val="hidden"/>
                                      </p:to>
                                    </p:set>
                                  </p:childTnLst>
                                </p:cTn>
                              </p:par>
                            </p:childTnLst>
                          </p:cTn>
                        </p:par>
                      </p:childTnLst>
                    </p:cTn>
                  </p:par>
                </p:childTnLst>
              </p:cTn>
              <p:nextCondLst>
                <p:cond evt="onClick" delay="0">
                  <p:tgtEl>
                    <p:spTgt spid="1496"/>
                  </p:tgtEl>
                </p:cond>
              </p:nextCondLst>
            </p:seq>
            <p:seq concurrent="1" nextAc="seek">
              <p:cTn id="609" restart="whenNotActive" fill="hold" evtFilter="cancelBubble" nodeType="interactiveSeq">
                <p:stCondLst>
                  <p:cond evt="onClick" delay="0">
                    <p:tgtEl>
                      <p:spTgt spid="1497"/>
                    </p:tgtEl>
                  </p:cond>
                </p:stCondLst>
                <p:endSync evt="end" delay="0">
                  <p:rtn val="all"/>
                </p:endSync>
                <p:childTnLst>
                  <p:par>
                    <p:cTn id="610" fill="hold">
                      <p:stCondLst>
                        <p:cond delay="0"/>
                      </p:stCondLst>
                      <p:childTnLst>
                        <p:par>
                          <p:cTn id="611" fill="hold">
                            <p:stCondLst>
                              <p:cond delay="0"/>
                            </p:stCondLst>
                            <p:childTnLst>
                              <p:par>
                                <p:cTn id="612" presetID="1" presetClass="exit" presetSubtype="0" fill="hold" grpId="0" nodeType="clickEffect">
                                  <p:stCondLst>
                                    <p:cond delay="0"/>
                                  </p:stCondLst>
                                  <p:childTnLst>
                                    <p:set>
                                      <p:cBhvr>
                                        <p:cTn id="613" dur="1" fill="hold">
                                          <p:stCondLst>
                                            <p:cond delay="0"/>
                                          </p:stCondLst>
                                        </p:cTn>
                                        <p:tgtEl>
                                          <p:spTgt spid="1497"/>
                                        </p:tgtEl>
                                        <p:attrNameLst>
                                          <p:attrName>style.visibility</p:attrName>
                                        </p:attrNameLst>
                                      </p:cBhvr>
                                      <p:to>
                                        <p:strVal val="hidden"/>
                                      </p:to>
                                    </p:set>
                                  </p:childTnLst>
                                </p:cTn>
                              </p:par>
                            </p:childTnLst>
                          </p:cTn>
                        </p:par>
                      </p:childTnLst>
                    </p:cTn>
                  </p:par>
                </p:childTnLst>
              </p:cTn>
              <p:nextCondLst>
                <p:cond evt="onClick" delay="0">
                  <p:tgtEl>
                    <p:spTgt spid="1497"/>
                  </p:tgtEl>
                </p:cond>
              </p:nextCondLst>
            </p:seq>
            <p:seq concurrent="1" nextAc="seek">
              <p:cTn id="614" restart="whenNotActive" fill="hold" evtFilter="cancelBubble" nodeType="interactiveSeq">
                <p:stCondLst>
                  <p:cond evt="onClick" delay="0">
                    <p:tgtEl>
                      <p:spTgt spid="1498"/>
                    </p:tgtEl>
                  </p:cond>
                </p:stCondLst>
                <p:endSync evt="end" delay="0">
                  <p:rtn val="all"/>
                </p:endSync>
                <p:childTnLst>
                  <p:par>
                    <p:cTn id="615" fill="hold">
                      <p:stCondLst>
                        <p:cond delay="0"/>
                      </p:stCondLst>
                      <p:childTnLst>
                        <p:par>
                          <p:cTn id="616" fill="hold">
                            <p:stCondLst>
                              <p:cond delay="0"/>
                            </p:stCondLst>
                            <p:childTnLst>
                              <p:par>
                                <p:cTn id="617" presetID="1" presetClass="exit" presetSubtype="0" fill="hold" grpId="0" nodeType="clickEffect">
                                  <p:stCondLst>
                                    <p:cond delay="0"/>
                                  </p:stCondLst>
                                  <p:childTnLst>
                                    <p:set>
                                      <p:cBhvr>
                                        <p:cTn id="618" dur="1" fill="hold">
                                          <p:stCondLst>
                                            <p:cond delay="0"/>
                                          </p:stCondLst>
                                        </p:cTn>
                                        <p:tgtEl>
                                          <p:spTgt spid="1498"/>
                                        </p:tgtEl>
                                        <p:attrNameLst>
                                          <p:attrName>style.visibility</p:attrName>
                                        </p:attrNameLst>
                                      </p:cBhvr>
                                      <p:to>
                                        <p:strVal val="hidden"/>
                                      </p:to>
                                    </p:set>
                                  </p:childTnLst>
                                </p:cTn>
                              </p:par>
                            </p:childTnLst>
                          </p:cTn>
                        </p:par>
                      </p:childTnLst>
                    </p:cTn>
                  </p:par>
                </p:childTnLst>
              </p:cTn>
              <p:nextCondLst>
                <p:cond evt="onClick" delay="0">
                  <p:tgtEl>
                    <p:spTgt spid="1498"/>
                  </p:tgtEl>
                </p:cond>
              </p:nextCondLst>
            </p:seq>
            <p:seq concurrent="1" nextAc="seek">
              <p:cTn id="619" restart="whenNotActive" fill="hold" evtFilter="cancelBubble" nodeType="interactiveSeq">
                <p:stCondLst>
                  <p:cond evt="onClick" delay="0">
                    <p:tgtEl>
                      <p:spTgt spid="1499"/>
                    </p:tgtEl>
                  </p:cond>
                </p:stCondLst>
                <p:endSync evt="end" delay="0">
                  <p:rtn val="all"/>
                </p:endSync>
                <p:childTnLst>
                  <p:par>
                    <p:cTn id="620" fill="hold">
                      <p:stCondLst>
                        <p:cond delay="0"/>
                      </p:stCondLst>
                      <p:childTnLst>
                        <p:par>
                          <p:cTn id="621" fill="hold">
                            <p:stCondLst>
                              <p:cond delay="0"/>
                            </p:stCondLst>
                            <p:childTnLst>
                              <p:par>
                                <p:cTn id="622" presetID="1" presetClass="exit" presetSubtype="0" fill="hold" grpId="0" nodeType="clickEffect">
                                  <p:stCondLst>
                                    <p:cond delay="0"/>
                                  </p:stCondLst>
                                  <p:childTnLst>
                                    <p:set>
                                      <p:cBhvr>
                                        <p:cTn id="623" dur="1" fill="hold">
                                          <p:stCondLst>
                                            <p:cond delay="0"/>
                                          </p:stCondLst>
                                        </p:cTn>
                                        <p:tgtEl>
                                          <p:spTgt spid="1499"/>
                                        </p:tgtEl>
                                        <p:attrNameLst>
                                          <p:attrName>style.visibility</p:attrName>
                                        </p:attrNameLst>
                                      </p:cBhvr>
                                      <p:to>
                                        <p:strVal val="hidden"/>
                                      </p:to>
                                    </p:set>
                                  </p:childTnLst>
                                </p:cTn>
                              </p:par>
                            </p:childTnLst>
                          </p:cTn>
                        </p:par>
                      </p:childTnLst>
                    </p:cTn>
                  </p:par>
                </p:childTnLst>
              </p:cTn>
              <p:nextCondLst>
                <p:cond evt="onClick" delay="0">
                  <p:tgtEl>
                    <p:spTgt spid="1499"/>
                  </p:tgtEl>
                </p:cond>
              </p:nextCondLst>
            </p:seq>
            <p:seq concurrent="1" nextAc="seek">
              <p:cTn id="624" restart="whenNotActive" fill="hold" evtFilter="cancelBubble" nodeType="interactiveSeq">
                <p:stCondLst>
                  <p:cond evt="onClick" delay="0">
                    <p:tgtEl>
                      <p:spTgt spid="1500"/>
                    </p:tgtEl>
                  </p:cond>
                </p:stCondLst>
                <p:endSync evt="end" delay="0">
                  <p:rtn val="all"/>
                </p:endSync>
                <p:childTnLst>
                  <p:par>
                    <p:cTn id="625" fill="hold">
                      <p:stCondLst>
                        <p:cond delay="0"/>
                      </p:stCondLst>
                      <p:childTnLst>
                        <p:par>
                          <p:cTn id="626" fill="hold">
                            <p:stCondLst>
                              <p:cond delay="0"/>
                            </p:stCondLst>
                            <p:childTnLst>
                              <p:par>
                                <p:cTn id="627" presetID="1" presetClass="exit" presetSubtype="0" fill="hold" grpId="0" nodeType="clickEffect">
                                  <p:stCondLst>
                                    <p:cond delay="0"/>
                                  </p:stCondLst>
                                  <p:childTnLst>
                                    <p:set>
                                      <p:cBhvr>
                                        <p:cTn id="628" dur="1" fill="hold">
                                          <p:stCondLst>
                                            <p:cond delay="0"/>
                                          </p:stCondLst>
                                        </p:cTn>
                                        <p:tgtEl>
                                          <p:spTgt spid="1500"/>
                                        </p:tgtEl>
                                        <p:attrNameLst>
                                          <p:attrName>style.visibility</p:attrName>
                                        </p:attrNameLst>
                                      </p:cBhvr>
                                      <p:to>
                                        <p:strVal val="hidden"/>
                                      </p:to>
                                    </p:set>
                                  </p:childTnLst>
                                </p:cTn>
                              </p:par>
                            </p:childTnLst>
                          </p:cTn>
                        </p:par>
                      </p:childTnLst>
                    </p:cTn>
                  </p:par>
                </p:childTnLst>
              </p:cTn>
              <p:nextCondLst>
                <p:cond evt="onClick" delay="0">
                  <p:tgtEl>
                    <p:spTgt spid="1500"/>
                  </p:tgtEl>
                </p:cond>
              </p:nextCondLst>
            </p:seq>
            <p:seq concurrent="1" nextAc="seek">
              <p:cTn id="629" restart="whenNotActive" fill="hold" evtFilter="cancelBubble" nodeType="interactiveSeq">
                <p:stCondLst>
                  <p:cond evt="onClick" delay="0">
                    <p:tgtEl>
                      <p:spTgt spid="1501"/>
                    </p:tgtEl>
                  </p:cond>
                </p:stCondLst>
                <p:endSync evt="end" delay="0">
                  <p:rtn val="all"/>
                </p:endSync>
                <p:childTnLst>
                  <p:par>
                    <p:cTn id="630" fill="hold">
                      <p:stCondLst>
                        <p:cond delay="0"/>
                      </p:stCondLst>
                      <p:childTnLst>
                        <p:par>
                          <p:cTn id="631" fill="hold">
                            <p:stCondLst>
                              <p:cond delay="0"/>
                            </p:stCondLst>
                            <p:childTnLst>
                              <p:par>
                                <p:cTn id="632" presetID="1" presetClass="exit" presetSubtype="0" fill="hold" grpId="0" nodeType="clickEffect">
                                  <p:stCondLst>
                                    <p:cond delay="0"/>
                                  </p:stCondLst>
                                  <p:childTnLst>
                                    <p:set>
                                      <p:cBhvr>
                                        <p:cTn id="633" dur="1" fill="hold">
                                          <p:stCondLst>
                                            <p:cond delay="0"/>
                                          </p:stCondLst>
                                        </p:cTn>
                                        <p:tgtEl>
                                          <p:spTgt spid="1501"/>
                                        </p:tgtEl>
                                        <p:attrNameLst>
                                          <p:attrName>style.visibility</p:attrName>
                                        </p:attrNameLst>
                                      </p:cBhvr>
                                      <p:to>
                                        <p:strVal val="hidden"/>
                                      </p:to>
                                    </p:set>
                                  </p:childTnLst>
                                </p:cTn>
                              </p:par>
                            </p:childTnLst>
                          </p:cTn>
                        </p:par>
                      </p:childTnLst>
                    </p:cTn>
                  </p:par>
                </p:childTnLst>
              </p:cTn>
              <p:nextCondLst>
                <p:cond evt="onClick" delay="0">
                  <p:tgtEl>
                    <p:spTgt spid="1501"/>
                  </p:tgtEl>
                </p:cond>
              </p:nextCondLst>
            </p:seq>
            <p:seq concurrent="1" nextAc="seek">
              <p:cTn id="634" restart="whenNotActive" fill="hold" evtFilter="cancelBubble" nodeType="interactiveSeq">
                <p:stCondLst>
                  <p:cond evt="onClick" delay="0">
                    <p:tgtEl>
                      <p:spTgt spid="1502"/>
                    </p:tgtEl>
                  </p:cond>
                </p:stCondLst>
                <p:endSync evt="end" delay="0">
                  <p:rtn val="all"/>
                </p:endSync>
                <p:childTnLst>
                  <p:par>
                    <p:cTn id="635" fill="hold">
                      <p:stCondLst>
                        <p:cond delay="0"/>
                      </p:stCondLst>
                      <p:childTnLst>
                        <p:par>
                          <p:cTn id="636" fill="hold">
                            <p:stCondLst>
                              <p:cond delay="0"/>
                            </p:stCondLst>
                            <p:childTnLst>
                              <p:par>
                                <p:cTn id="637" presetID="1" presetClass="exit" presetSubtype="0" fill="hold" grpId="0" nodeType="clickEffect">
                                  <p:stCondLst>
                                    <p:cond delay="0"/>
                                  </p:stCondLst>
                                  <p:childTnLst>
                                    <p:set>
                                      <p:cBhvr>
                                        <p:cTn id="638" dur="1" fill="hold">
                                          <p:stCondLst>
                                            <p:cond delay="0"/>
                                          </p:stCondLst>
                                        </p:cTn>
                                        <p:tgtEl>
                                          <p:spTgt spid="1502"/>
                                        </p:tgtEl>
                                        <p:attrNameLst>
                                          <p:attrName>style.visibility</p:attrName>
                                        </p:attrNameLst>
                                      </p:cBhvr>
                                      <p:to>
                                        <p:strVal val="hidden"/>
                                      </p:to>
                                    </p:set>
                                  </p:childTnLst>
                                </p:cTn>
                              </p:par>
                            </p:childTnLst>
                          </p:cTn>
                        </p:par>
                      </p:childTnLst>
                    </p:cTn>
                  </p:par>
                </p:childTnLst>
              </p:cTn>
              <p:nextCondLst>
                <p:cond evt="onClick" delay="0">
                  <p:tgtEl>
                    <p:spTgt spid="1502"/>
                  </p:tgtEl>
                </p:cond>
              </p:nextCondLst>
            </p:seq>
            <p:seq concurrent="1" nextAc="seek">
              <p:cTn id="639" restart="whenNotActive" fill="hold" evtFilter="cancelBubble" nodeType="interactiveSeq">
                <p:stCondLst>
                  <p:cond evt="onClick" delay="0">
                    <p:tgtEl>
                      <p:spTgt spid="1503"/>
                    </p:tgtEl>
                  </p:cond>
                </p:stCondLst>
                <p:endSync evt="end" delay="0">
                  <p:rtn val="all"/>
                </p:endSync>
                <p:childTnLst>
                  <p:par>
                    <p:cTn id="640" fill="hold">
                      <p:stCondLst>
                        <p:cond delay="0"/>
                      </p:stCondLst>
                      <p:childTnLst>
                        <p:par>
                          <p:cTn id="641" fill="hold">
                            <p:stCondLst>
                              <p:cond delay="0"/>
                            </p:stCondLst>
                            <p:childTnLst>
                              <p:par>
                                <p:cTn id="642" presetID="1" presetClass="exit" presetSubtype="0" fill="hold" grpId="0" nodeType="clickEffect">
                                  <p:stCondLst>
                                    <p:cond delay="0"/>
                                  </p:stCondLst>
                                  <p:childTnLst>
                                    <p:set>
                                      <p:cBhvr>
                                        <p:cTn id="643" dur="1" fill="hold">
                                          <p:stCondLst>
                                            <p:cond delay="0"/>
                                          </p:stCondLst>
                                        </p:cTn>
                                        <p:tgtEl>
                                          <p:spTgt spid="1503"/>
                                        </p:tgtEl>
                                        <p:attrNameLst>
                                          <p:attrName>style.visibility</p:attrName>
                                        </p:attrNameLst>
                                      </p:cBhvr>
                                      <p:to>
                                        <p:strVal val="hidden"/>
                                      </p:to>
                                    </p:set>
                                  </p:childTnLst>
                                </p:cTn>
                              </p:par>
                            </p:childTnLst>
                          </p:cTn>
                        </p:par>
                      </p:childTnLst>
                    </p:cTn>
                  </p:par>
                </p:childTnLst>
              </p:cTn>
              <p:nextCondLst>
                <p:cond evt="onClick" delay="0">
                  <p:tgtEl>
                    <p:spTgt spid="1503"/>
                  </p:tgtEl>
                </p:cond>
              </p:nextCondLst>
            </p:seq>
            <p:seq concurrent="1" nextAc="seek">
              <p:cTn id="644" restart="whenNotActive" fill="hold" evtFilter="cancelBubble" nodeType="interactiveSeq">
                <p:stCondLst>
                  <p:cond evt="onClick" delay="0">
                    <p:tgtEl>
                      <p:spTgt spid="1504"/>
                    </p:tgtEl>
                  </p:cond>
                </p:stCondLst>
                <p:endSync evt="end" delay="0">
                  <p:rtn val="all"/>
                </p:endSync>
                <p:childTnLst>
                  <p:par>
                    <p:cTn id="645" fill="hold">
                      <p:stCondLst>
                        <p:cond delay="0"/>
                      </p:stCondLst>
                      <p:childTnLst>
                        <p:par>
                          <p:cTn id="646" fill="hold">
                            <p:stCondLst>
                              <p:cond delay="0"/>
                            </p:stCondLst>
                            <p:childTnLst>
                              <p:par>
                                <p:cTn id="647" presetID="1" presetClass="exit" presetSubtype="0" fill="hold" grpId="0" nodeType="clickEffect">
                                  <p:stCondLst>
                                    <p:cond delay="0"/>
                                  </p:stCondLst>
                                  <p:childTnLst>
                                    <p:set>
                                      <p:cBhvr>
                                        <p:cTn id="648" dur="1" fill="hold">
                                          <p:stCondLst>
                                            <p:cond delay="0"/>
                                          </p:stCondLst>
                                        </p:cTn>
                                        <p:tgtEl>
                                          <p:spTgt spid="1504"/>
                                        </p:tgtEl>
                                        <p:attrNameLst>
                                          <p:attrName>style.visibility</p:attrName>
                                        </p:attrNameLst>
                                      </p:cBhvr>
                                      <p:to>
                                        <p:strVal val="hidden"/>
                                      </p:to>
                                    </p:set>
                                  </p:childTnLst>
                                </p:cTn>
                              </p:par>
                            </p:childTnLst>
                          </p:cTn>
                        </p:par>
                      </p:childTnLst>
                    </p:cTn>
                  </p:par>
                </p:childTnLst>
              </p:cTn>
              <p:nextCondLst>
                <p:cond evt="onClick" delay="0">
                  <p:tgtEl>
                    <p:spTgt spid="1504"/>
                  </p:tgtEl>
                </p:cond>
              </p:nextCondLst>
            </p:seq>
            <p:seq concurrent="1" nextAc="seek">
              <p:cTn id="649" restart="whenNotActive" fill="hold" evtFilter="cancelBubble" nodeType="interactiveSeq">
                <p:stCondLst>
                  <p:cond evt="onClick" delay="0">
                    <p:tgtEl>
                      <p:spTgt spid="1505"/>
                    </p:tgtEl>
                  </p:cond>
                </p:stCondLst>
                <p:endSync evt="end" delay="0">
                  <p:rtn val="all"/>
                </p:endSync>
                <p:childTnLst>
                  <p:par>
                    <p:cTn id="650" fill="hold">
                      <p:stCondLst>
                        <p:cond delay="0"/>
                      </p:stCondLst>
                      <p:childTnLst>
                        <p:par>
                          <p:cTn id="651" fill="hold">
                            <p:stCondLst>
                              <p:cond delay="0"/>
                            </p:stCondLst>
                            <p:childTnLst>
                              <p:par>
                                <p:cTn id="652" presetID="1" presetClass="exit" presetSubtype="0" fill="hold" grpId="0" nodeType="clickEffect">
                                  <p:stCondLst>
                                    <p:cond delay="0"/>
                                  </p:stCondLst>
                                  <p:childTnLst>
                                    <p:set>
                                      <p:cBhvr>
                                        <p:cTn id="653" dur="1" fill="hold">
                                          <p:stCondLst>
                                            <p:cond delay="0"/>
                                          </p:stCondLst>
                                        </p:cTn>
                                        <p:tgtEl>
                                          <p:spTgt spid="1505"/>
                                        </p:tgtEl>
                                        <p:attrNameLst>
                                          <p:attrName>style.visibility</p:attrName>
                                        </p:attrNameLst>
                                      </p:cBhvr>
                                      <p:to>
                                        <p:strVal val="hidden"/>
                                      </p:to>
                                    </p:set>
                                  </p:childTnLst>
                                </p:cTn>
                              </p:par>
                            </p:childTnLst>
                          </p:cTn>
                        </p:par>
                      </p:childTnLst>
                    </p:cTn>
                  </p:par>
                </p:childTnLst>
              </p:cTn>
              <p:nextCondLst>
                <p:cond evt="onClick" delay="0">
                  <p:tgtEl>
                    <p:spTgt spid="1505"/>
                  </p:tgtEl>
                </p:cond>
              </p:nextCondLst>
            </p:seq>
            <p:seq concurrent="1" nextAc="seek">
              <p:cTn id="654" restart="whenNotActive" fill="hold" evtFilter="cancelBubble" nodeType="interactiveSeq">
                <p:stCondLst>
                  <p:cond evt="onClick" delay="0">
                    <p:tgtEl>
                      <p:spTgt spid="1506"/>
                    </p:tgtEl>
                  </p:cond>
                </p:stCondLst>
                <p:endSync evt="end" delay="0">
                  <p:rtn val="all"/>
                </p:endSync>
                <p:childTnLst>
                  <p:par>
                    <p:cTn id="655" fill="hold">
                      <p:stCondLst>
                        <p:cond delay="0"/>
                      </p:stCondLst>
                      <p:childTnLst>
                        <p:par>
                          <p:cTn id="656" fill="hold">
                            <p:stCondLst>
                              <p:cond delay="0"/>
                            </p:stCondLst>
                            <p:childTnLst>
                              <p:par>
                                <p:cTn id="657" presetID="1" presetClass="exit" presetSubtype="0" fill="hold" grpId="0" nodeType="clickEffect">
                                  <p:stCondLst>
                                    <p:cond delay="0"/>
                                  </p:stCondLst>
                                  <p:childTnLst>
                                    <p:set>
                                      <p:cBhvr>
                                        <p:cTn id="658" dur="1" fill="hold">
                                          <p:stCondLst>
                                            <p:cond delay="0"/>
                                          </p:stCondLst>
                                        </p:cTn>
                                        <p:tgtEl>
                                          <p:spTgt spid="1506"/>
                                        </p:tgtEl>
                                        <p:attrNameLst>
                                          <p:attrName>style.visibility</p:attrName>
                                        </p:attrNameLst>
                                      </p:cBhvr>
                                      <p:to>
                                        <p:strVal val="hidden"/>
                                      </p:to>
                                    </p:set>
                                  </p:childTnLst>
                                </p:cTn>
                              </p:par>
                            </p:childTnLst>
                          </p:cTn>
                        </p:par>
                      </p:childTnLst>
                    </p:cTn>
                  </p:par>
                </p:childTnLst>
              </p:cTn>
              <p:nextCondLst>
                <p:cond evt="onClick" delay="0">
                  <p:tgtEl>
                    <p:spTgt spid="1506"/>
                  </p:tgtEl>
                </p:cond>
              </p:nextCondLst>
            </p:seq>
            <p:seq concurrent="1" nextAc="seek">
              <p:cTn id="659" restart="whenNotActive" fill="hold" evtFilter="cancelBubble" nodeType="interactiveSeq">
                <p:stCondLst>
                  <p:cond evt="onClick" delay="0">
                    <p:tgtEl>
                      <p:spTgt spid="1507"/>
                    </p:tgtEl>
                  </p:cond>
                </p:stCondLst>
                <p:endSync evt="end" delay="0">
                  <p:rtn val="all"/>
                </p:endSync>
                <p:childTnLst>
                  <p:par>
                    <p:cTn id="660" fill="hold">
                      <p:stCondLst>
                        <p:cond delay="0"/>
                      </p:stCondLst>
                      <p:childTnLst>
                        <p:par>
                          <p:cTn id="661" fill="hold">
                            <p:stCondLst>
                              <p:cond delay="0"/>
                            </p:stCondLst>
                            <p:childTnLst>
                              <p:par>
                                <p:cTn id="662" presetID="1" presetClass="exit" presetSubtype="0" fill="hold" grpId="0" nodeType="clickEffect">
                                  <p:stCondLst>
                                    <p:cond delay="0"/>
                                  </p:stCondLst>
                                  <p:childTnLst>
                                    <p:set>
                                      <p:cBhvr>
                                        <p:cTn id="663" dur="1" fill="hold">
                                          <p:stCondLst>
                                            <p:cond delay="0"/>
                                          </p:stCondLst>
                                        </p:cTn>
                                        <p:tgtEl>
                                          <p:spTgt spid="1507"/>
                                        </p:tgtEl>
                                        <p:attrNameLst>
                                          <p:attrName>style.visibility</p:attrName>
                                        </p:attrNameLst>
                                      </p:cBhvr>
                                      <p:to>
                                        <p:strVal val="hidden"/>
                                      </p:to>
                                    </p:set>
                                  </p:childTnLst>
                                </p:cTn>
                              </p:par>
                            </p:childTnLst>
                          </p:cTn>
                        </p:par>
                      </p:childTnLst>
                    </p:cTn>
                  </p:par>
                </p:childTnLst>
              </p:cTn>
              <p:nextCondLst>
                <p:cond evt="onClick" delay="0">
                  <p:tgtEl>
                    <p:spTgt spid="1507"/>
                  </p:tgtEl>
                </p:cond>
              </p:nextCondLst>
            </p:seq>
            <p:seq concurrent="1" nextAc="seek">
              <p:cTn id="664" restart="whenNotActive" fill="hold" evtFilter="cancelBubble" nodeType="interactiveSeq">
                <p:stCondLst>
                  <p:cond evt="onClick" delay="0">
                    <p:tgtEl>
                      <p:spTgt spid="1508"/>
                    </p:tgtEl>
                  </p:cond>
                </p:stCondLst>
                <p:endSync evt="end" delay="0">
                  <p:rtn val="all"/>
                </p:endSync>
                <p:childTnLst>
                  <p:par>
                    <p:cTn id="665" fill="hold">
                      <p:stCondLst>
                        <p:cond delay="0"/>
                      </p:stCondLst>
                      <p:childTnLst>
                        <p:par>
                          <p:cTn id="666" fill="hold">
                            <p:stCondLst>
                              <p:cond delay="0"/>
                            </p:stCondLst>
                            <p:childTnLst>
                              <p:par>
                                <p:cTn id="667" presetID="1" presetClass="exit" presetSubtype="0" fill="hold" grpId="0" nodeType="clickEffect">
                                  <p:stCondLst>
                                    <p:cond delay="0"/>
                                  </p:stCondLst>
                                  <p:childTnLst>
                                    <p:set>
                                      <p:cBhvr>
                                        <p:cTn id="668" dur="1" fill="hold">
                                          <p:stCondLst>
                                            <p:cond delay="0"/>
                                          </p:stCondLst>
                                        </p:cTn>
                                        <p:tgtEl>
                                          <p:spTgt spid="1508"/>
                                        </p:tgtEl>
                                        <p:attrNameLst>
                                          <p:attrName>style.visibility</p:attrName>
                                        </p:attrNameLst>
                                      </p:cBhvr>
                                      <p:to>
                                        <p:strVal val="hidden"/>
                                      </p:to>
                                    </p:set>
                                  </p:childTnLst>
                                </p:cTn>
                              </p:par>
                            </p:childTnLst>
                          </p:cTn>
                        </p:par>
                      </p:childTnLst>
                    </p:cTn>
                  </p:par>
                </p:childTnLst>
              </p:cTn>
              <p:nextCondLst>
                <p:cond evt="onClick" delay="0">
                  <p:tgtEl>
                    <p:spTgt spid="1508"/>
                  </p:tgtEl>
                </p:cond>
              </p:nextCondLst>
            </p:seq>
            <p:seq concurrent="1" nextAc="seek">
              <p:cTn id="669" restart="whenNotActive" fill="hold" evtFilter="cancelBubble" nodeType="interactiveSeq">
                <p:stCondLst>
                  <p:cond evt="onClick" delay="0">
                    <p:tgtEl>
                      <p:spTgt spid="1509"/>
                    </p:tgtEl>
                  </p:cond>
                </p:stCondLst>
                <p:endSync evt="end" delay="0">
                  <p:rtn val="all"/>
                </p:endSync>
                <p:childTnLst>
                  <p:par>
                    <p:cTn id="670" fill="hold">
                      <p:stCondLst>
                        <p:cond delay="0"/>
                      </p:stCondLst>
                      <p:childTnLst>
                        <p:par>
                          <p:cTn id="671" fill="hold">
                            <p:stCondLst>
                              <p:cond delay="0"/>
                            </p:stCondLst>
                            <p:childTnLst>
                              <p:par>
                                <p:cTn id="672" presetID="1" presetClass="exit" presetSubtype="0" fill="hold" grpId="0" nodeType="clickEffect">
                                  <p:stCondLst>
                                    <p:cond delay="0"/>
                                  </p:stCondLst>
                                  <p:childTnLst>
                                    <p:set>
                                      <p:cBhvr>
                                        <p:cTn id="673" dur="1" fill="hold">
                                          <p:stCondLst>
                                            <p:cond delay="0"/>
                                          </p:stCondLst>
                                        </p:cTn>
                                        <p:tgtEl>
                                          <p:spTgt spid="1509"/>
                                        </p:tgtEl>
                                        <p:attrNameLst>
                                          <p:attrName>style.visibility</p:attrName>
                                        </p:attrNameLst>
                                      </p:cBhvr>
                                      <p:to>
                                        <p:strVal val="hidden"/>
                                      </p:to>
                                    </p:set>
                                  </p:childTnLst>
                                </p:cTn>
                              </p:par>
                            </p:childTnLst>
                          </p:cTn>
                        </p:par>
                      </p:childTnLst>
                    </p:cTn>
                  </p:par>
                </p:childTnLst>
              </p:cTn>
              <p:nextCondLst>
                <p:cond evt="onClick" delay="0">
                  <p:tgtEl>
                    <p:spTgt spid="1509"/>
                  </p:tgtEl>
                </p:cond>
              </p:nextCondLst>
            </p:seq>
            <p:seq concurrent="1" nextAc="seek">
              <p:cTn id="674" restart="whenNotActive" fill="hold" evtFilter="cancelBubble" nodeType="interactiveSeq">
                <p:stCondLst>
                  <p:cond evt="onClick" delay="0">
                    <p:tgtEl>
                      <p:spTgt spid="1510"/>
                    </p:tgtEl>
                  </p:cond>
                </p:stCondLst>
                <p:endSync evt="end" delay="0">
                  <p:rtn val="all"/>
                </p:endSync>
                <p:childTnLst>
                  <p:par>
                    <p:cTn id="675" fill="hold">
                      <p:stCondLst>
                        <p:cond delay="0"/>
                      </p:stCondLst>
                      <p:childTnLst>
                        <p:par>
                          <p:cTn id="676" fill="hold">
                            <p:stCondLst>
                              <p:cond delay="0"/>
                            </p:stCondLst>
                            <p:childTnLst>
                              <p:par>
                                <p:cTn id="677" presetID="1" presetClass="exit" presetSubtype="0" fill="hold" grpId="0" nodeType="clickEffect">
                                  <p:stCondLst>
                                    <p:cond delay="0"/>
                                  </p:stCondLst>
                                  <p:childTnLst>
                                    <p:set>
                                      <p:cBhvr>
                                        <p:cTn id="678" dur="1" fill="hold">
                                          <p:stCondLst>
                                            <p:cond delay="0"/>
                                          </p:stCondLst>
                                        </p:cTn>
                                        <p:tgtEl>
                                          <p:spTgt spid="1510"/>
                                        </p:tgtEl>
                                        <p:attrNameLst>
                                          <p:attrName>style.visibility</p:attrName>
                                        </p:attrNameLst>
                                      </p:cBhvr>
                                      <p:to>
                                        <p:strVal val="hidden"/>
                                      </p:to>
                                    </p:set>
                                  </p:childTnLst>
                                </p:cTn>
                              </p:par>
                            </p:childTnLst>
                          </p:cTn>
                        </p:par>
                      </p:childTnLst>
                    </p:cTn>
                  </p:par>
                </p:childTnLst>
              </p:cTn>
              <p:nextCondLst>
                <p:cond evt="onClick" delay="0">
                  <p:tgtEl>
                    <p:spTgt spid="1510"/>
                  </p:tgtEl>
                </p:cond>
              </p:nextCondLst>
            </p:seq>
            <p:seq concurrent="1" nextAc="seek">
              <p:cTn id="679" restart="whenNotActive" fill="hold" evtFilter="cancelBubble" nodeType="interactiveSeq">
                <p:stCondLst>
                  <p:cond evt="onClick" delay="0">
                    <p:tgtEl>
                      <p:spTgt spid="1511"/>
                    </p:tgtEl>
                  </p:cond>
                </p:stCondLst>
                <p:endSync evt="end" delay="0">
                  <p:rtn val="all"/>
                </p:endSync>
                <p:childTnLst>
                  <p:par>
                    <p:cTn id="680" fill="hold">
                      <p:stCondLst>
                        <p:cond delay="0"/>
                      </p:stCondLst>
                      <p:childTnLst>
                        <p:par>
                          <p:cTn id="681" fill="hold">
                            <p:stCondLst>
                              <p:cond delay="0"/>
                            </p:stCondLst>
                            <p:childTnLst>
                              <p:par>
                                <p:cTn id="682" presetID="1" presetClass="exit" presetSubtype="0" fill="hold" grpId="0" nodeType="clickEffect">
                                  <p:stCondLst>
                                    <p:cond delay="0"/>
                                  </p:stCondLst>
                                  <p:childTnLst>
                                    <p:set>
                                      <p:cBhvr>
                                        <p:cTn id="683" dur="1" fill="hold">
                                          <p:stCondLst>
                                            <p:cond delay="0"/>
                                          </p:stCondLst>
                                        </p:cTn>
                                        <p:tgtEl>
                                          <p:spTgt spid="1511"/>
                                        </p:tgtEl>
                                        <p:attrNameLst>
                                          <p:attrName>style.visibility</p:attrName>
                                        </p:attrNameLst>
                                      </p:cBhvr>
                                      <p:to>
                                        <p:strVal val="hidden"/>
                                      </p:to>
                                    </p:set>
                                  </p:childTnLst>
                                </p:cTn>
                              </p:par>
                            </p:childTnLst>
                          </p:cTn>
                        </p:par>
                      </p:childTnLst>
                    </p:cTn>
                  </p:par>
                </p:childTnLst>
              </p:cTn>
              <p:nextCondLst>
                <p:cond evt="onClick" delay="0">
                  <p:tgtEl>
                    <p:spTgt spid="1511"/>
                  </p:tgtEl>
                </p:cond>
              </p:nextCondLst>
            </p:seq>
            <p:seq concurrent="1" nextAc="seek">
              <p:cTn id="684" restart="whenNotActive" fill="hold" evtFilter="cancelBubble" nodeType="interactiveSeq">
                <p:stCondLst>
                  <p:cond evt="onClick" delay="0">
                    <p:tgtEl>
                      <p:spTgt spid="1512"/>
                    </p:tgtEl>
                  </p:cond>
                </p:stCondLst>
                <p:endSync evt="end" delay="0">
                  <p:rtn val="all"/>
                </p:endSync>
                <p:childTnLst>
                  <p:par>
                    <p:cTn id="685" fill="hold">
                      <p:stCondLst>
                        <p:cond delay="0"/>
                      </p:stCondLst>
                      <p:childTnLst>
                        <p:par>
                          <p:cTn id="686" fill="hold">
                            <p:stCondLst>
                              <p:cond delay="0"/>
                            </p:stCondLst>
                            <p:childTnLst>
                              <p:par>
                                <p:cTn id="687" presetID="1" presetClass="exit" presetSubtype="0" fill="hold" grpId="0" nodeType="clickEffect">
                                  <p:stCondLst>
                                    <p:cond delay="0"/>
                                  </p:stCondLst>
                                  <p:childTnLst>
                                    <p:set>
                                      <p:cBhvr>
                                        <p:cTn id="688" dur="1" fill="hold">
                                          <p:stCondLst>
                                            <p:cond delay="0"/>
                                          </p:stCondLst>
                                        </p:cTn>
                                        <p:tgtEl>
                                          <p:spTgt spid="1512"/>
                                        </p:tgtEl>
                                        <p:attrNameLst>
                                          <p:attrName>style.visibility</p:attrName>
                                        </p:attrNameLst>
                                      </p:cBhvr>
                                      <p:to>
                                        <p:strVal val="hidden"/>
                                      </p:to>
                                    </p:set>
                                  </p:childTnLst>
                                </p:cTn>
                              </p:par>
                            </p:childTnLst>
                          </p:cTn>
                        </p:par>
                      </p:childTnLst>
                    </p:cTn>
                  </p:par>
                </p:childTnLst>
              </p:cTn>
              <p:nextCondLst>
                <p:cond evt="onClick" delay="0">
                  <p:tgtEl>
                    <p:spTgt spid="1512"/>
                  </p:tgtEl>
                </p:cond>
              </p:nextCondLst>
            </p:seq>
            <p:seq concurrent="1" nextAc="seek">
              <p:cTn id="689" restart="whenNotActive" fill="hold" evtFilter="cancelBubble" nodeType="interactiveSeq">
                <p:stCondLst>
                  <p:cond evt="onClick" delay="0">
                    <p:tgtEl>
                      <p:spTgt spid="1513"/>
                    </p:tgtEl>
                  </p:cond>
                </p:stCondLst>
                <p:endSync evt="end" delay="0">
                  <p:rtn val="all"/>
                </p:endSync>
                <p:childTnLst>
                  <p:par>
                    <p:cTn id="690" fill="hold">
                      <p:stCondLst>
                        <p:cond delay="0"/>
                      </p:stCondLst>
                      <p:childTnLst>
                        <p:par>
                          <p:cTn id="691" fill="hold">
                            <p:stCondLst>
                              <p:cond delay="0"/>
                            </p:stCondLst>
                            <p:childTnLst>
                              <p:par>
                                <p:cTn id="692" presetID="1" presetClass="exit" presetSubtype="0" fill="hold" grpId="0" nodeType="clickEffect">
                                  <p:stCondLst>
                                    <p:cond delay="0"/>
                                  </p:stCondLst>
                                  <p:childTnLst>
                                    <p:set>
                                      <p:cBhvr>
                                        <p:cTn id="693" dur="1" fill="hold">
                                          <p:stCondLst>
                                            <p:cond delay="0"/>
                                          </p:stCondLst>
                                        </p:cTn>
                                        <p:tgtEl>
                                          <p:spTgt spid="1513"/>
                                        </p:tgtEl>
                                        <p:attrNameLst>
                                          <p:attrName>style.visibility</p:attrName>
                                        </p:attrNameLst>
                                      </p:cBhvr>
                                      <p:to>
                                        <p:strVal val="hidden"/>
                                      </p:to>
                                    </p:set>
                                  </p:childTnLst>
                                </p:cTn>
                              </p:par>
                            </p:childTnLst>
                          </p:cTn>
                        </p:par>
                      </p:childTnLst>
                    </p:cTn>
                  </p:par>
                </p:childTnLst>
              </p:cTn>
              <p:nextCondLst>
                <p:cond evt="onClick" delay="0">
                  <p:tgtEl>
                    <p:spTgt spid="1513"/>
                  </p:tgtEl>
                </p:cond>
              </p:nextCondLst>
            </p:seq>
            <p:seq concurrent="1" nextAc="seek">
              <p:cTn id="694" restart="whenNotActive" fill="hold" evtFilter="cancelBubble" nodeType="interactiveSeq">
                <p:stCondLst>
                  <p:cond evt="onClick" delay="0">
                    <p:tgtEl>
                      <p:spTgt spid="1514"/>
                    </p:tgtEl>
                  </p:cond>
                </p:stCondLst>
                <p:endSync evt="end" delay="0">
                  <p:rtn val="all"/>
                </p:endSync>
                <p:childTnLst>
                  <p:par>
                    <p:cTn id="695" fill="hold">
                      <p:stCondLst>
                        <p:cond delay="0"/>
                      </p:stCondLst>
                      <p:childTnLst>
                        <p:par>
                          <p:cTn id="696" fill="hold">
                            <p:stCondLst>
                              <p:cond delay="0"/>
                            </p:stCondLst>
                            <p:childTnLst>
                              <p:par>
                                <p:cTn id="697" presetID="1" presetClass="exit" presetSubtype="0" fill="hold" grpId="0" nodeType="clickEffect">
                                  <p:stCondLst>
                                    <p:cond delay="0"/>
                                  </p:stCondLst>
                                  <p:childTnLst>
                                    <p:set>
                                      <p:cBhvr>
                                        <p:cTn id="698" dur="1" fill="hold">
                                          <p:stCondLst>
                                            <p:cond delay="0"/>
                                          </p:stCondLst>
                                        </p:cTn>
                                        <p:tgtEl>
                                          <p:spTgt spid="1514"/>
                                        </p:tgtEl>
                                        <p:attrNameLst>
                                          <p:attrName>style.visibility</p:attrName>
                                        </p:attrNameLst>
                                      </p:cBhvr>
                                      <p:to>
                                        <p:strVal val="hidden"/>
                                      </p:to>
                                    </p:set>
                                  </p:childTnLst>
                                </p:cTn>
                              </p:par>
                            </p:childTnLst>
                          </p:cTn>
                        </p:par>
                      </p:childTnLst>
                    </p:cTn>
                  </p:par>
                </p:childTnLst>
              </p:cTn>
              <p:nextCondLst>
                <p:cond evt="onClick" delay="0">
                  <p:tgtEl>
                    <p:spTgt spid="1514"/>
                  </p:tgtEl>
                </p:cond>
              </p:nextCondLst>
            </p:seq>
            <p:seq concurrent="1" nextAc="seek">
              <p:cTn id="699" restart="whenNotActive" fill="hold" evtFilter="cancelBubble" nodeType="interactiveSeq">
                <p:stCondLst>
                  <p:cond evt="onClick" delay="0">
                    <p:tgtEl>
                      <p:spTgt spid="1515"/>
                    </p:tgtEl>
                  </p:cond>
                </p:stCondLst>
                <p:endSync evt="end" delay="0">
                  <p:rtn val="all"/>
                </p:endSync>
                <p:childTnLst>
                  <p:par>
                    <p:cTn id="700" fill="hold">
                      <p:stCondLst>
                        <p:cond delay="0"/>
                      </p:stCondLst>
                      <p:childTnLst>
                        <p:par>
                          <p:cTn id="701" fill="hold">
                            <p:stCondLst>
                              <p:cond delay="0"/>
                            </p:stCondLst>
                            <p:childTnLst>
                              <p:par>
                                <p:cTn id="702" presetID="1" presetClass="exit" presetSubtype="0" fill="hold" grpId="0" nodeType="clickEffect">
                                  <p:stCondLst>
                                    <p:cond delay="0"/>
                                  </p:stCondLst>
                                  <p:childTnLst>
                                    <p:set>
                                      <p:cBhvr>
                                        <p:cTn id="703" dur="1" fill="hold">
                                          <p:stCondLst>
                                            <p:cond delay="0"/>
                                          </p:stCondLst>
                                        </p:cTn>
                                        <p:tgtEl>
                                          <p:spTgt spid="1515"/>
                                        </p:tgtEl>
                                        <p:attrNameLst>
                                          <p:attrName>style.visibility</p:attrName>
                                        </p:attrNameLst>
                                      </p:cBhvr>
                                      <p:to>
                                        <p:strVal val="hidden"/>
                                      </p:to>
                                    </p:set>
                                  </p:childTnLst>
                                </p:cTn>
                              </p:par>
                            </p:childTnLst>
                          </p:cTn>
                        </p:par>
                      </p:childTnLst>
                    </p:cTn>
                  </p:par>
                </p:childTnLst>
              </p:cTn>
              <p:nextCondLst>
                <p:cond evt="onClick" delay="0">
                  <p:tgtEl>
                    <p:spTgt spid="1515"/>
                  </p:tgtEl>
                </p:cond>
              </p:nextCondLst>
            </p:seq>
            <p:seq concurrent="1" nextAc="seek">
              <p:cTn id="704" restart="whenNotActive" fill="hold" evtFilter="cancelBubble" nodeType="interactiveSeq">
                <p:stCondLst>
                  <p:cond evt="onClick" delay="0">
                    <p:tgtEl>
                      <p:spTgt spid="1516"/>
                    </p:tgtEl>
                  </p:cond>
                </p:stCondLst>
                <p:endSync evt="end" delay="0">
                  <p:rtn val="all"/>
                </p:endSync>
                <p:childTnLst>
                  <p:par>
                    <p:cTn id="705" fill="hold">
                      <p:stCondLst>
                        <p:cond delay="0"/>
                      </p:stCondLst>
                      <p:childTnLst>
                        <p:par>
                          <p:cTn id="706" fill="hold">
                            <p:stCondLst>
                              <p:cond delay="0"/>
                            </p:stCondLst>
                            <p:childTnLst>
                              <p:par>
                                <p:cTn id="707" presetID="1" presetClass="exit" presetSubtype="0" fill="hold" grpId="0" nodeType="clickEffect">
                                  <p:stCondLst>
                                    <p:cond delay="0"/>
                                  </p:stCondLst>
                                  <p:childTnLst>
                                    <p:set>
                                      <p:cBhvr>
                                        <p:cTn id="708" dur="1" fill="hold">
                                          <p:stCondLst>
                                            <p:cond delay="0"/>
                                          </p:stCondLst>
                                        </p:cTn>
                                        <p:tgtEl>
                                          <p:spTgt spid="1516"/>
                                        </p:tgtEl>
                                        <p:attrNameLst>
                                          <p:attrName>style.visibility</p:attrName>
                                        </p:attrNameLst>
                                      </p:cBhvr>
                                      <p:to>
                                        <p:strVal val="hidden"/>
                                      </p:to>
                                    </p:set>
                                  </p:childTnLst>
                                </p:cTn>
                              </p:par>
                            </p:childTnLst>
                          </p:cTn>
                        </p:par>
                      </p:childTnLst>
                    </p:cTn>
                  </p:par>
                </p:childTnLst>
              </p:cTn>
              <p:nextCondLst>
                <p:cond evt="onClick" delay="0">
                  <p:tgtEl>
                    <p:spTgt spid="1516"/>
                  </p:tgtEl>
                </p:cond>
              </p:nextCondLst>
            </p:seq>
            <p:seq concurrent="1" nextAc="seek">
              <p:cTn id="709" restart="whenNotActive" fill="hold" evtFilter="cancelBubble" nodeType="interactiveSeq">
                <p:stCondLst>
                  <p:cond evt="onClick" delay="0">
                    <p:tgtEl>
                      <p:spTgt spid="1517"/>
                    </p:tgtEl>
                  </p:cond>
                </p:stCondLst>
                <p:endSync evt="end" delay="0">
                  <p:rtn val="all"/>
                </p:endSync>
                <p:childTnLst>
                  <p:par>
                    <p:cTn id="710" fill="hold">
                      <p:stCondLst>
                        <p:cond delay="0"/>
                      </p:stCondLst>
                      <p:childTnLst>
                        <p:par>
                          <p:cTn id="711" fill="hold">
                            <p:stCondLst>
                              <p:cond delay="0"/>
                            </p:stCondLst>
                            <p:childTnLst>
                              <p:par>
                                <p:cTn id="712" presetID="1" presetClass="exit" presetSubtype="0" fill="hold" grpId="0" nodeType="clickEffect">
                                  <p:stCondLst>
                                    <p:cond delay="0"/>
                                  </p:stCondLst>
                                  <p:childTnLst>
                                    <p:set>
                                      <p:cBhvr>
                                        <p:cTn id="713" dur="1" fill="hold">
                                          <p:stCondLst>
                                            <p:cond delay="0"/>
                                          </p:stCondLst>
                                        </p:cTn>
                                        <p:tgtEl>
                                          <p:spTgt spid="1517"/>
                                        </p:tgtEl>
                                        <p:attrNameLst>
                                          <p:attrName>style.visibility</p:attrName>
                                        </p:attrNameLst>
                                      </p:cBhvr>
                                      <p:to>
                                        <p:strVal val="hidden"/>
                                      </p:to>
                                    </p:set>
                                  </p:childTnLst>
                                </p:cTn>
                              </p:par>
                            </p:childTnLst>
                          </p:cTn>
                        </p:par>
                      </p:childTnLst>
                    </p:cTn>
                  </p:par>
                </p:childTnLst>
              </p:cTn>
              <p:nextCondLst>
                <p:cond evt="onClick" delay="0">
                  <p:tgtEl>
                    <p:spTgt spid="1517"/>
                  </p:tgtEl>
                </p:cond>
              </p:nextCondLst>
            </p:seq>
            <p:seq concurrent="1" nextAc="seek">
              <p:cTn id="714" restart="whenNotActive" fill="hold" evtFilter="cancelBubble" nodeType="interactiveSeq">
                <p:stCondLst>
                  <p:cond evt="onClick" delay="0">
                    <p:tgtEl>
                      <p:spTgt spid="1518"/>
                    </p:tgtEl>
                  </p:cond>
                </p:stCondLst>
                <p:endSync evt="end" delay="0">
                  <p:rtn val="all"/>
                </p:endSync>
                <p:childTnLst>
                  <p:par>
                    <p:cTn id="715" fill="hold">
                      <p:stCondLst>
                        <p:cond delay="0"/>
                      </p:stCondLst>
                      <p:childTnLst>
                        <p:par>
                          <p:cTn id="716" fill="hold">
                            <p:stCondLst>
                              <p:cond delay="0"/>
                            </p:stCondLst>
                            <p:childTnLst>
                              <p:par>
                                <p:cTn id="717" presetID="1" presetClass="exit" presetSubtype="0" fill="hold" grpId="0" nodeType="clickEffect">
                                  <p:stCondLst>
                                    <p:cond delay="0"/>
                                  </p:stCondLst>
                                  <p:childTnLst>
                                    <p:set>
                                      <p:cBhvr>
                                        <p:cTn id="718" dur="1" fill="hold">
                                          <p:stCondLst>
                                            <p:cond delay="0"/>
                                          </p:stCondLst>
                                        </p:cTn>
                                        <p:tgtEl>
                                          <p:spTgt spid="1518"/>
                                        </p:tgtEl>
                                        <p:attrNameLst>
                                          <p:attrName>style.visibility</p:attrName>
                                        </p:attrNameLst>
                                      </p:cBhvr>
                                      <p:to>
                                        <p:strVal val="hidden"/>
                                      </p:to>
                                    </p:set>
                                  </p:childTnLst>
                                </p:cTn>
                              </p:par>
                            </p:childTnLst>
                          </p:cTn>
                        </p:par>
                      </p:childTnLst>
                    </p:cTn>
                  </p:par>
                </p:childTnLst>
              </p:cTn>
              <p:nextCondLst>
                <p:cond evt="onClick" delay="0">
                  <p:tgtEl>
                    <p:spTgt spid="1518"/>
                  </p:tgtEl>
                </p:cond>
              </p:nextCondLst>
            </p:seq>
            <p:seq concurrent="1" nextAc="seek">
              <p:cTn id="719" restart="whenNotActive" fill="hold" evtFilter="cancelBubble" nodeType="interactiveSeq">
                <p:stCondLst>
                  <p:cond evt="onClick" delay="0">
                    <p:tgtEl>
                      <p:spTgt spid="1519"/>
                    </p:tgtEl>
                  </p:cond>
                </p:stCondLst>
                <p:endSync evt="end" delay="0">
                  <p:rtn val="all"/>
                </p:endSync>
                <p:childTnLst>
                  <p:par>
                    <p:cTn id="720" fill="hold">
                      <p:stCondLst>
                        <p:cond delay="0"/>
                      </p:stCondLst>
                      <p:childTnLst>
                        <p:par>
                          <p:cTn id="721" fill="hold">
                            <p:stCondLst>
                              <p:cond delay="0"/>
                            </p:stCondLst>
                            <p:childTnLst>
                              <p:par>
                                <p:cTn id="722" presetID="1" presetClass="exit" presetSubtype="0" fill="hold" grpId="0" nodeType="clickEffect">
                                  <p:stCondLst>
                                    <p:cond delay="0"/>
                                  </p:stCondLst>
                                  <p:childTnLst>
                                    <p:set>
                                      <p:cBhvr>
                                        <p:cTn id="723" dur="1" fill="hold">
                                          <p:stCondLst>
                                            <p:cond delay="0"/>
                                          </p:stCondLst>
                                        </p:cTn>
                                        <p:tgtEl>
                                          <p:spTgt spid="1519"/>
                                        </p:tgtEl>
                                        <p:attrNameLst>
                                          <p:attrName>style.visibility</p:attrName>
                                        </p:attrNameLst>
                                      </p:cBhvr>
                                      <p:to>
                                        <p:strVal val="hidden"/>
                                      </p:to>
                                    </p:set>
                                  </p:childTnLst>
                                </p:cTn>
                              </p:par>
                            </p:childTnLst>
                          </p:cTn>
                        </p:par>
                      </p:childTnLst>
                    </p:cTn>
                  </p:par>
                </p:childTnLst>
              </p:cTn>
              <p:nextCondLst>
                <p:cond evt="onClick" delay="0">
                  <p:tgtEl>
                    <p:spTgt spid="1519"/>
                  </p:tgtEl>
                </p:cond>
              </p:nextCondLst>
            </p:seq>
            <p:seq concurrent="1" nextAc="seek">
              <p:cTn id="724" restart="whenNotActive" fill="hold" evtFilter="cancelBubble" nodeType="interactiveSeq">
                <p:stCondLst>
                  <p:cond evt="onClick" delay="0">
                    <p:tgtEl>
                      <p:spTgt spid="1520"/>
                    </p:tgtEl>
                  </p:cond>
                </p:stCondLst>
                <p:endSync evt="end" delay="0">
                  <p:rtn val="all"/>
                </p:endSync>
                <p:childTnLst>
                  <p:par>
                    <p:cTn id="725" fill="hold">
                      <p:stCondLst>
                        <p:cond delay="0"/>
                      </p:stCondLst>
                      <p:childTnLst>
                        <p:par>
                          <p:cTn id="726" fill="hold">
                            <p:stCondLst>
                              <p:cond delay="0"/>
                            </p:stCondLst>
                            <p:childTnLst>
                              <p:par>
                                <p:cTn id="727" presetID="1" presetClass="exit" presetSubtype="0" fill="hold" grpId="0" nodeType="clickEffect">
                                  <p:stCondLst>
                                    <p:cond delay="0"/>
                                  </p:stCondLst>
                                  <p:childTnLst>
                                    <p:set>
                                      <p:cBhvr>
                                        <p:cTn id="728" dur="1" fill="hold">
                                          <p:stCondLst>
                                            <p:cond delay="0"/>
                                          </p:stCondLst>
                                        </p:cTn>
                                        <p:tgtEl>
                                          <p:spTgt spid="1520"/>
                                        </p:tgtEl>
                                        <p:attrNameLst>
                                          <p:attrName>style.visibility</p:attrName>
                                        </p:attrNameLst>
                                      </p:cBhvr>
                                      <p:to>
                                        <p:strVal val="hidden"/>
                                      </p:to>
                                    </p:set>
                                  </p:childTnLst>
                                </p:cTn>
                              </p:par>
                            </p:childTnLst>
                          </p:cTn>
                        </p:par>
                      </p:childTnLst>
                    </p:cTn>
                  </p:par>
                </p:childTnLst>
              </p:cTn>
              <p:nextCondLst>
                <p:cond evt="onClick" delay="0">
                  <p:tgtEl>
                    <p:spTgt spid="1520"/>
                  </p:tgtEl>
                </p:cond>
              </p:nextCondLst>
            </p:seq>
            <p:seq concurrent="1" nextAc="seek">
              <p:cTn id="729" restart="whenNotActive" fill="hold" evtFilter="cancelBubble" nodeType="interactiveSeq">
                <p:stCondLst>
                  <p:cond evt="onClick" delay="0">
                    <p:tgtEl>
                      <p:spTgt spid="1521"/>
                    </p:tgtEl>
                  </p:cond>
                </p:stCondLst>
                <p:endSync evt="end" delay="0">
                  <p:rtn val="all"/>
                </p:endSync>
                <p:childTnLst>
                  <p:par>
                    <p:cTn id="730" fill="hold">
                      <p:stCondLst>
                        <p:cond delay="0"/>
                      </p:stCondLst>
                      <p:childTnLst>
                        <p:par>
                          <p:cTn id="731" fill="hold">
                            <p:stCondLst>
                              <p:cond delay="0"/>
                            </p:stCondLst>
                            <p:childTnLst>
                              <p:par>
                                <p:cTn id="732" presetID="1" presetClass="exit" presetSubtype="0" fill="hold" grpId="0" nodeType="clickEffect">
                                  <p:stCondLst>
                                    <p:cond delay="0"/>
                                  </p:stCondLst>
                                  <p:childTnLst>
                                    <p:set>
                                      <p:cBhvr>
                                        <p:cTn id="733" dur="1" fill="hold">
                                          <p:stCondLst>
                                            <p:cond delay="0"/>
                                          </p:stCondLst>
                                        </p:cTn>
                                        <p:tgtEl>
                                          <p:spTgt spid="1521"/>
                                        </p:tgtEl>
                                        <p:attrNameLst>
                                          <p:attrName>style.visibility</p:attrName>
                                        </p:attrNameLst>
                                      </p:cBhvr>
                                      <p:to>
                                        <p:strVal val="hidden"/>
                                      </p:to>
                                    </p:set>
                                  </p:childTnLst>
                                </p:cTn>
                              </p:par>
                            </p:childTnLst>
                          </p:cTn>
                        </p:par>
                      </p:childTnLst>
                    </p:cTn>
                  </p:par>
                </p:childTnLst>
              </p:cTn>
              <p:nextCondLst>
                <p:cond evt="onClick" delay="0">
                  <p:tgtEl>
                    <p:spTgt spid="1521"/>
                  </p:tgtEl>
                </p:cond>
              </p:nextCondLst>
            </p:seq>
            <p:seq concurrent="1" nextAc="seek">
              <p:cTn id="734" restart="whenNotActive" fill="hold" evtFilter="cancelBubble" nodeType="interactiveSeq">
                <p:stCondLst>
                  <p:cond evt="onClick" delay="0">
                    <p:tgtEl>
                      <p:spTgt spid="1522"/>
                    </p:tgtEl>
                  </p:cond>
                </p:stCondLst>
                <p:endSync evt="end" delay="0">
                  <p:rtn val="all"/>
                </p:endSync>
                <p:childTnLst>
                  <p:par>
                    <p:cTn id="735" fill="hold">
                      <p:stCondLst>
                        <p:cond delay="0"/>
                      </p:stCondLst>
                      <p:childTnLst>
                        <p:par>
                          <p:cTn id="736" fill="hold">
                            <p:stCondLst>
                              <p:cond delay="0"/>
                            </p:stCondLst>
                            <p:childTnLst>
                              <p:par>
                                <p:cTn id="737" presetID="1" presetClass="exit" presetSubtype="0" fill="hold" grpId="0" nodeType="clickEffect">
                                  <p:stCondLst>
                                    <p:cond delay="0"/>
                                  </p:stCondLst>
                                  <p:childTnLst>
                                    <p:set>
                                      <p:cBhvr>
                                        <p:cTn id="738" dur="1" fill="hold">
                                          <p:stCondLst>
                                            <p:cond delay="0"/>
                                          </p:stCondLst>
                                        </p:cTn>
                                        <p:tgtEl>
                                          <p:spTgt spid="1522"/>
                                        </p:tgtEl>
                                        <p:attrNameLst>
                                          <p:attrName>style.visibility</p:attrName>
                                        </p:attrNameLst>
                                      </p:cBhvr>
                                      <p:to>
                                        <p:strVal val="hidden"/>
                                      </p:to>
                                    </p:set>
                                  </p:childTnLst>
                                </p:cTn>
                              </p:par>
                            </p:childTnLst>
                          </p:cTn>
                        </p:par>
                      </p:childTnLst>
                    </p:cTn>
                  </p:par>
                </p:childTnLst>
              </p:cTn>
              <p:nextCondLst>
                <p:cond evt="onClick" delay="0">
                  <p:tgtEl>
                    <p:spTgt spid="1522"/>
                  </p:tgtEl>
                </p:cond>
              </p:nextCondLst>
            </p:seq>
            <p:seq concurrent="1" nextAc="seek">
              <p:cTn id="739" restart="whenNotActive" fill="hold" evtFilter="cancelBubble" nodeType="interactiveSeq">
                <p:stCondLst>
                  <p:cond evt="onClick" delay="0">
                    <p:tgtEl>
                      <p:spTgt spid="1523"/>
                    </p:tgtEl>
                  </p:cond>
                </p:stCondLst>
                <p:endSync evt="end" delay="0">
                  <p:rtn val="all"/>
                </p:endSync>
                <p:childTnLst>
                  <p:par>
                    <p:cTn id="740" fill="hold">
                      <p:stCondLst>
                        <p:cond delay="0"/>
                      </p:stCondLst>
                      <p:childTnLst>
                        <p:par>
                          <p:cTn id="741" fill="hold">
                            <p:stCondLst>
                              <p:cond delay="0"/>
                            </p:stCondLst>
                            <p:childTnLst>
                              <p:par>
                                <p:cTn id="742" presetID="1" presetClass="exit" presetSubtype="0" fill="hold" grpId="0" nodeType="clickEffect">
                                  <p:stCondLst>
                                    <p:cond delay="0"/>
                                  </p:stCondLst>
                                  <p:childTnLst>
                                    <p:set>
                                      <p:cBhvr>
                                        <p:cTn id="743" dur="1" fill="hold">
                                          <p:stCondLst>
                                            <p:cond delay="0"/>
                                          </p:stCondLst>
                                        </p:cTn>
                                        <p:tgtEl>
                                          <p:spTgt spid="1523"/>
                                        </p:tgtEl>
                                        <p:attrNameLst>
                                          <p:attrName>style.visibility</p:attrName>
                                        </p:attrNameLst>
                                      </p:cBhvr>
                                      <p:to>
                                        <p:strVal val="hidden"/>
                                      </p:to>
                                    </p:set>
                                  </p:childTnLst>
                                </p:cTn>
                              </p:par>
                            </p:childTnLst>
                          </p:cTn>
                        </p:par>
                      </p:childTnLst>
                    </p:cTn>
                  </p:par>
                </p:childTnLst>
              </p:cTn>
              <p:nextCondLst>
                <p:cond evt="onClick" delay="0">
                  <p:tgtEl>
                    <p:spTgt spid="1523"/>
                  </p:tgtEl>
                </p:cond>
              </p:nextCondLst>
            </p:seq>
            <p:seq concurrent="1" nextAc="seek">
              <p:cTn id="744" restart="whenNotActive" fill="hold" evtFilter="cancelBubble" nodeType="interactiveSeq">
                <p:stCondLst>
                  <p:cond evt="onClick" delay="0">
                    <p:tgtEl>
                      <p:spTgt spid="1524"/>
                    </p:tgtEl>
                  </p:cond>
                </p:stCondLst>
                <p:endSync evt="end" delay="0">
                  <p:rtn val="all"/>
                </p:endSync>
                <p:childTnLst>
                  <p:par>
                    <p:cTn id="745" fill="hold">
                      <p:stCondLst>
                        <p:cond delay="0"/>
                      </p:stCondLst>
                      <p:childTnLst>
                        <p:par>
                          <p:cTn id="746" fill="hold">
                            <p:stCondLst>
                              <p:cond delay="0"/>
                            </p:stCondLst>
                            <p:childTnLst>
                              <p:par>
                                <p:cTn id="747" presetID="1" presetClass="exit" presetSubtype="0" fill="hold" grpId="0" nodeType="clickEffect">
                                  <p:stCondLst>
                                    <p:cond delay="0"/>
                                  </p:stCondLst>
                                  <p:childTnLst>
                                    <p:set>
                                      <p:cBhvr>
                                        <p:cTn id="748" dur="1" fill="hold">
                                          <p:stCondLst>
                                            <p:cond delay="0"/>
                                          </p:stCondLst>
                                        </p:cTn>
                                        <p:tgtEl>
                                          <p:spTgt spid="1524"/>
                                        </p:tgtEl>
                                        <p:attrNameLst>
                                          <p:attrName>style.visibility</p:attrName>
                                        </p:attrNameLst>
                                      </p:cBhvr>
                                      <p:to>
                                        <p:strVal val="hidden"/>
                                      </p:to>
                                    </p:set>
                                  </p:childTnLst>
                                </p:cTn>
                              </p:par>
                            </p:childTnLst>
                          </p:cTn>
                        </p:par>
                      </p:childTnLst>
                    </p:cTn>
                  </p:par>
                </p:childTnLst>
              </p:cTn>
              <p:nextCondLst>
                <p:cond evt="onClick" delay="0">
                  <p:tgtEl>
                    <p:spTgt spid="1524"/>
                  </p:tgtEl>
                </p:cond>
              </p:nextCondLst>
            </p:seq>
            <p:seq concurrent="1" nextAc="seek">
              <p:cTn id="749" restart="whenNotActive" fill="hold" evtFilter="cancelBubble" nodeType="interactiveSeq">
                <p:stCondLst>
                  <p:cond evt="onClick" delay="0">
                    <p:tgtEl>
                      <p:spTgt spid="1525"/>
                    </p:tgtEl>
                  </p:cond>
                </p:stCondLst>
                <p:endSync evt="end" delay="0">
                  <p:rtn val="all"/>
                </p:endSync>
                <p:childTnLst>
                  <p:par>
                    <p:cTn id="750" fill="hold">
                      <p:stCondLst>
                        <p:cond delay="0"/>
                      </p:stCondLst>
                      <p:childTnLst>
                        <p:par>
                          <p:cTn id="751" fill="hold">
                            <p:stCondLst>
                              <p:cond delay="0"/>
                            </p:stCondLst>
                            <p:childTnLst>
                              <p:par>
                                <p:cTn id="752" presetID="1" presetClass="exit" presetSubtype="0" fill="hold" grpId="0" nodeType="clickEffect">
                                  <p:stCondLst>
                                    <p:cond delay="0"/>
                                  </p:stCondLst>
                                  <p:childTnLst>
                                    <p:set>
                                      <p:cBhvr>
                                        <p:cTn id="753" dur="1" fill="hold">
                                          <p:stCondLst>
                                            <p:cond delay="0"/>
                                          </p:stCondLst>
                                        </p:cTn>
                                        <p:tgtEl>
                                          <p:spTgt spid="1525"/>
                                        </p:tgtEl>
                                        <p:attrNameLst>
                                          <p:attrName>style.visibility</p:attrName>
                                        </p:attrNameLst>
                                      </p:cBhvr>
                                      <p:to>
                                        <p:strVal val="hidden"/>
                                      </p:to>
                                    </p:set>
                                  </p:childTnLst>
                                </p:cTn>
                              </p:par>
                            </p:childTnLst>
                          </p:cTn>
                        </p:par>
                      </p:childTnLst>
                    </p:cTn>
                  </p:par>
                </p:childTnLst>
              </p:cTn>
              <p:nextCondLst>
                <p:cond evt="onClick" delay="0">
                  <p:tgtEl>
                    <p:spTgt spid="1525"/>
                  </p:tgtEl>
                </p:cond>
              </p:nextCondLst>
            </p:seq>
            <p:seq concurrent="1" nextAc="seek">
              <p:cTn id="754" restart="whenNotActive" fill="hold" evtFilter="cancelBubble" nodeType="interactiveSeq">
                <p:stCondLst>
                  <p:cond evt="onClick" delay="0">
                    <p:tgtEl>
                      <p:spTgt spid="1526"/>
                    </p:tgtEl>
                  </p:cond>
                </p:stCondLst>
                <p:endSync evt="end" delay="0">
                  <p:rtn val="all"/>
                </p:endSync>
                <p:childTnLst>
                  <p:par>
                    <p:cTn id="755" fill="hold">
                      <p:stCondLst>
                        <p:cond delay="0"/>
                      </p:stCondLst>
                      <p:childTnLst>
                        <p:par>
                          <p:cTn id="756" fill="hold">
                            <p:stCondLst>
                              <p:cond delay="0"/>
                            </p:stCondLst>
                            <p:childTnLst>
                              <p:par>
                                <p:cTn id="757" presetID="1" presetClass="exit" presetSubtype="0" fill="hold" grpId="0" nodeType="clickEffect">
                                  <p:stCondLst>
                                    <p:cond delay="0"/>
                                  </p:stCondLst>
                                  <p:childTnLst>
                                    <p:set>
                                      <p:cBhvr>
                                        <p:cTn id="758" dur="1" fill="hold">
                                          <p:stCondLst>
                                            <p:cond delay="0"/>
                                          </p:stCondLst>
                                        </p:cTn>
                                        <p:tgtEl>
                                          <p:spTgt spid="1526"/>
                                        </p:tgtEl>
                                        <p:attrNameLst>
                                          <p:attrName>style.visibility</p:attrName>
                                        </p:attrNameLst>
                                      </p:cBhvr>
                                      <p:to>
                                        <p:strVal val="hidden"/>
                                      </p:to>
                                    </p:set>
                                  </p:childTnLst>
                                </p:cTn>
                              </p:par>
                            </p:childTnLst>
                          </p:cTn>
                        </p:par>
                      </p:childTnLst>
                    </p:cTn>
                  </p:par>
                </p:childTnLst>
              </p:cTn>
              <p:nextCondLst>
                <p:cond evt="onClick" delay="0">
                  <p:tgtEl>
                    <p:spTgt spid="1526"/>
                  </p:tgtEl>
                </p:cond>
              </p:nextCondLst>
            </p:seq>
            <p:seq concurrent="1" nextAc="seek">
              <p:cTn id="759" restart="whenNotActive" fill="hold" evtFilter="cancelBubble" nodeType="interactiveSeq">
                <p:stCondLst>
                  <p:cond evt="onClick" delay="0">
                    <p:tgtEl>
                      <p:spTgt spid="1527"/>
                    </p:tgtEl>
                  </p:cond>
                </p:stCondLst>
                <p:endSync evt="end" delay="0">
                  <p:rtn val="all"/>
                </p:endSync>
                <p:childTnLst>
                  <p:par>
                    <p:cTn id="760" fill="hold">
                      <p:stCondLst>
                        <p:cond delay="0"/>
                      </p:stCondLst>
                      <p:childTnLst>
                        <p:par>
                          <p:cTn id="761" fill="hold">
                            <p:stCondLst>
                              <p:cond delay="0"/>
                            </p:stCondLst>
                            <p:childTnLst>
                              <p:par>
                                <p:cTn id="762" presetID="1" presetClass="exit" presetSubtype="0" fill="hold" grpId="0" nodeType="clickEffect">
                                  <p:stCondLst>
                                    <p:cond delay="0"/>
                                  </p:stCondLst>
                                  <p:childTnLst>
                                    <p:set>
                                      <p:cBhvr>
                                        <p:cTn id="763" dur="1" fill="hold">
                                          <p:stCondLst>
                                            <p:cond delay="0"/>
                                          </p:stCondLst>
                                        </p:cTn>
                                        <p:tgtEl>
                                          <p:spTgt spid="1527"/>
                                        </p:tgtEl>
                                        <p:attrNameLst>
                                          <p:attrName>style.visibility</p:attrName>
                                        </p:attrNameLst>
                                      </p:cBhvr>
                                      <p:to>
                                        <p:strVal val="hidden"/>
                                      </p:to>
                                    </p:set>
                                  </p:childTnLst>
                                </p:cTn>
                              </p:par>
                            </p:childTnLst>
                          </p:cTn>
                        </p:par>
                      </p:childTnLst>
                    </p:cTn>
                  </p:par>
                </p:childTnLst>
              </p:cTn>
              <p:nextCondLst>
                <p:cond evt="onClick" delay="0">
                  <p:tgtEl>
                    <p:spTgt spid="1527"/>
                  </p:tgtEl>
                </p:cond>
              </p:nextCondLst>
            </p:seq>
            <p:seq concurrent="1" nextAc="seek">
              <p:cTn id="764" restart="whenNotActive" fill="hold" evtFilter="cancelBubble" nodeType="interactiveSeq">
                <p:stCondLst>
                  <p:cond evt="onClick" delay="0">
                    <p:tgtEl>
                      <p:spTgt spid="1528"/>
                    </p:tgtEl>
                  </p:cond>
                </p:stCondLst>
                <p:endSync evt="end" delay="0">
                  <p:rtn val="all"/>
                </p:endSync>
                <p:childTnLst>
                  <p:par>
                    <p:cTn id="765" fill="hold">
                      <p:stCondLst>
                        <p:cond delay="0"/>
                      </p:stCondLst>
                      <p:childTnLst>
                        <p:par>
                          <p:cTn id="766" fill="hold">
                            <p:stCondLst>
                              <p:cond delay="0"/>
                            </p:stCondLst>
                            <p:childTnLst>
                              <p:par>
                                <p:cTn id="767" presetID="1" presetClass="exit" presetSubtype="0" fill="hold" grpId="0" nodeType="clickEffect">
                                  <p:stCondLst>
                                    <p:cond delay="0"/>
                                  </p:stCondLst>
                                  <p:childTnLst>
                                    <p:set>
                                      <p:cBhvr>
                                        <p:cTn id="768" dur="1" fill="hold">
                                          <p:stCondLst>
                                            <p:cond delay="0"/>
                                          </p:stCondLst>
                                        </p:cTn>
                                        <p:tgtEl>
                                          <p:spTgt spid="1528"/>
                                        </p:tgtEl>
                                        <p:attrNameLst>
                                          <p:attrName>style.visibility</p:attrName>
                                        </p:attrNameLst>
                                      </p:cBhvr>
                                      <p:to>
                                        <p:strVal val="hidden"/>
                                      </p:to>
                                    </p:set>
                                  </p:childTnLst>
                                </p:cTn>
                              </p:par>
                            </p:childTnLst>
                          </p:cTn>
                        </p:par>
                      </p:childTnLst>
                    </p:cTn>
                  </p:par>
                </p:childTnLst>
              </p:cTn>
              <p:nextCondLst>
                <p:cond evt="onClick" delay="0">
                  <p:tgtEl>
                    <p:spTgt spid="1528"/>
                  </p:tgtEl>
                </p:cond>
              </p:nextCondLst>
            </p:seq>
            <p:seq concurrent="1" nextAc="seek">
              <p:cTn id="769" restart="whenNotActive" fill="hold" evtFilter="cancelBubble" nodeType="interactiveSeq">
                <p:stCondLst>
                  <p:cond evt="onClick" delay="0">
                    <p:tgtEl>
                      <p:spTgt spid="1529"/>
                    </p:tgtEl>
                  </p:cond>
                </p:stCondLst>
                <p:endSync evt="end" delay="0">
                  <p:rtn val="all"/>
                </p:endSync>
                <p:childTnLst>
                  <p:par>
                    <p:cTn id="770" fill="hold">
                      <p:stCondLst>
                        <p:cond delay="0"/>
                      </p:stCondLst>
                      <p:childTnLst>
                        <p:par>
                          <p:cTn id="771" fill="hold">
                            <p:stCondLst>
                              <p:cond delay="0"/>
                            </p:stCondLst>
                            <p:childTnLst>
                              <p:par>
                                <p:cTn id="772" presetID="1" presetClass="exit" presetSubtype="0" fill="hold" grpId="0" nodeType="clickEffect">
                                  <p:stCondLst>
                                    <p:cond delay="0"/>
                                  </p:stCondLst>
                                  <p:childTnLst>
                                    <p:set>
                                      <p:cBhvr>
                                        <p:cTn id="773" dur="1" fill="hold">
                                          <p:stCondLst>
                                            <p:cond delay="0"/>
                                          </p:stCondLst>
                                        </p:cTn>
                                        <p:tgtEl>
                                          <p:spTgt spid="1529"/>
                                        </p:tgtEl>
                                        <p:attrNameLst>
                                          <p:attrName>style.visibility</p:attrName>
                                        </p:attrNameLst>
                                      </p:cBhvr>
                                      <p:to>
                                        <p:strVal val="hidden"/>
                                      </p:to>
                                    </p:set>
                                  </p:childTnLst>
                                </p:cTn>
                              </p:par>
                            </p:childTnLst>
                          </p:cTn>
                        </p:par>
                      </p:childTnLst>
                    </p:cTn>
                  </p:par>
                </p:childTnLst>
              </p:cTn>
              <p:nextCondLst>
                <p:cond evt="onClick" delay="0">
                  <p:tgtEl>
                    <p:spTgt spid="1529"/>
                  </p:tgtEl>
                </p:cond>
              </p:nextCondLst>
            </p:seq>
            <p:seq concurrent="1" nextAc="seek">
              <p:cTn id="774" restart="whenNotActive" fill="hold" evtFilter="cancelBubble" nodeType="interactiveSeq">
                <p:stCondLst>
                  <p:cond evt="onClick" delay="0">
                    <p:tgtEl>
                      <p:spTgt spid="1530"/>
                    </p:tgtEl>
                  </p:cond>
                </p:stCondLst>
                <p:endSync evt="end" delay="0">
                  <p:rtn val="all"/>
                </p:endSync>
                <p:childTnLst>
                  <p:par>
                    <p:cTn id="775" fill="hold">
                      <p:stCondLst>
                        <p:cond delay="0"/>
                      </p:stCondLst>
                      <p:childTnLst>
                        <p:par>
                          <p:cTn id="776" fill="hold">
                            <p:stCondLst>
                              <p:cond delay="0"/>
                            </p:stCondLst>
                            <p:childTnLst>
                              <p:par>
                                <p:cTn id="777" presetID="1" presetClass="exit" presetSubtype="0" fill="hold" grpId="0" nodeType="clickEffect">
                                  <p:stCondLst>
                                    <p:cond delay="0"/>
                                  </p:stCondLst>
                                  <p:childTnLst>
                                    <p:set>
                                      <p:cBhvr>
                                        <p:cTn id="778" dur="1" fill="hold">
                                          <p:stCondLst>
                                            <p:cond delay="0"/>
                                          </p:stCondLst>
                                        </p:cTn>
                                        <p:tgtEl>
                                          <p:spTgt spid="1530"/>
                                        </p:tgtEl>
                                        <p:attrNameLst>
                                          <p:attrName>style.visibility</p:attrName>
                                        </p:attrNameLst>
                                      </p:cBhvr>
                                      <p:to>
                                        <p:strVal val="hidden"/>
                                      </p:to>
                                    </p:set>
                                  </p:childTnLst>
                                </p:cTn>
                              </p:par>
                            </p:childTnLst>
                          </p:cTn>
                        </p:par>
                      </p:childTnLst>
                    </p:cTn>
                  </p:par>
                </p:childTnLst>
              </p:cTn>
              <p:nextCondLst>
                <p:cond evt="onClick" delay="0">
                  <p:tgtEl>
                    <p:spTgt spid="1530"/>
                  </p:tgtEl>
                </p:cond>
              </p:nextCondLst>
            </p:seq>
            <p:seq concurrent="1" nextAc="seek">
              <p:cTn id="779" restart="whenNotActive" fill="hold" evtFilter="cancelBubble" nodeType="interactiveSeq">
                <p:stCondLst>
                  <p:cond evt="onClick" delay="0">
                    <p:tgtEl>
                      <p:spTgt spid="1531"/>
                    </p:tgtEl>
                  </p:cond>
                </p:stCondLst>
                <p:endSync evt="end" delay="0">
                  <p:rtn val="all"/>
                </p:endSync>
                <p:childTnLst>
                  <p:par>
                    <p:cTn id="780" fill="hold">
                      <p:stCondLst>
                        <p:cond delay="0"/>
                      </p:stCondLst>
                      <p:childTnLst>
                        <p:par>
                          <p:cTn id="781" fill="hold">
                            <p:stCondLst>
                              <p:cond delay="0"/>
                            </p:stCondLst>
                            <p:childTnLst>
                              <p:par>
                                <p:cTn id="782" presetID="1" presetClass="exit" presetSubtype="0" fill="hold" grpId="0" nodeType="clickEffect">
                                  <p:stCondLst>
                                    <p:cond delay="0"/>
                                  </p:stCondLst>
                                  <p:childTnLst>
                                    <p:set>
                                      <p:cBhvr>
                                        <p:cTn id="783" dur="1" fill="hold">
                                          <p:stCondLst>
                                            <p:cond delay="0"/>
                                          </p:stCondLst>
                                        </p:cTn>
                                        <p:tgtEl>
                                          <p:spTgt spid="1531"/>
                                        </p:tgtEl>
                                        <p:attrNameLst>
                                          <p:attrName>style.visibility</p:attrName>
                                        </p:attrNameLst>
                                      </p:cBhvr>
                                      <p:to>
                                        <p:strVal val="hidden"/>
                                      </p:to>
                                    </p:set>
                                  </p:childTnLst>
                                </p:cTn>
                              </p:par>
                            </p:childTnLst>
                          </p:cTn>
                        </p:par>
                      </p:childTnLst>
                    </p:cTn>
                  </p:par>
                </p:childTnLst>
              </p:cTn>
              <p:nextCondLst>
                <p:cond evt="onClick" delay="0">
                  <p:tgtEl>
                    <p:spTgt spid="1531"/>
                  </p:tgtEl>
                </p:cond>
              </p:nextCondLst>
            </p:seq>
            <p:seq concurrent="1" nextAc="seek">
              <p:cTn id="784" restart="whenNotActive" fill="hold" evtFilter="cancelBubble" nodeType="interactiveSeq">
                <p:stCondLst>
                  <p:cond evt="onClick" delay="0">
                    <p:tgtEl>
                      <p:spTgt spid="1532"/>
                    </p:tgtEl>
                  </p:cond>
                </p:stCondLst>
                <p:endSync evt="end" delay="0">
                  <p:rtn val="all"/>
                </p:endSync>
                <p:childTnLst>
                  <p:par>
                    <p:cTn id="785" fill="hold">
                      <p:stCondLst>
                        <p:cond delay="0"/>
                      </p:stCondLst>
                      <p:childTnLst>
                        <p:par>
                          <p:cTn id="786" fill="hold">
                            <p:stCondLst>
                              <p:cond delay="0"/>
                            </p:stCondLst>
                            <p:childTnLst>
                              <p:par>
                                <p:cTn id="787" presetID="1" presetClass="exit" presetSubtype="0" fill="hold" grpId="0" nodeType="clickEffect">
                                  <p:stCondLst>
                                    <p:cond delay="0"/>
                                  </p:stCondLst>
                                  <p:childTnLst>
                                    <p:set>
                                      <p:cBhvr>
                                        <p:cTn id="788" dur="1" fill="hold">
                                          <p:stCondLst>
                                            <p:cond delay="0"/>
                                          </p:stCondLst>
                                        </p:cTn>
                                        <p:tgtEl>
                                          <p:spTgt spid="1532"/>
                                        </p:tgtEl>
                                        <p:attrNameLst>
                                          <p:attrName>style.visibility</p:attrName>
                                        </p:attrNameLst>
                                      </p:cBhvr>
                                      <p:to>
                                        <p:strVal val="hidden"/>
                                      </p:to>
                                    </p:set>
                                  </p:childTnLst>
                                </p:cTn>
                              </p:par>
                            </p:childTnLst>
                          </p:cTn>
                        </p:par>
                      </p:childTnLst>
                    </p:cTn>
                  </p:par>
                </p:childTnLst>
              </p:cTn>
              <p:nextCondLst>
                <p:cond evt="onClick" delay="0">
                  <p:tgtEl>
                    <p:spTgt spid="1532"/>
                  </p:tgtEl>
                </p:cond>
              </p:nextCondLst>
            </p:seq>
            <p:seq concurrent="1" nextAc="seek">
              <p:cTn id="789" restart="whenNotActive" fill="hold" evtFilter="cancelBubble" nodeType="interactiveSeq">
                <p:stCondLst>
                  <p:cond evt="onClick" delay="0">
                    <p:tgtEl>
                      <p:spTgt spid="1533"/>
                    </p:tgtEl>
                  </p:cond>
                </p:stCondLst>
                <p:endSync evt="end" delay="0">
                  <p:rtn val="all"/>
                </p:endSync>
                <p:childTnLst>
                  <p:par>
                    <p:cTn id="790" fill="hold">
                      <p:stCondLst>
                        <p:cond delay="0"/>
                      </p:stCondLst>
                      <p:childTnLst>
                        <p:par>
                          <p:cTn id="791" fill="hold">
                            <p:stCondLst>
                              <p:cond delay="0"/>
                            </p:stCondLst>
                            <p:childTnLst>
                              <p:par>
                                <p:cTn id="792" presetID="1" presetClass="exit" presetSubtype="0" fill="hold" grpId="0" nodeType="clickEffect">
                                  <p:stCondLst>
                                    <p:cond delay="0"/>
                                  </p:stCondLst>
                                  <p:childTnLst>
                                    <p:set>
                                      <p:cBhvr>
                                        <p:cTn id="793" dur="1" fill="hold">
                                          <p:stCondLst>
                                            <p:cond delay="0"/>
                                          </p:stCondLst>
                                        </p:cTn>
                                        <p:tgtEl>
                                          <p:spTgt spid="1533"/>
                                        </p:tgtEl>
                                        <p:attrNameLst>
                                          <p:attrName>style.visibility</p:attrName>
                                        </p:attrNameLst>
                                      </p:cBhvr>
                                      <p:to>
                                        <p:strVal val="hidden"/>
                                      </p:to>
                                    </p:set>
                                  </p:childTnLst>
                                </p:cTn>
                              </p:par>
                            </p:childTnLst>
                          </p:cTn>
                        </p:par>
                      </p:childTnLst>
                    </p:cTn>
                  </p:par>
                </p:childTnLst>
              </p:cTn>
              <p:nextCondLst>
                <p:cond evt="onClick" delay="0">
                  <p:tgtEl>
                    <p:spTgt spid="1533"/>
                  </p:tgtEl>
                </p:cond>
              </p:nextCondLst>
            </p:seq>
            <p:seq concurrent="1" nextAc="seek">
              <p:cTn id="794" restart="whenNotActive" fill="hold" evtFilter="cancelBubble" nodeType="interactiveSeq">
                <p:stCondLst>
                  <p:cond evt="onClick" delay="0">
                    <p:tgtEl>
                      <p:spTgt spid="1534"/>
                    </p:tgtEl>
                  </p:cond>
                </p:stCondLst>
                <p:endSync evt="end" delay="0">
                  <p:rtn val="all"/>
                </p:endSync>
                <p:childTnLst>
                  <p:par>
                    <p:cTn id="795" fill="hold">
                      <p:stCondLst>
                        <p:cond delay="0"/>
                      </p:stCondLst>
                      <p:childTnLst>
                        <p:par>
                          <p:cTn id="796" fill="hold">
                            <p:stCondLst>
                              <p:cond delay="0"/>
                            </p:stCondLst>
                            <p:childTnLst>
                              <p:par>
                                <p:cTn id="797" presetID="1" presetClass="exit" presetSubtype="0" fill="hold" grpId="0" nodeType="clickEffect">
                                  <p:stCondLst>
                                    <p:cond delay="0"/>
                                  </p:stCondLst>
                                  <p:childTnLst>
                                    <p:set>
                                      <p:cBhvr>
                                        <p:cTn id="798" dur="1" fill="hold">
                                          <p:stCondLst>
                                            <p:cond delay="0"/>
                                          </p:stCondLst>
                                        </p:cTn>
                                        <p:tgtEl>
                                          <p:spTgt spid="1534"/>
                                        </p:tgtEl>
                                        <p:attrNameLst>
                                          <p:attrName>style.visibility</p:attrName>
                                        </p:attrNameLst>
                                      </p:cBhvr>
                                      <p:to>
                                        <p:strVal val="hidden"/>
                                      </p:to>
                                    </p:set>
                                  </p:childTnLst>
                                </p:cTn>
                              </p:par>
                            </p:childTnLst>
                          </p:cTn>
                        </p:par>
                      </p:childTnLst>
                    </p:cTn>
                  </p:par>
                </p:childTnLst>
              </p:cTn>
              <p:nextCondLst>
                <p:cond evt="onClick" delay="0">
                  <p:tgtEl>
                    <p:spTgt spid="1534"/>
                  </p:tgtEl>
                </p:cond>
              </p:nextCondLst>
            </p:seq>
            <p:seq concurrent="1" nextAc="seek">
              <p:cTn id="799" restart="whenNotActive" fill="hold" evtFilter="cancelBubble" nodeType="interactiveSeq">
                <p:stCondLst>
                  <p:cond evt="onClick" delay="0">
                    <p:tgtEl>
                      <p:spTgt spid="1536"/>
                    </p:tgtEl>
                  </p:cond>
                </p:stCondLst>
                <p:endSync evt="end" delay="0">
                  <p:rtn val="all"/>
                </p:endSync>
                <p:childTnLst>
                  <p:par>
                    <p:cTn id="800" fill="hold">
                      <p:stCondLst>
                        <p:cond delay="0"/>
                      </p:stCondLst>
                      <p:childTnLst>
                        <p:par>
                          <p:cTn id="801" fill="hold">
                            <p:stCondLst>
                              <p:cond delay="0"/>
                            </p:stCondLst>
                            <p:childTnLst>
                              <p:par>
                                <p:cTn id="802" presetID="1" presetClass="exit" presetSubtype="0" fill="hold" grpId="0" nodeType="clickEffect">
                                  <p:stCondLst>
                                    <p:cond delay="0"/>
                                  </p:stCondLst>
                                  <p:childTnLst>
                                    <p:set>
                                      <p:cBhvr>
                                        <p:cTn id="803" dur="1" fill="hold">
                                          <p:stCondLst>
                                            <p:cond delay="0"/>
                                          </p:stCondLst>
                                        </p:cTn>
                                        <p:tgtEl>
                                          <p:spTgt spid="1536"/>
                                        </p:tgtEl>
                                        <p:attrNameLst>
                                          <p:attrName>style.visibility</p:attrName>
                                        </p:attrNameLst>
                                      </p:cBhvr>
                                      <p:to>
                                        <p:strVal val="hidden"/>
                                      </p:to>
                                    </p:set>
                                  </p:childTnLst>
                                </p:cTn>
                              </p:par>
                            </p:childTnLst>
                          </p:cTn>
                        </p:par>
                      </p:childTnLst>
                    </p:cTn>
                  </p:par>
                </p:childTnLst>
              </p:cTn>
              <p:nextCondLst>
                <p:cond evt="onClick" delay="0">
                  <p:tgtEl>
                    <p:spTgt spid="1536"/>
                  </p:tgtEl>
                </p:cond>
              </p:nextCondLst>
            </p:seq>
            <p:seq concurrent="1" nextAc="seek">
              <p:cTn id="804" restart="whenNotActive" fill="hold" evtFilter="cancelBubble" nodeType="interactiveSeq">
                <p:stCondLst>
                  <p:cond evt="onClick" delay="0">
                    <p:tgtEl>
                      <p:spTgt spid="1537"/>
                    </p:tgtEl>
                  </p:cond>
                </p:stCondLst>
                <p:endSync evt="end" delay="0">
                  <p:rtn val="all"/>
                </p:endSync>
                <p:childTnLst>
                  <p:par>
                    <p:cTn id="805" fill="hold">
                      <p:stCondLst>
                        <p:cond delay="0"/>
                      </p:stCondLst>
                      <p:childTnLst>
                        <p:par>
                          <p:cTn id="806" fill="hold">
                            <p:stCondLst>
                              <p:cond delay="0"/>
                            </p:stCondLst>
                            <p:childTnLst>
                              <p:par>
                                <p:cTn id="807" presetID="1" presetClass="exit" presetSubtype="0" fill="hold" grpId="0" nodeType="clickEffect">
                                  <p:stCondLst>
                                    <p:cond delay="0"/>
                                  </p:stCondLst>
                                  <p:childTnLst>
                                    <p:set>
                                      <p:cBhvr>
                                        <p:cTn id="808" dur="1" fill="hold">
                                          <p:stCondLst>
                                            <p:cond delay="0"/>
                                          </p:stCondLst>
                                        </p:cTn>
                                        <p:tgtEl>
                                          <p:spTgt spid="1537"/>
                                        </p:tgtEl>
                                        <p:attrNameLst>
                                          <p:attrName>style.visibility</p:attrName>
                                        </p:attrNameLst>
                                      </p:cBhvr>
                                      <p:to>
                                        <p:strVal val="hidden"/>
                                      </p:to>
                                    </p:set>
                                  </p:childTnLst>
                                </p:cTn>
                              </p:par>
                            </p:childTnLst>
                          </p:cTn>
                        </p:par>
                      </p:childTnLst>
                    </p:cTn>
                  </p:par>
                </p:childTnLst>
              </p:cTn>
              <p:nextCondLst>
                <p:cond evt="onClick" delay="0">
                  <p:tgtEl>
                    <p:spTgt spid="1537"/>
                  </p:tgtEl>
                </p:cond>
              </p:nextCondLst>
            </p:seq>
            <p:seq concurrent="1" nextAc="seek">
              <p:cTn id="809" restart="whenNotActive" fill="hold" evtFilter="cancelBubble" nodeType="interactiveSeq">
                <p:stCondLst>
                  <p:cond evt="onClick" delay="0">
                    <p:tgtEl>
                      <p:spTgt spid="1538"/>
                    </p:tgtEl>
                  </p:cond>
                </p:stCondLst>
                <p:endSync evt="end" delay="0">
                  <p:rtn val="all"/>
                </p:endSync>
                <p:childTnLst>
                  <p:par>
                    <p:cTn id="810" fill="hold">
                      <p:stCondLst>
                        <p:cond delay="0"/>
                      </p:stCondLst>
                      <p:childTnLst>
                        <p:par>
                          <p:cTn id="811" fill="hold">
                            <p:stCondLst>
                              <p:cond delay="0"/>
                            </p:stCondLst>
                            <p:childTnLst>
                              <p:par>
                                <p:cTn id="812" presetID="1" presetClass="exit" presetSubtype="0" fill="hold" grpId="0" nodeType="clickEffect">
                                  <p:stCondLst>
                                    <p:cond delay="0"/>
                                  </p:stCondLst>
                                  <p:childTnLst>
                                    <p:set>
                                      <p:cBhvr>
                                        <p:cTn id="813" dur="1" fill="hold">
                                          <p:stCondLst>
                                            <p:cond delay="0"/>
                                          </p:stCondLst>
                                        </p:cTn>
                                        <p:tgtEl>
                                          <p:spTgt spid="1538"/>
                                        </p:tgtEl>
                                        <p:attrNameLst>
                                          <p:attrName>style.visibility</p:attrName>
                                        </p:attrNameLst>
                                      </p:cBhvr>
                                      <p:to>
                                        <p:strVal val="hidden"/>
                                      </p:to>
                                    </p:set>
                                  </p:childTnLst>
                                </p:cTn>
                              </p:par>
                            </p:childTnLst>
                          </p:cTn>
                        </p:par>
                      </p:childTnLst>
                    </p:cTn>
                  </p:par>
                </p:childTnLst>
              </p:cTn>
              <p:nextCondLst>
                <p:cond evt="onClick" delay="0">
                  <p:tgtEl>
                    <p:spTgt spid="1538"/>
                  </p:tgtEl>
                </p:cond>
              </p:nextCondLst>
            </p:seq>
            <p:seq concurrent="1" nextAc="seek">
              <p:cTn id="814" restart="whenNotActive" fill="hold" evtFilter="cancelBubble" nodeType="interactiveSeq">
                <p:stCondLst>
                  <p:cond evt="onClick" delay="0">
                    <p:tgtEl>
                      <p:spTgt spid="1539"/>
                    </p:tgtEl>
                  </p:cond>
                </p:stCondLst>
                <p:endSync evt="end" delay="0">
                  <p:rtn val="all"/>
                </p:endSync>
                <p:childTnLst>
                  <p:par>
                    <p:cTn id="815" fill="hold">
                      <p:stCondLst>
                        <p:cond delay="0"/>
                      </p:stCondLst>
                      <p:childTnLst>
                        <p:par>
                          <p:cTn id="816" fill="hold">
                            <p:stCondLst>
                              <p:cond delay="0"/>
                            </p:stCondLst>
                            <p:childTnLst>
                              <p:par>
                                <p:cTn id="817" presetID="1" presetClass="exit" presetSubtype="0" fill="hold" grpId="0" nodeType="clickEffect">
                                  <p:stCondLst>
                                    <p:cond delay="0"/>
                                  </p:stCondLst>
                                  <p:childTnLst>
                                    <p:set>
                                      <p:cBhvr>
                                        <p:cTn id="818" dur="1" fill="hold">
                                          <p:stCondLst>
                                            <p:cond delay="0"/>
                                          </p:stCondLst>
                                        </p:cTn>
                                        <p:tgtEl>
                                          <p:spTgt spid="1539"/>
                                        </p:tgtEl>
                                        <p:attrNameLst>
                                          <p:attrName>style.visibility</p:attrName>
                                        </p:attrNameLst>
                                      </p:cBhvr>
                                      <p:to>
                                        <p:strVal val="hidden"/>
                                      </p:to>
                                    </p:set>
                                  </p:childTnLst>
                                </p:cTn>
                              </p:par>
                            </p:childTnLst>
                          </p:cTn>
                        </p:par>
                      </p:childTnLst>
                    </p:cTn>
                  </p:par>
                </p:childTnLst>
              </p:cTn>
              <p:nextCondLst>
                <p:cond evt="onClick" delay="0">
                  <p:tgtEl>
                    <p:spTgt spid="1539"/>
                  </p:tgtEl>
                </p:cond>
              </p:nextCondLst>
            </p:seq>
            <p:seq concurrent="1" nextAc="seek">
              <p:cTn id="819" restart="whenNotActive" fill="hold" evtFilter="cancelBubble" nodeType="interactiveSeq">
                <p:stCondLst>
                  <p:cond evt="onClick" delay="0">
                    <p:tgtEl>
                      <p:spTgt spid="1540"/>
                    </p:tgtEl>
                  </p:cond>
                </p:stCondLst>
                <p:endSync evt="end" delay="0">
                  <p:rtn val="all"/>
                </p:endSync>
                <p:childTnLst>
                  <p:par>
                    <p:cTn id="820" fill="hold">
                      <p:stCondLst>
                        <p:cond delay="0"/>
                      </p:stCondLst>
                      <p:childTnLst>
                        <p:par>
                          <p:cTn id="821" fill="hold">
                            <p:stCondLst>
                              <p:cond delay="0"/>
                            </p:stCondLst>
                            <p:childTnLst>
                              <p:par>
                                <p:cTn id="822" presetID="1" presetClass="exit" presetSubtype="0" fill="hold" grpId="0" nodeType="clickEffect">
                                  <p:stCondLst>
                                    <p:cond delay="0"/>
                                  </p:stCondLst>
                                  <p:childTnLst>
                                    <p:set>
                                      <p:cBhvr>
                                        <p:cTn id="823" dur="1" fill="hold">
                                          <p:stCondLst>
                                            <p:cond delay="0"/>
                                          </p:stCondLst>
                                        </p:cTn>
                                        <p:tgtEl>
                                          <p:spTgt spid="1540"/>
                                        </p:tgtEl>
                                        <p:attrNameLst>
                                          <p:attrName>style.visibility</p:attrName>
                                        </p:attrNameLst>
                                      </p:cBhvr>
                                      <p:to>
                                        <p:strVal val="hidden"/>
                                      </p:to>
                                    </p:set>
                                  </p:childTnLst>
                                </p:cTn>
                              </p:par>
                            </p:childTnLst>
                          </p:cTn>
                        </p:par>
                      </p:childTnLst>
                    </p:cTn>
                  </p:par>
                </p:childTnLst>
              </p:cTn>
              <p:nextCondLst>
                <p:cond evt="onClick" delay="0">
                  <p:tgtEl>
                    <p:spTgt spid="1540"/>
                  </p:tgtEl>
                </p:cond>
              </p:nextCondLst>
            </p:seq>
            <p:seq concurrent="1" nextAc="seek">
              <p:cTn id="824" restart="whenNotActive" fill="hold" evtFilter="cancelBubble" nodeType="interactiveSeq">
                <p:stCondLst>
                  <p:cond evt="onClick" delay="0">
                    <p:tgtEl>
                      <p:spTgt spid="1541"/>
                    </p:tgtEl>
                  </p:cond>
                </p:stCondLst>
                <p:endSync evt="end" delay="0">
                  <p:rtn val="all"/>
                </p:endSync>
                <p:childTnLst>
                  <p:par>
                    <p:cTn id="825" fill="hold">
                      <p:stCondLst>
                        <p:cond delay="0"/>
                      </p:stCondLst>
                      <p:childTnLst>
                        <p:par>
                          <p:cTn id="826" fill="hold">
                            <p:stCondLst>
                              <p:cond delay="0"/>
                            </p:stCondLst>
                            <p:childTnLst>
                              <p:par>
                                <p:cTn id="827" presetID="1" presetClass="exit" presetSubtype="0" fill="hold" grpId="0" nodeType="clickEffect">
                                  <p:stCondLst>
                                    <p:cond delay="0"/>
                                  </p:stCondLst>
                                  <p:childTnLst>
                                    <p:set>
                                      <p:cBhvr>
                                        <p:cTn id="828" dur="1" fill="hold">
                                          <p:stCondLst>
                                            <p:cond delay="0"/>
                                          </p:stCondLst>
                                        </p:cTn>
                                        <p:tgtEl>
                                          <p:spTgt spid="1541"/>
                                        </p:tgtEl>
                                        <p:attrNameLst>
                                          <p:attrName>style.visibility</p:attrName>
                                        </p:attrNameLst>
                                      </p:cBhvr>
                                      <p:to>
                                        <p:strVal val="hidden"/>
                                      </p:to>
                                    </p:set>
                                  </p:childTnLst>
                                </p:cTn>
                              </p:par>
                            </p:childTnLst>
                          </p:cTn>
                        </p:par>
                      </p:childTnLst>
                    </p:cTn>
                  </p:par>
                </p:childTnLst>
              </p:cTn>
              <p:nextCondLst>
                <p:cond evt="onClick" delay="0">
                  <p:tgtEl>
                    <p:spTgt spid="1541"/>
                  </p:tgtEl>
                </p:cond>
              </p:nextCondLst>
            </p:seq>
            <p:seq concurrent="1" nextAc="seek">
              <p:cTn id="829" restart="whenNotActive" fill="hold" evtFilter="cancelBubble" nodeType="interactiveSeq">
                <p:stCondLst>
                  <p:cond evt="onClick" delay="0">
                    <p:tgtEl>
                      <p:spTgt spid="1542"/>
                    </p:tgtEl>
                  </p:cond>
                </p:stCondLst>
                <p:endSync evt="end" delay="0">
                  <p:rtn val="all"/>
                </p:endSync>
                <p:childTnLst>
                  <p:par>
                    <p:cTn id="830" fill="hold">
                      <p:stCondLst>
                        <p:cond delay="0"/>
                      </p:stCondLst>
                      <p:childTnLst>
                        <p:par>
                          <p:cTn id="831" fill="hold">
                            <p:stCondLst>
                              <p:cond delay="0"/>
                            </p:stCondLst>
                            <p:childTnLst>
                              <p:par>
                                <p:cTn id="832" presetID="1" presetClass="exit" presetSubtype="0" fill="hold" grpId="0" nodeType="clickEffect">
                                  <p:stCondLst>
                                    <p:cond delay="0"/>
                                  </p:stCondLst>
                                  <p:childTnLst>
                                    <p:set>
                                      <p:cBhvr>
                                        <p:cTn id="833" dur="1" fill="hold">
                                          <p:stCondLst>
                                            <p:cond delay="0"/>
                                          </p:stCondLst>
                                        </p:cTn>
                                        <p:tgtEl>
                                          <p:spTgt spid="1542"/>
                                        </p:tgtEl>
                                        <p:attrNameLst>
                                          <p:attrName>style.visibility</p:attrName>
                                        </p:attrNameLst>
                                      </p:cBhvr>
                                      <p:to>
                                        <p:strVal val="hidden"/>
                                      </p:to>
                                    </p:set>
                                  </p:childTnLst>
                                </p:cTn>
                              </p:par>
                            </p:childTnLst>
                          </p:cTn>
                        </p:par>
                      </p:childTnLst>
                    </p:cTn>
                  </p:par>
                </p:childTnLst>
              </p:cTn>
              <p:nextCondLst>
                <p:cond evt="onClick" delay="0">
                  <p:tgtEl>
                    <p:spTgt spid="1542"/>
                  </p:tgtEl>
                </p:cond>
              </p:nextCondLst>
            </p:seq>
            <p:seq concurrent="1" nextAc="seek">
              <p:cTn id="834" restart="whenNotActive" fill="hold" evtFilter="cancelBubble" nodeType="interactiveSeq">
                <p:stCondLst>
                  <p:cond evt="onClick" delay="0">
                    <p:tgtEl>
                      <p:spTgt spid="1543"/>
                    </p:tgtEl>
                  </p:cond>
                </p:stCondLst>
                <p:endSync evt="end" delay="0">
                  <p:rtn val="all"/>
                </p:endSync>
                <p:childTnLst>
                  <p:par>
                    <p:cTn id="835" fill="hold">
                      <p:stCondLst>
                        <p:cond delay="0"/>
                      </p:stCondLst>
                      <p:childTnLst>
                        <p:par>
                          <p:cTn id="836" fill="hold">
                            <p:stCondLst>
                              <p:cond delay="0"/>
                            </p:stCondLst>
                            <p:childTnLst>
                              <p:par>
                                <p:cTn id="837" presetID="1" presetClass="exit" presetSubtype="0" fill="hold" grpId="0" nodeType="clickEffect">
                                  <p:stCondLst>
                                    <p:cond delay="0"/>
                                  </p:stCondLst>
                                  <p:childTnLst>
                                    <p:set>
                                      <p:cBhvr>
                                        <p:cTn id="838" dur="1" fill="hold">
                                          <p:stCondLst>
                                            <p:cond delay="0"/>
                                          </p:stCondLst>
                                        </p:cTn>
                                        <p:tgtEl>
                                          <p:spTgt spid="1543"/>
                                        </p:tgtEl>
                                        <p:attrNameLst>
                                          <p:attrName>style.visibility</p:attrName>
                                        </p:attrNameLst>
                                      </p:cBhvr>
                                      <p:to>
                                        <p:strVal val="hidden"/>
                                      </p:to>
                                    </p:set>
                                  </p:childTnLst>
                                </p:cTn>
                              </p:par>
                            </p:childTnLst>
                          </p:cTn>
                        </p:par>
                      </p:childTnLst>
                    </p:cTn>
                  </p:par>
                </p:childTnLst>
              </p:cTn>
              <p:nextCondLst>
                <p:cond evt="onClick" delay="0">
                  <p:tgtEl>
                    <p:spTgt spid="1543"/>
                  </p:tgtEl>
                </p:cond>
              </p:nextCondLst>
            </p:seq>
            <p:seq concurrent="1" nextAc="seek">
              <p:cTn id="839" restart="whenNotActive" fill="hold" evtFilter="cancelBubble" nodeType="interactiveSeq">
                <p:stCondLst>
                  <p:cond evt="onClick" delay="0">
                    <p:tgtEl>
                      <p:spTgt spid="1544"/>
                    </p:tgtEl>
                  </p:cond>
                </p:stCondLst>
                <p:endSync evt="end" delay="0">
                  <p:rtn val="all"/>
                </p:endSync>
                <p:childTnLst>
                  <p:par>
                    <p:cTn id="840" fill="hold">
                      <p:stCondLst>
                        <p:cond delay="0"/>
                      </p:stCondLst>
                      <p:childTnLst>
                        <p:par>
                          <p:cTn id="841" fill="hold">
                            <p:stCondLst>
                              <p:cond delay="0"/>
                            </p:stCondLst>
                            <p:childTnLst>
                              <p:par>
                                <p:cTn id="842" presetID="1" presetClass="exit" presetSubtype="0" fill="hold" grpId="0" nodeType="clickEffect">
                                  <p:stCondLst>
                                    <p:cond delay="0"/>
                                  </p:stCondLst>
                                  <p:childTnLst>
                                    <p:set>
                                      <p:cBhvr>
                                        <p:cTn id="843" dur="1" fill="hold">
                                          <p:stCondLst>
                                            <p:cond delay="0"/>
                                          </p:stCondLst>
                                        </p:cTn>
                                        <p:tgtEl>
                                          <p:spTgt spid="1544"/>
                                        </p:tgtEl>
                                        <p:attrNameLst>
                                          <p:attrName>style.visibility</p:attrName>
                                        </p:attrNameLst>
                                      </p:cBhvr>
                                      <p:to>
                                        <p:strVal val="hidden"/>
                                      </p:to>
                                    </p:set>
                                  </p:childTnLst>
                                </p:cTn>
                              </p:par>
                            </p:childTnLst>
                          </p:cTn>
                        </p:par>
                      </p:childTnLst>
                    </p:cTn>
                  </p:par>
                </p:childTnLst>
              </p:cTn>
              <p:nextCondLst>
                <p:cond evt="onClick" delay="0">
                  <p:tgtEl>
                    <p:spTgt spid="1544"/>
                  </p:tgtEl>
                </p:cond>
              </p:nextCondLst>
            </p:seq>
            <p:seq concurrent="1" nextAc="seek">
              <p:cTn id="844" restart="whenNotActive" fill="hold" evtFilter="cancelBubble" nodeType="interactiveSeq">
                <p:stCondLst>
                  <p:cond evt="onClick" delay="0">
                    <p:tgtEl>
                      <p:spTgt spid="1545"/>
                    </p:tgtEl>
                  </p:cond>
                </p:stCondLst>
                <p:endSync evt="end" delay="0">
                  <p:rtn val="all"/>
                </p:endSync>
                <p:childTnLst>
                  <p:par>
                    <p:cTn id="845" fill="hold">
                      <p:stCondLst>
                        <p:cond delay="0"/>
                      </p:stCondLst>
                      <p:childTnLst>
                        <p:par>
                          <p:cTn id="846" fill="hold">
                            <p:stCondLst>
                              <p:cond delay="0"/>
                            </p:stCondLst>
                            <p:childTnLst>
                              <p:par>
                                <p:cTn id="847" presetID="1" presetClass="exit" presetSubtype="0" fill="hold" grpId="0" nodeType="clickEffect">
                                  <p:stCondLst>
                                    <p:cond delay="0"/>
                                  </p:stCondLst>
                                  <p:childTnLst>
                                    <p:set>
                                      <p:cBhvr>
                                        <p:cTn id="848" dur="1" fill="hold">
                                          <p:stCondLst>
                                            <p:cond delay="0"/>
                                          </p:stCondLst>
                                        </p:cTn>
                                        <p:tgtEl>
                                          <p:spTgt spid="1545"/>
                                        </p:tgtEl>
                                        <p:attrNameLst>
                                          <p:attrName>style.visibility</p:attrName>
                                        </p:attrNameLst>
                                      </p:cBhvr>
                                      <p:to>
                                        <p:strVal val="hidden"/>
                                      </p:to>
                                    </p:set>
                                  </p:childTnLst>
                                </p:cTn>
                              </p:par>
                            </p:childTnLst>
                          </p:cTn>
                        </p:par>
                      </p:childTnLst>
                    </p:cTn>
                  </p:par>
                </p:childTnLst>
              </p:cTn>
              <p:nextCondLst>
                <p:cond evt="onClick" delay="0">
                  <p:tgtEl>
                    <p:spTgt spid="1545"/>
                  </p:tgtEl>
                </p:cond>
              </p:nextCondLst>
            </p:seq>
            <p:seq concurrent="1" nextAc="seek">
              <p:cTn id="849" restart="whenNotActive" fill="hold" evtFilter="cancelBubble" nodeType="interactiveSeq">
                <p:stCondLst>
                  <p:cond evt="onClick" delay="0">
                    <p:tgtEl>
                      <p:spTgt spid="1546"/>
                    </p:tgtEl>
                  </p:cond>
                </p:stCondLst>
                <p:endSync evt="end" delay="0">
                  <p:rtn val="all"/>
                </p:endSync>
                <p:childTnLst>
                  <p:par>
                    <p:cTn id="850" fill="hold">
                      <p:stCondLst>
                        <p:cond delay="0"/>
                      </p:stCondLst>
                      <p:childTnLst>
                        <p:par>
                          <p:cTn id="851" fill="hold">
                            <p:stCondLst>
                              <p:cond delay="0"/>
                            </p:stCondLst>
                            <p:childTnLst>
                              <p:par>
                                <p:cTn id="852" presetID="1" presetClass="exit" presetSubtype="0" fill="hold" grpId="0" nodeType="clickEffect">
                                  <p:stCondLst>
                                    <p:cond delay="0"/>
                                  </p:stCondLst>
                                  <p:childTnLst>
                                    <p:set>
                                      <p:cBhvr>
                                        <p:cTn id="853" dur="1" fill="hold">
                                          <p:stCondLst>
                                            <p:cond delay="0"/>
                                          </p:stCondLst>
                                        </p:cTn>
                                        <p:tgtEl>
                                          <p:spTgt spid="1546"/>
                                        </p:tgtEl>
                                        <p:attrNameLst>
                                          <p:attrName>style.visibility</p:attrName>
                                        </p:attrNameLst>
                                      </p:cBhvr>
                                      <p:to>
                                        <p:strVal val="hidden"/>
                                      </p:to>
                                    </p:set>
                                  </p:childTnLst>
                                </p:cTn>
                              </p:par>
                            </p:childTnLst>
                          </p:cTn>
                        </p:par>
                      </p:childTnLst>
                    </p:cTn>
                  </p:par>
                </p:childTnLst>
              </p:cTn>
              <p:nextCondLst>
                <p:cond evt="onClick" delay="0">
                  <p:tgtEl>
                    <p:spTgt spid="1546"/>
                  </p:tgtEl>
                </p:cond>
              </p:nextCondLst>
            </p:seq>
            <p:seq concurrent="1" nextAc="seek">
              <p:cTn id="854" restart="whenNotActive" fill="hold" evtFilter="cancelBubble" nodeType="interactiveSeq">
                <p:stCondLst>
                  <p:cond evt="onClick" delay="0">
                    <p:tgtEl>
                      <p:spTgt spid="1547"/>
                    </p:tgtEl>
                  </p:cond>
                </p:stCondLst>
                <p:endSync evt="end" delay="0">
                  <p:rtn val="all"/>
                </p:endSync>
                <p:childTnLst>
                  <p:par>
                    <p:cTn id="855" fill="hold">
                      <p:stCondLst>
                        <p:cond delay="0"/>
                      </p:stCondLst>
                      <p:childTnLst>
                        <p:par>
                          <p:cTn id="856" fill="hold">
                            <p:stCondLst>
                              <p:cond delay="0"/>
                            </p:stCondLst>
                            <p:childTnLst>
                              <p:par>
                                <p:cTn id="857" presetID="1" presetClass="exit" presetSubtype="0" fill="hold" grpId="0" nodeType="clickEffect">
                                  <p:stCondLst>
                                    <p:cond delay="0"/>
                                  </p:stCondLst>
                                  <p:childTnLst>
                                    <p:set>
                                      <p:cBhvr>
                                        <p:cTn id="858" dur="1" fill="hold">
                                          <p:stCondLst>
                                            <p:cond delay="0"/>
                                          </p:stCondLst>
                                        </p:cTn>
                                        <p:tgtEl>
                                          <p:spTgt spid="1547"/>
                                        </p:tgtEl>
                                        <p:attrNameLst>
                                          <p:attrName>style.visibility</p:attrName>
                                        </p:attrNameLst>
                                      </p:cBhvr>
                                      <p:to>
                                        <p:strVal val="hidden"/>
                                      </p:to>
                                    </p:set>
                                  </p:childTnLst>
                                </p:cTn>
                              </p:par>
                            </p:childTnLst>
                          </p:cTn>
                        </p:par>
                      </p:childTnLst>
                    </p:cTn>
                  </p:par>
                </p:childTnLst>
              </p:cTn>
              <p:nextCondLst>
                <p:cond evt="onClick" delay="0">
                  <p:tgtEl>
                    <p:spTgt spid="1547"/>
                  </p:tgtEl>
                </p:cond>
              </p:nextCondLst>
            </p:seq>
            <p:seq concurrent="1" nextAc="seek">
              <p:cTn id="859" restart="whenNotActive" fill="hold" evtFilter="cancelBubble" nodeType="interactiveSeq">
                <p:stCondLst>
                  <p:cond evt="onClick" delay="0">
                    <p:tgtEl>
                      <p:spTgt spid="1548"/>
                    </p:tgtEl>
                  </p:cond>
                </p:stCondLst>
                <p:endSync evt="end" delay="0">
                  <p:rtn val="all"/>
                </p:endSync>
                <p:childTnLst>
                  <p:par>
                    <p:cTn id="860" fill="hold">
                      <p:stCondLst>
                        <p:cond delay="0"/>
                      </p:stCondLst>
                      <p:childTnLst>
                        <p:par>
                          <p:cTn id="861" fill="hold">
                            <p:stCondLst>
                              <p:cond delay="0"/>
                            </p:stCondLst>
                            <p:childTnLst>
                              <p:par>
                                <p:cTn id="862" presetID="1" presetClass="exit" presetSubtype="0" fill="hold" grpId="0" nodeType="clickEffect">
                                  <p:stCondLst>
                                    <p:cond delay="0"/>
                                  </p:stCondLst>
                                  <p:childTnLst>
                                    <p:set>
                                      <p:cBhvr>
                                        <p:cTn id="863" dur="1" fill="hold">
                                          <p:stCondLst>
                                            <p:cond delay="0"/>
                                          </p:stCondLst>
                                        </p:cTn>
                                        <p:tgtEl>
                                          <p:spTgt spid="1548"/>
                                        </p:tgtEl>
                                        <p:attrNameLst>
                                          <p:attrName>style.visibility</p:attrName>
                                        </p:attrNameLst>
                                      </p:cBhvr>
                                      <p:to>
                                        <p:strVal val="hidden"/>
                                      </p:to>
                                    </p:set>
                                  </p:childTnLst>
                                </p:cTn>
                              </p:par>
                            </p:childTnLst>
                          </p:cTn>
                        </p:par>
                      </p:childTnLst>
                    </p:cTn>
                  </p:par>
                </p:childTnLst>
              </p:cTn>
              <p:nextCondLst>
                <p:cond evt="onClick" delay="0">
                  <p:tgtEl>
                    <p:spTgt spid="1548"/>
                  </p:tgtEl>
                </p:cond>
              </p:nextCondLst>
            </p:seq>
            <p:seq concurrent="1" nextAc="seek">
              <p:cTn id="864" restart="whenNotActive" fill="hold" evtFilter="cancelBubble" nodeType="interactiveSeq">
                <p:stCondLst>
                  <p:cond evt="onClick" delay="0">
                    <p:tgtEl>
                      <p:spTgt spid="1549"/>
                    </p:tgtEl>
                  </p:cond>
                </p:stCondLst>
                <p:endSync evt="end" delay="0">
                  <p:rtn val="all"/>
                </p:endSync>
                <p:childTnLst>
                  <p:par>
                    <p:cTn id="865" fill="hold">
                      <p:stCondLst>
                        <p:cond delay="0"/>
                      </p:stCondLst>
                      <p:childTnLst>
                        <p:par>
                          <p:cTn id="866" fill="hold">
                            <p:stCondLst>
                              <p:cond delay="0"/>
                            </p:stCondLst>
                            <p:childTnLst>
                              <p:par>
                                <p:cTn id="867" presetID="1" presetClass="exit" presetSubtype="0" fill="hold" grpId="0" nodeType="clickEffect">
                                  <p:stCondLst>
                                    <p:cond delay="0"/>
                                  </p:stCondLst>
                                  <p:childTnLst>
                                    <p:set>
                                      <p:cBhvr>
                                        <p:cTn id="868" dur="1" fill="hold">
                                          <p:stCondLst>
                                            <p:cond delay="0"/>
                                          </p:stCondLst>
                                        </p:cTn>
                                        <p:tgtEl>
                                          <p:spTgt spid="1549"/>
                                        </p:tgtEl>
                                        <p:attrNameLst>
                                          <p:attrName>style.visibility</p:attrName>
                                        </p:attrNameLst>
                                      </p:cBhvr>
                                      <p:to>
                                        <p:strVal val="hidden"/>
                                      </p:to>
                                    </p:set>
                                  </p:childTnLst>
                                </p:cTn>
                              </p:par>
                            </p:childTnLst>
                          </p:cTn>
                        </p:par>
                      </p:childTnLst>
                    </p:cTn>
                  </p:par>
                </p:childTnLst>
              </p:cTn>
              <p:nextCondLst>
                <p:cond evt="onClick" delay="0">
                  <p:tgtEl>
                    <p:spTgt spid="1549"/>
                  </p:tgtEl>
                </p:cond>
              </p:nextCondLst>
            </p:seq>
            <p:seq concurrent="1" nextAc="seek">
              <p:cTn id="869" restart="whenNotActive" fill="hold" evtFilter="cancelBubble" nodeType="interactiveSeq">
                <p:stCondLst>
                  <p:cond evt="onClick" delay="0">
                    <p:tgtEl>
                      <p:spTgt spid="1550"/>
                    </p:tgtEl>
                  </p:cond>
                </p:stCondLst>
                <p:endSync evt="end" delay="0">
                  <p:rtn val="all"/>
                </p:endSync>
                <p:childTnLst>
                  <p:par>
                    <p:cTn id="870" fill="hold">
                      <p:stCondLst>
                        <p:cond delay="0"/>
                      </p:stCondLst>
                      <p:childTnLst>
                        <p:par>
                          <p:cTn id="871" fill="hold">
                            <p:stCondLst>
                              <p:cond delay="0"/>
                            </p:stCondLst>
                            <p:childTnLst>
                              <p:par>
                                <p:cTn id="872" presetID="1" presetClass="exit" presetSubtype="0" fill="hold" grpId="0" nodeType="clickEffect">
                                  <p:stCondLst>
                                    <p:cond delay="0"/>
                                  </p:stCondLst>
                                  <p:childTnLst>
                                    <p:set>
                                      <p:cBhvr>
                                        <p:cTn id="873" dur="1" fill="hold">
                                          <p:stCondLst>
                                            <p:cond delay="0"/>
                                          </p:stCondLst>
                                        </p:cTn>
                                        <p:tgtEl>
                                          <p:spTgt spid="1550"/>
                                        </p:tgtEl>
                                        <p:attrNameLst>
                                          <p:attrName>style.visibility</p:attrName>
                                        </p:attrNameLst>
                                      </p:cBhvr>
                                      <p:to>
                                        <p:strVal val="hidden"/>
                                      </p:to>
                                    </p:set>
                                  </p:childTnLst>
                                </p:cTn>
                              </p:par>
                            </p:childTnLst>
                          </p:cTn>
                        </p:par>
                      </p:childTnLst>
                    </p:cTn>
                  </p:par>
                </p:childTnLst>
              </p:cTn>
              <p:nextCondLst>
                <p:cond evt="onClick" delay="0">
                  <p:tgtEl>
                    <p:spTgt spid="1550"/>
                  </p:tgtEl>
                </p:cond>
              </p:nextCondLst>
            </p:seq>
            <p:seq concurrent="1" nextAc="seek">
              <p:cTn id="874" restart="whenNotActive" fill="hold" evtFilter="cancelBubble" nodeType="interactiveSeq">
                <p:stCondLst>
                  <p:cond evt="onClick" delay="0">
                    <p:tgtEl>
                      <p:spTgt spid="1551"/>
                    </p:tgtEl>
                  </p:cond>
                </p:stCondLst>
                <p:endSync evt="end" delay="0">
                  <p:rtn val="all"/>
                </p:endSync>
                <p:childTnLst>
                  <p:par>
                    <p:cTn id="875" fill="hold">
                      <p:stCondLst>
                        <p:cond delay="0"/>
                      </p:stCondLst>
                      <p:childTnLst>
                        <p:par>
                          <p:cTn id="876" fill="hold">
                            <p:stCondLst>
                              <p:cond delay="0"/>
                            </p:stCondLst>
                            <p:childTnLst>
                              <p:par>
                                <p:cTn id="877" presetID="1" presetClass="exit" presetSubtype="0" fill="hold" grpId="0" nodeType="clickEffect">
                                  <p:stCondLst>
                                    <p:cond delay="0"/>
                                  </p:stCondLst>
                                  <p:childTnLst>
                                    <p:set>
                                      <p:cBhvr>
                                        <p:cTn id="878" dur="1" fill="hold">
                                          <p:stCondLst>
                                            <p:cond delay="0"/>
                                          </p:stCondLst>
                                        </p:cTn>
                                        <p:tgtEl>
                                          <p:spTgt spid="1551"/>
                                        </p:tgtEl>
                                        <p:attrNameLst>
                                          <p:attrName>style.visibility</p:attrName>
                                        </p:attrNameLst>
                                      </p:cBhvr>
                                      <p:to>
                                        <p:strVal val="hidden"/>
                                      </p:to>
                                    </p:set>
                                  </p:childTnLst>
                                </p:cTn>
                              </p:par>
                            </p:childTnLst>
                          </p:cTn>
                        </p:par>
                      </p:childTnLst>
                    </p:cTn>
                  </p:par>
                </p:childTnLst>
              </p:cTn>
              <p:nextCondLst>
                <p:cond evt="onClick" delay="0">
                  <p:tgtEl>
                    <p:spTgt spid="1551"/>
                  </p:tgtEl>
                </p:cond>
              </p:nextCondLst>
            </p:seq>
            <p:seq concurrent="1" nextAc="seek">
              <p:cTn id="879" restart="whenNotActive" fill="hold" evtFilter="cancelBubble" nodeType="interactiveSeq">
                <p:stCondLst>
                  <p:cond evt="onClick" delay="0">
                    <p:tgtEl>
                      <p:spTgt spid="1552"/>
                    </p:tgtEl>
                  </p:cond>
                </p:stCondLst>
                <p:endSync evt="end" delay="0">
                  <p:rtn val="all"/>
                </p:endSync>
                <p:childTnLst>
                  <p:par>
                    <p:cTn id="880" fill="hold">
                      <p:stCondLst>
                        <p:cond delay="0"/>
                      </p:stCondLst>
                      <p:childTnLst>
                        <p:par>
                          <p:cTn id="881" fill="hold">
                            <p:stCondLst>
                              <p:cond delay="0"/>
                            </p:stCondLst>
                            <p:childTnLst>
                              <p:par>
                                <p:cTn id="882" presetID="1" presetClass="exit" presetSubtype="0" fill="hold" grpId="0" nodeType="clickEffect">
                                  <p:stCondLst>
                                    <p:cond delay="0"/>
                                  </p:stCondLst>
                                  <p:childTnLst>
                                    <p:set>
                                      <p:cBhvr>
                                        <p:cTn id="883" dur="1" fill="hold">
                                          <p:stCondLst>
                                            <p:cond delay="0"/>
                                          </p:stCondLst>
                                        </p:cTn>
                                        <p:tgtEl>
                                          <p:spTgt spid="1552"/>
                                        </p:tgtEl>
                                        <p:attrNameLst>
                                          <p:attrName>style.visibility</p:attrName>
                                        </p:attrNameLst>
                                      </p:cBhvr>
                                      <p:to>
                                        <p:strVal val="hidden"/>
                                      </p:to>
                                    </p:set>
                                  </p:childTnLst>
                                </p:cTn>
                              </p:par>
                            </p:childTnLst>
                          </p:cTn>
                        </p:par>
                      </p:childTnLst>
                    </p:cTn>
                  </p:par>
                </p:childTnLst>
              </p:cTn>
              <p:nextCondLst>
                <p:cond evt="onClick" delay="0">
                  <p:tgtEl>
                    <p:spTgt spid="1552"/>
                  </p:tgtEl>
                </p:cond>
              </p:nextCondLst>
            </p:seq>
            <p:seq concurrent="1" nextAc="seek">
              <p:cTn id="884" restart="whenNotActive" fill="hold" evtFilter="cancelBubble" nodeType="interactiveSeq">
                <p:stCondLst>
                  <p:cond evt="onClick" delay="0">
                    <p:tgtEl>
                      <p:spTgt spid="1553"/>
                    </p:tgtEl>
                  </p:cond>
                </p:stCondLst>
                <p:endSync evt="end" delay="0">
                  <p:rtn val="all"/>
                </p:endSync>
                <p:childTnLst>
                  <p:par>
                    <p:cTn id="885" fill="hold">
                      <p:stCondLst>
                        <p:cond delay="0"/>
                      </p:stCondLst>
                      <p:childTnLst>
                        <p:par>
                          <p:cTn id="886" fill="hold">
                            <p:stCondLst>
                              <p:cond delay="0"/>
                            </p:stCondLst>
                            <p:childTnLst>
                              <p:par>
                                <p:cTn id="887" presetID="1" presetClass="exit" presetSubtype="0" fill="hold" grpId="0" nodeType="clickEffect">
                                  <p:stCondLst>
                                    <p:cond delay="0"/>
                                  </p:stCondLst>
                                  <p:childTnLst>
                                    <p:set>
                                      <p:cBhvr>
                                        <p:cTn id="888" dur="1" fill="hold">
                                          <p:stCondLst>
                                            <p:cond delay="0"/>
                                          </p:stCondLst>
                                        </p:cTn>
                                        <p:tgtEl>
                                          <p:spTgt spid="1553"/>
                                        </p:tgtEl>
                                        <p:attrNameLst>
                                          <p:attrName>style.visibility</p:attrName>
                                        </p:attrNameLst>
                                      </p:cBhvr>
                                      <p:to>
                                        <p:strVal val="hidden"/>
                                      </p:to>
                                    </p:set>
                                  </p:childTnLst>
                                </p:cTn>
                              </p:par>
                            </p:childTnLst>
                          </p:cTn>
                        </p:par>
                      </p:childTnLst>
                    </p:cTn>
                  </p:par>
                </p:childTnLst>
              </p:cTn>
              <p:nextCondLst>
                <p:cond evt="onClick" delay="0">
                  <p:tgtEl>
                    <p:spTgt spid="1553"/>
                  </p:tgtEl>
                </p:cond>
              </p:nextCondLst>
            </p:seq>
            <p:seq concurrent="1" nextAc="seek">
              <p:cTn id="889" restart="whenNotActive" fill="hold" evtFilter="cancelBubble" nodeType="interactiveSeq">
                <p:stCondLst>
                  <p:cond evt="onClick" delay="0">
                    <p:tgtEl>
                      <p:spTgt spid="1554"/>
                    </p:tgtEl>
                  </p:cond>
                </p:stCondLst>
                <p:endSync evt="end" delay="0">
                  <p:rtn val="all"/>
                </p:endSync>
                <p:childTnLst>
                  <p:par>
                    <p:cTn id="890" fill="hold">
                      <p:stCondLst>
                        <p:cond delay="0"/>
                      </p:stCondLst>
                      <p:childTnLst>
                        <p:par>
                          <p:cTn id="891" fill="hold">
                            <p:stCondLst>
                              <p:cond delay="0"/>
                            </p:stCondLst>
                            <p:childTnLst>
                              <p:par>
                                <p:cTn id="892" presetID="1" presetClass="exit" presetSubtype="0" fill="hold" grpId="0" nodeType="clickEffect">
                                  <p:stCondLst>
                                    <p:cond delay="0"/>
                                  </p:stCondLst>
                                  <p:childTnLst>
                                    <p:set>
                                      <p:cBhvr>
                                        <p:cTn id="893" dur="1" fill="hold">
                                          <p:stCondLst>
                                            <p:cond delay="0"/>
                                          </p:stCondLst>
                                        </p:cTn>
                                        <p:tgtEl>
                                          <p:spTgt spid="1554"/>
                                        </p:tgtEl>
                                        <p:attrNameLst>
                                          <p:attrName>style.visibility</p:attrName>
                                        </p:attrNameLst>
                                      </p:cBhvr>
                                      <p:to>
                                        <p:strVal val="hidden"/>
                                      </p:to>
                                    </p:set>
                                  </p:childTnLst>
                                </p:cTn>
                              </p:par>
                            </p:childTnLst>
                          </p:cTn>
                        </p:par>
                      </p:childTnLst>
                    </p:cTn>
                  </p:par>
                </p:childTnLst>
              </p:cTn>
              <p:nextCondLst>
                <p:cond evt="onClick" delay="0">
                  <p:tgtEl>
                    <p:spTgt spid="1554"/>
                  </p:tgtEl>
                </p:cond>
              </p:nextCondLst>
            </p:seq>
            <p:seq concurrent="1" nextAc="seek">
              <p:cTn id="894" restart="whenNotActive" fill="hold" evtFilter="cancelBubble" nodeType="interactiveSeq">
                <p:stCondLst>
                  <p:cond evt="onClick" delay="0">
                    <p:tgtEl>
                      <p:spTgt spid="1555"/>
                    </p:tgtEl>
                  </p:cond>
                </p:stCondLst>
                <p:endSync evt="end" delay="0">
                  <p:rtn val="all"/>
                </p:endSync>
                <p:childTnLst>
                  <p:par>
                    <p:cTn id="895" fill="hold">
                      <p:stCondLst>
                        <p:cond delay="0"/>
                      </p:stCondLst>
                      <p:childTnLst>
                        <p:par>
                          <p:cTn id="896" fill="hold">
                            <p:stCondLst>
                              <p:cond delay="0"/>
                            </p:stCondLst>
                            <p:childTnLst>
                              <p:par>
                                <p:cTn id="897" presetID="1" presetClass="exit" presetSubtype="0" fill="hold" grpId="0" nodeType="clickEffect">
                                  <p:stCondLst>
                                    <p:cond delay="0"/>
                                  </p:stCondLst>
                                  <p:childTnLst>
                                    <p:set>
                                      <p:cBhvr>
                                        <p:cTn id="898" dur="1" fill="hold">
                                          <p:stCondLst>
                                            <p:cond delay="0"/>
                                          </p:stCondLst>
                                        </p:cTn>
                                        <p:tgtEl>
                                          <p:spTgt spid="1555"/>
                                        </p:tgtEl>
                                        <p:attrNameLst>
                                          <p:attrName>style.visibility</p:attrName>
                                        </p:attrNameLst>
                                      </p:cBhvr>
                                      <p:to>
                                        <p:strVal val="hidden"/>
                                      </p:to>
                                    </p:set>
                                  </p:childTnLst>
                                </p:cTn>
                              </p:par>
                            </p:childTnLst>
                          </p:cTn>
                        </p:par>
                      </p:childTnLst>
                    </p:cTn>
                  </p:par>
                </p:childTnLst>
              </p:cTn>
              <p:nextCondLst>
                <p:cond evt="onClick" delay="0">
                  <p:tgtEl>
                    <p:spTgt spid="1555"/>
                  </p:tgtEl>
                </p:cond>
              </p:nextCondLst>
            </p:seq>
            <p:seq concurrent="1" nextAc="seek">
              <p:cTn id="899" restart="whenNotActive" fill="hold" evtFilter="cancelBubble" nodeType="interactiveSeq">
                <p:stCondLst>
                  <p:cond evt="onClick" delay="0">
                    <p:tgtEl>
                      <p:spTgt spid="1556"/>
                    </p:tgtEl>
                  </p:cond>
                </p:stCondLst>
                <p:endSync evt="end" delay="0">
                  <p:rtn val="all"/>
                </p:endSync>
                <p:childTnLst>
                  <p:par>
                    <p:cTn id="900" fill="hold">
                      <p:stCondLst>
                        <p:cond delay="0"/>
                      </p:stCondLst>
                      <p:childTnLst>
                        <p:par>
                          <p:cTn id="901" fill="hold">
                            <p:stCondLst>
                              <p:cond delay="0"/>
                            </p:stCondLst>
                            <p:childTnLst>
                              <p:par>
                                <p:cTn id="902" presetID="1" presetClass="exit" presetSubtype="0" fill="hold" grpId="0" nodeType="clickEffect">
                                  <p:stCondLst>
                                    <p:cond delay="0"/>
                                  </p:stCondLst>
                                  <p:childTnLst>
                                    <p:set>
                                      <p:cBhvr>
                                        <p:cTn id="903" dur="1" fill="hold">
                                          <p:stCondLst>
                                            <p:cond delay="0"/>
                                          </p:stCondLst>
                                        </p:cTn>
                                        <p:tgtEl>
                                          <p:spTgt spid="1556"/>
                                        </p:tgtEl>
                                        <p:attrNameLst>
                                          <p:attrName>style.visibility</p:attrName>
                                        </p:attrNameLst>
                                      </p:cBhvr>
                                      <p:to>
                                        <p:strVal val="hidden"/>
                                      </p:to>
                                    </p:set>
                                  </p:childTnLst>
                                </p:cTn>
                              </p:par>
                            </p:childTnLst>
                          </p:cTn>
                        </p:par>
                      </p:childTnLst>
                    </p:cTn>
                  </p:par>
                </p:childTnLst>
              </p:cTn>
              <p:nextCondLst>
                <p:cond evt="onClick" delay="0">
                  <p:tgtEl>
                    <p:spTgt spid="1556"/>
                  </p:tgtEl>
                </p:cond>
              </p:nextCondLst>
            </p:seq>
            <p:seq concurrent="1" nextAc="seek">
              <p:cTn id="904" restart="whenNotActive" fill="hold" evtFilter="cancelBubble" nodeType="interactiveSeq">
                <p:stCondLst>
                  <p:cond evt="onClick" delay="0">
                    <p:tgtEl>
                      <p:spTgt spid="1557"/>
                    </p:tgtEl>
                  </p:cond>
                </p:stCondLst>
                <p:endSync evt="end" delay="0">
                  <p:rtn val="all"/>
                </p:endSync>
                <p:childTnLst>
                  <p:par>
                    <p:cTn id="905" fill="hold">
                      <p:stCondLst>
                        <p:cond delay="0"/>
                      </p:stCondLst>
                      <p:childTnLst>
                        <p:par>
                          <p:cTn id="906" fill="hold">
                            <p:stCondLst>
                              <p:cond delay="0"/>
                            </p:stCondLst>
                            <p:childTnLst>
                              <p:par>
                                <p:cTn id="907" presetID="1" presetClass="exit" presetSubtype="0" fill="hold" grpId="0" nodeType="clickEffect">
                                  <p:stCondLst>
                                    <p:cond delay="0"/>
                                  </p:stCondLst>
                                  <p:childTnLst>
                                    <p:set>
                                      <p:cBhvr>
                                        <p:cTn id="908" dur="1" fill="hold">
                                          <p:stCondLst>
                                            <p:cond delay="0"/>
                                          </p:stCondLst>
                                        </p:cTn>
                                        <p:tgtEl>
                                          <p:spTgt spid="1557"/>
                                        </p:tgtEl>
                                        <p:attrNameLst>
                                          <p:attrName>style.visibility</p:attrName>
                                        </p:attrNameLst>
                                      </p:cBhvr>
                                      <p:to>
                                        <p:strVal val="hidden"/>
                                      </p:to>
                                    </p:set>
                                  </p:childTnLst>
                                </p:cTn>
                              </p:par>
                            </p:childTnLst>
                          </p:cTn>
                        </p:par>
                      </p:childTnLst>
                    </p:cTn>
                  </p:par>
                </p:childTnLst>
              </p:cTn>
              <p:nextCondLst>
                <p:cond evt="onClick" delay="0">
                  <p:tgtEl>
                    <p:spTgt spid="1557"/>
                  </p:tgtEl>
                </p:cond>
              </p:nextCondLst>
            </p:seq>
            <p:seq concurrent="1" nextAc="seek">
              <p:cTn id="909" restart="whenNotActive" fill="hold" evtFilter="cancelBubble" nodeType="interactiveSeq">
                <p:stCondLst>
                  <p:cond evt="onClick" delay="0">
                    <p:tgtEl>
                      <p:spTgt spid="1558"/>
                    </p:tgtEl>
                  </p:cond>
                </p:stCondLst>
                <p:endSync evt="end" delay="0">
                  <p:rtn val="all"/>
                </p:endSync>
                <p:childTnLst>
                  <p:par>
                    <p:cTn id="910" fill="hold">
                      <p:stCondLst>
                        <p:cond delay="0"/>
                      </p:stCondLst>
                      <p:childTnLst>
                        <p:par>
                          <p:cTn id="911" fill="hold">
                            <p:stCondLst>
                              <p:cond delay="0"/>
                            </p:stCondLst>
                            <p:childTnLst>
                              <p:par>
                                <p:cTn id="912" presetID="1" presetClass="exit" presetSubtype="0" fill="hold" grpId="0" nodeType="clickEffect">
                                  <p:stCondLst>
                                    <p:cond delay="0"/>
                                  </p:stCondLst>
                                  <p:childTnLst>
                                    <p:set>
                                      <p:cBhvr>
                                        <p:cTn id="913" dur="1" fill="hold">
                                          <p:stCondLst>
                                            <p:cond delay="0"/>
                                          </p:stCondLst>
                                        </p:cTn>
                                        <p:tgtEl>
                                          <p:spTgt spid="1558"/>
                                        </p:tgtEl>
                                        <p:attrNameLst>
                                          <p:attrName>style.visibility</p:attrName>
                                        </p:attrNameLst>
                                      </p:cBhvr>
                                      <p:to>
                                        <p:strVal val="hidden"/>
                                      </p:to>
                                    </p:set>
                                  </p:childTnLst>
                                </p:cTn>
                              </p:par>
                            </p:childTnLst>
                          </p:cTn>
                        </p:par>
                      </p:childTnLst>
                    </p:cTn>
                  </p:par>
                </p:childTnLst>
              </p:cTn>
              <p:nextCondLst>
                <p:cond evt="onClick" delay="0">
                  <p:tgtEl>
                    <p:spTgt spid="1558"/>
                  </p:tgtEl>
                </p:cond>
              </p:nextCondLst>
            </p:seq>
            <p:seq concurrent="1" nextAc="seek">
              <p:cTn id="914" restart="whenNotActive" fill="hold" evtFilter="cancelBubble" nodeType="interactiveSeq">
                <p:stCondLst>
                  <p:cond evt="onClick" delay="0">
                    <p:tgtEl>
                      <p:spTgt spid="1559"/>
                    </p:tgtEl>
                  </p:cond>
                </p:stCondLst>
                <p:endSync evt="end" delay="0">
                  <p:rtn val="all"/>
                </p:endSync>
                <p:childTnLst>
                  <p:par>
                    <p:cTn id="915" fill="hold">
                      <p:stCondLst>
                        <p:cond delay="0"/>
                      </p:stCondLst>
                      <p:childTnLst>
                        <p:par>
                          <p:cTn id="916" fill="hold">
                            <p:stCondLst>
                              <p:cond delay="0"/>
                            </p:stCondLst>
                            <p:childTnLst>
                              <p:par>
                                <p:cTn id="917" presetID="1" presetClass="exit" presetSubtype="0" fill="hold" grpId="0" nodeType="clickEffect">
                                  <p:stCondLst>
                                    <p:cond delay="0"/>
                                  </p:stCondLst>
                                  <p:childTnLst>
                                    <p:set>
                                      <p:cBhvr>
                                        <p:cTn id="918" dur="1" fill="hold">
                                          <p:stCondLst>
                                            <p:cond delay="0"/>
                                          </p:stCondLst>
                                        </p:cTn>
                                        <p:tgtEl>
                                          <p:spTgt spid="1559"/>
                                        </p:tgtEl>
                                        <p:attrNameLst>
                                          <p:attrName>style.visibility</p:attrName>
                                        </p:attrNameLst>
                                      </p:cBhvr>
                                      <p:to>
                                        <p:strVal val="hidden"/>
                                      </p:to>
                                    </p:set>
                                  </p:childTnLst>
                                </p:cTn>
                              </p:par>
                            </p:childTnLst>
                          </p:cTn>
                        </p:par>
                      </p:childTnLst>
                    </p:cTn>
                  </p:par>
                </p:childTnLst>
              </p:cTn>
              <p:nextCondLst>
                <p:cond evt="onClick" delay="0">
                  <p:tgtEl>
                    <p:spTgt spid="1559"/>
                  </p:tgtEl>
                </p:cond>
              </p:nextCondLst>
            </p:seq>
            <p:seq concurrent="1" nextAc="seek">
              <p:cTn id="919" restart="whenNotActive" fill="hold" evtFilter="cancelBubble" nodeType="interactiveSeq">
                <p:stCondLst>
                  <p:cond evt="onClick" delay="0">
                    <p:tgtEl>
                      <p:spTgt spid="1560"/>
                    </p:tgtEl>
                  </p:cond>
                </p:stCondLst>
                <p:endSync evt="end" delay="0">
                  <p:rtn val="all"/>
                </p:endSync>
                <p:childTnLst>
                  <p:par>
                    <p:cTn id="920" fill="hold">
                      <p:stCondLst>
                        <p:cond delay="0"/>
                      </p:stCondLst>
                      <p:childTnLst>
                        <p:par>
                          <p:cTn id="921" fill="hold">
                            <p:stCondLst>
                              <p:cond delay="0"/>
                            </p:stCondLst>
                            <p:childTnLst>
                              <p:par>
                                <p:cTn id="922" presetID="1" presetClass="exit" presetSubtype="0" fill="hold" grpId="0" nodeType="clickEffect">
                                  <p:stCondLst>
                                    <p:cond delay="0"/>
                                  </p:stCondLst>
                                  <p:childTnLst>
                                    <p:set>
                                      <p:cBhvr>
                                        <p:cTn id="923" dur="1" fill="hold">
                                          <p:stCondLst>
                                            <p:cond delay="0"/>
                                          </p:stCondLst>
                                        </p:cTn>
                                        <p:tgtEl>
                                          <p:spTgt spid="1560"/>
                                        </p:tgtEl>
                                        <p:attrNameLst>
                                          <p:attrName>style.visibility</p:attrName>
                                        </p:attrNameLst>
                                      </p:cBhvr>
                                      <p:to>
                                        <p:strVal val="hidden"/>
                                      </p:to>
                                    </p:set>
                                  </p:childTnLst>
                                </p:cTn>
                              </p:par>
                            </p:childTnLst>
                          </p:cTn>
                        </p:par>
                      </p:childTnLst>
                    </p:cTn>
                  </p:par>
                </p:childTnLst>
              </p:cTn>
              <p:nextCondLst>
                <p:cond evt="onClick" delay="0">
                  <p:tgtEl>
                    <p:spTgt spid="1560"/>
                  </p:tgtEl>
                </p:cond>
              </p:nextCondLst>
            </p:seq>
            <p:seq concurrent="1" nextAc="seek">
              <p:cTn id="924" restart="whenNotActive" fill="hold" evtFilter="cancelBubble" nodeType="interactiveSeq">
                <p:stCondLst>
                  <p:cond evt="onClick" delay="0">
                    <p:tgtEl>
                      <p:spTgt spid="1561"/>
                    </p:tgtEl>
                  </p:cond>
                </p:stCondLst>
                <p:endSync evt="end" delay="0">
                  <p:rtn val="all"/>
                </p:endSync>
                <p:childTnLst>
                  <p:par>
                    <p:cTn id="925" fill="hold">
                      <p:stCondLst>
                        <p:cond delay="0"/>
                      </p:stCondLst>
                      <p:childTnLst>
                        <p:par>
                          <p:cTn id="926" fill="hold">
                            <p:stCondLst>
                              <p:cond delay="0"/>
                            </p:stCondLst>
                            <p:childTnLst>
                              <p:par>
                                <p:cTn id="927" presetID="1" presetClass="exit" presetSubtype="0" fill="hold" grpId="0" nodeType="clickEffect">
                                  <p:stCondLst>
                                    <p:cond delay="0"/>
                                  </p:stCondLst>
                                  <p:childTnLst>
                                    <p:set>
                                      <p:cBhvr>
                                        <p:cTn id="928" dur="1" fill="hold">
                                          <p:stCondLst>
                                            <p:cond delay="0"/>
                                          </p:stCondLst>
                                        </p:cTn>
                                        <p:tgtEl>
                                          <p:spTgt spid="1561"/>
                                        </p:tgtEl>
                                        <p:attrNameLst>
                                          <p:attrName>style.visibility</p:attrName>
                                        </p:attrNameLst>
                                      </p:cBhvr>
                                      <p:to>
                                        <p:strVal val="hidden"/>
                                      </p:to>
                                    </p:set>
                                  </p:childTnLst>
                                </p:cTn>
                              </p:par>
                            </p:childTnLst>
                          </p:cTn>
                        </p:par>
                      </p:childTnLst>
                    </p:cTn>
                  </p:par>
                </p:childTnLst>
              </p:cTn>
              <p:nextCondLst>
                <p:cond evt="onClick" delay="0">
                  <p:tgtEl>
                    <p:spTgt spid="1561"/>
                  </p:tgtEl>
                </p:cond>
              </p:nextCondLst>
            </p:seq>
            <p:seq concurrent="1" nextAc="seek">
              <p:cTn id="929" restart="whenNotActive" fill="hold" evtFilter="cancelBubble" nodeType="interactiveSeq">
                <p:stCondLst>
                  <p:cond evt="onClick" delay="0">
                    <p:tgtEl>
                      <p:spTgt spid="1562"/>
                    </p:tgtEl>
                  </p:cond>
                </p:stCondLst>
                <p:endSync evt="end" delay="0">
                  <p:rtn val="all"/>
                </p:endSync>
                <p:childTnLst>
                  <p:par>
                    <p:cTn id="930" fill="hold">
                      <p:stCondLst>
                        <p:cond delay="0"/>
                      </p:stCondLst>
                      <p:childTnLst>
                        <p:par>
                          <p:cTn id="931" fill="hold">
                            <p:stCondLst>
                              <p:cond delay="0"/>
                            </p:stCondLst>
                            <p:childTnLst>
                              <p:par>
                                <p:cTn id="932" presetID="1" presetClass="exit" presetSubtype="0" fill="hold" grpId="0" nodeType="clickEffect">
                                  <p:stCondLst>
                                    <p:cond delay="0"/>
                                  </p:stCondLst>
                                  <p:childTnLst>
                                    <p:set>
                                      <p:cBhvr>
                                        <p:cTn id="933" dur="1" fill="hold">
                                          <p:stCondLst>
                                            <p:cond delay="0"/>
                                          </p:stCondLst>
                                        </p:cTn>
                                        <p:tgtEl>
                                          <p:spTgt spid="1562"/>
                                        </p:tgtEl>
                                        <p:attrNameLst>
                                          <p:attrName>style.visibility</p:attrName>
                                        </p:attrNameLst>
                                      </p:cBhvr>
                                      <p:to>
                                        <p:strVal val="hidden"/>
                                      </p:to>
                                    </p:set>
                                  </p:childTnLst>
                                </p:cTn>
                              </p:par>
                            </p:childTnLst>
                          </p:cTn>
                        </p:par>
                      </p:childTnLst>
                    </p:cTn>
                  </p:par>
                </p:childTnLst>
              </p:cTn>
              <p:nextCondLst>
                <p:cond evt="onClick" delay="0">
                  <p:tgtEl>
                    <p:spTgt spid="1562"/>
                  </p:tgtEl>
                </p:cond>
              </p:nextCondLst>
            </p:seq>
            <p:seq concurrent="1" nextAc="seek">
              <p:cTn id="934" restart="whenNotActive" fill="hold" evtFilter="cancelBubble" nodeType="interactiveSeq">
                <p:stCondLst>
                  <p:cond evt="onClick" delay="0">
                    <p:tgtEl>
                      <p:spTgt spid="1563"/>
                    </p:tgtEl>
                  </p:cond>
                </p:stCondLst>
                <p:endSync evt="end" delay="0">
                  <p:rtn val="all"/>
                </p:endSync>
                <p:childTnLst>
                  <p:par>
                    <p:cTn id="935" fill="hold">
                      <p:stCondLst>
                        <p:cond delay="0"/>
                      </p:stCondLst>
                      <p:childTnLst>
                        <p:par>
                          <p:cTn id="936" fill="hold">
                            <p:stCondLst>
                              <p:cond delay="0"/>
                            </p:stCondLst>
                            <p:childTnLst>
                              <p:par>
                                <p:cTn id="937" presetID="1" presetClass="exit" presetSubtype="0" fill="hold" grpId="0" nodeType="clickEffect">
                                  <p:stCondLst>
                                    <p:cond delay="0"/>
                                  </p:stCondLst>
                                  <p:childTnLst>
                                    <p:set>
                                      <p:cBhvr>
                                        <p:cTn id="938" dur="1" fill="hold">
                                          <p:stCondLst>
                                            <p:cond delay="0"/>
                                          </p:stCondLst>
                                        </p:cTn>
                                        <p:tgtEl>
                                          <p:spTgt spid="1563"/>
                                        </p:tgtEl>
                                        <p:attrNameLst>
                                          <p:attrName>style.visibility</p:attrName>
                                        </p:attrNameLst>
                                      </p:cBhvr>
                                      <p:to>
                                        <p:strVal val="hidden"/>
                                      </p:to>
                                    </p:set>
                                  </p:childTnLst>
                                </p:cTn>
                              </p:par>
                            </p:childTnLst>
                          </p:cTn>
                        </p:par>
                      </p:childTnLst>
                    </p:cTn>
                  </p:par>
                </p:childTnLst>
              </p:cTn>
              <p:nextCondLst>
                <p:cond evt="onClick" delay="0">
                  <p:tgtEl>
                    <p:spTgt spid="1563"/>
                  </p:tgtEl>
                </p:cond>
              </p:nextCondLst>
            </p:seq>
            <p:seq concurrent="1" nextAc="seek">
              <p:cTn id="939" restart="whenNotActive" fill="hold" evtFilter="cancelBubble" nodeType="interactiveSeq">
                <p:stCondLst>
                  <p:cond evt="onClick" delay="0">
                    <p:tgtEl>
                      <p:spTgt spid="1564"/>
                    </p:tgtEl>
                  </p:cond>
                </p:stCondLst>
                <p:endSync evt="end" delay="0">
                  <p:rtn val="all"/>
                </p:endSync>
                <p:childTnLst>
                  <p:par>
                    <p:cTn id="940" fill="hold">
                      <p:stCondLst>
                        <p:cond delay="0"/>
                      </p:stCondLst>
                      <p:childTnLst>
                        <p:par>
                          <p:cTn id="941" fill="hold">
                            <p:stCondLst>
                              <p:cond delay="0"/>
                            </p:stCondLst>
                            <p:childTnLst>
                              <p:par>
                                <p:cTn id="942" presetID="1" presetClass="exit" presetSubtype="0" fill="hold" grpId="0" nodeType="clickEffect">
                                  <p:stCondLst>
                                    <p:cond delay="0"/>
                                  </p:stCondLst>
                                  <p:childTnLst>
                                    <p:set>
                                      <p:cBhvr>
                                        <p:cTn id="943" dur="1" fill="hold">
                                          <p:stCondLst>
                                            <p:cond delay="0"/>
                                          </p:stCondLst>
                                        </p:cTn>
                                        <p:tgtEl>
                                          <p:spTgt spid="1564"/>
                                        </p:tgtEl>
                                        <p:attrNameLst>
                                          <p:attrName>style.visibility</p:attrName>
                                        </p:attrNameLst>
                                      </p:cBhvr>
                                      <p:to>
                                        <p:strVal val="hidden"/>
                                      </p:to>
                                    </p:set>
                                  </p:childTnLst>
                                </p:cTn>
                              </p:par>
                            </p:childTnLst>
                          </p:cTn>
                        </p:par>
                      </p:childTnLst>
                    </p:cTn>
                  </p:par>
                </p:childTnLst>
              </p:cTn>
              <p:nextCondLst>
                <p:cond evt="onClick" delay="0">
                  <p:tgtEl>
                    <p:spTgt spid="1564"/>
                  </p:tgtEl>
                </p:cond>
              </p:nextCondLst>
            </p:seq>
            <p:seq concurrent="1" nextAc="seek">
              <p:cTn id="944" restart="whenNotActive" fill="hold" evtFilter="cancelBubble" nodeType="interactiveSeq">
                <p:stCondLst>
                  <p:cond evt="onClick" delay="0">
                    <p:tgtEl>
                      <p:spTgt spid="1565"/>
                    </p:tgtEl>
                  </p:cond>
                </p:stCondLst>
                <p:endSync evt="end" delay="0">
                  <p:rtn val="all"/>
                </p:endSync>
                <p:childTnLst>
                  <p:par>
                    <p:cTn id="945" fill="hold">
                      <p:stCondLst>
                        <p:cond delay="0"/>
                      </p:stCondLst>
                      <p:childTnLst>
                        <p:par>
                          <p:cTn id="946" fill="hold">
                            <p:stCondLst>
                              <p:cond delay="0"/>
                            </p:stCondLst>
                            <p:childTnLst>
                              <p:par>
                                <p:cTn id="947" presetID="1" presetClass="exit" presetSubtype="0" fill="hold" grpId="0" nodeType="clickEffect">
                                  <p:stCondLst>
                                    <p:cond delay="0"/>
                                  </p:stCondLst>
                                  <p:childTnLst>
                                    <p:set>
                                      <p:cBhvr>
                                        <p:cTn id="948" dur="1" fill="hold">
                                          <p:stCondLst>
                                            <p:cond delay="0"/>
                                          </p:stCondLst>
                                        </p:cTn>
                                        <p:tgtEl>
                                          <p:spTgt spid="1565"/>
                                        </p:tgtEl>
                                        <p:attrNameLst>
                                          <p:attrName>style.visibility</p:attrName>
                                        </p:attrNameLst>
                                      </p:cBhvr>
                                      <p:to>
                                        <p:strVal val="hidden"/>
                                      </p:to>
                                    </p:set>
                                  </p:childTnLst>
                                </p:cTn>
                              </p:par>
                            </p:childTnLst>
                          </p:cTn>
                        </p:par>
                      </p:childTnLst>
                    </p:cTn>
                  </p:par>
                </p:childTnLst>
              </p:cTn>
              <p:nextCondLst>
                <p:cond evt="onClick" delay="0">
                  <p:tgtEl>
                    <p:spTgt spid="1565"/>
                  </p:tgtEl>
                </p:cond>
              </p:nextCondLst>
            </p:seq>
            <p:seq concurrent="1" nextAc="seek">
              <p:cTn id="949" restart="whenNotActive" fill="hold" evtFilter="cancelBubble" nodeType="interactiveSeq">
                <p:stCondLst>
                  <p:cond evt="onClick" delay="0">
                    <p:tgtEl>
                      <p:spTgt spid="1566"/>
                    </p:tgtEl>
                  </p:cond>
                </p:stCondLst>
                <p:endSync evt="end" delay="0">
                  <p:rtn val="all"/>
                </p:endSync>
                <p:childTnLst>
                  <p:par>
                    <p:cTn id="950" fill="hold">
                      <p:stCondLst>
                        <p:cond delay="0"/>
                      </p:stCondLst>
                      <p:childTnLst>
                        <p:par>
                          <p:cTn id="951" fill="hold">
                            <p:stCondLst>
                              <p:cond delay="0"/>
                            </p:stCondLst>
                            <p:childTnLst>
                              <p:par>
                                <p:cTn id="952" presetID="1" presetClass="exit" presetSubtype="0" fill="hold" grpId="0" nodeType="clickEffect">
                                  <p:stCondLst>
                                    <p:cond delay="0"/>
                                  </p:stCondLst>
                                  <p:childTnLst>
                                    <p:set>
                                      <p:cBhvr>
                                        <p:cTn id="953" dur="1" fill="hold">
                                          <p:stCondLst>
                                            <p:cond delay="0"/>
                                          </p:stCondLst>
                                        </p:cTn>
                                        <p:tgtEl>
                                          <p:spTgt spid="1566"/>
                                        </p:tgtEl>
                                        <p:attrNameLst>
                                          <p:attrName>style.visibility</p:attrName>
                                        </p:attrNameLst>
                                      </p:cBhvr>
                                      <p:to>
                                        <p:strVal val="hidden"/>
                                      </p:to>
                                    </p:set>
                                  </p:childTnLst>
                                </p:cTn>
                              </p:par>
                            </p:childTnLst>
                          </p:cTn>
                        </p:par>
                      </p:childTnLst>
                    </p:cTn>
                  </p:par>
                </p:childTnLst>
              </p:cTn>
              <p:nextCondLst>
                <p:cond evt="onClick" delay="0">
                  <p:tgtEl>
                    <p:spTgt spid="1566"/>
                  </p:tgtEl>
                </p:cond>
              </p:nextCondLst>
            </p:seq>
            <p:seq concurrent="1" nextAc="seek">
              <p:cTn id="954" restart="whenNotActive" fill="hold" evtFilter="cancelBubble" nodeType="interactiveSeq">
                <p:stCondLst>
                  <p:cond evt="onClick" delay="0">
                    <p:tgtEl>
                      <p:spTgt spid="1567"/>
                    </p:tgtEl>
                  </p:cond>
                </p:stCondLst>
                <p:endSync evt="end" delay="0">
                  <p:rtn val="all"/>
                </p:endSync>
                <p:childTnLst>
                  <p:par>
                    <p:cTn id="955" fill="hold">
                      <p:stCondLst>
                        <p:cond delay="0"/>
                      </p:stCondLst>
                      <p:childTnLst>
                        <p:par>
                          <p:cTn id="956" fill="hold">
                            <p:stCondLst>
                              <p:cond delay="0"/>
                            </p:stCondLst>
                            <p:childTnLst>
                              <p:par>
                                <p:cTn id="957" presetID="1" presetClass="exit" presetSubtype="0" fill="hold" grpId="0" nodeType="clickEffect">
                                  <p:stCondLst>
                                    <p:cond delay="0"/>
                                  </p:stCondLst>
                                  <p:childTnLst>
                                    <p:set>
                                      <p:cBhvr>
                                        <p:cTn id="958" dur="1" fill="hold">
                                          <p:stCondLst>
                                            <p:cond delay="0"/>
                                          </p:stCondLst>
                                        </p:cTn>
                                        <p:tgtEl>
                                          <p:spTgt spid="1567"/>
                                        </p:tgtEl>
                                        <p:attrNameLst>
                                          <p:attrName>style.visibility</p:attrName>
                                        </p:attrNameLst>
                                      </p:cBhvr>
                                      <p:to>
                                        <p:strVal val="hidden"/>
                                      </p:to>
                                    </p:set>
                                  </p:childTnLst>
                                </p:cTn>
                              </p:par>
                            </p:childTnLst>
                          </p:cTn>
                        </p:par>
                      </p:childTnLst>
                    </p:cTn>
                  </p:par>
                </p:childTnLst>
              </p:cTn>
              <p:nextCondLst>
                <p:cond evt="onClick" delay="0">
                  <p:tgtEl>
                    <p:spTgt spid="1567"/>
                  </p:tgtEl>
                </p:cond>
              </p:nextCondLst>
            </p:seq>
            <p:seq concurrent="1" nextAc="seek">
              <p:cTn id="959" restart="whenNotActive" fill="hold" evtFilter="cancelBubble" nodeType="interactiveSeq">
                <p:stCondLst>
                  <p:cond evt="onClick" delay="0">
                    <p:tgtEl>
                      <p:spTgt spid="1568"/>
                    </p:tgtEl>
                  </p:cond>
                </p:stCondLst>
                <p:endSync evt="end" delay="0">
                  <p:rtn val="all"/>
                </p:endSync>
                <p:childTnLst>
                  <p:par>
                    <p:cTn id="960" fill="hold">
                      <p:stCondLst>
                        <p:cond delay="0"/>
                      </p:stCondLst>
                      <p:childTnLst>
                        <p:par>
                          <p:cTn id="961" fill="hold">
                            <p:stCondLst>
                              <p:cond delay="0"/>
                            </p:stCondLst>
                            <p:childTnLst>
                              <p:par>
                                <p:cTn id="962" presetID="1" presetClass="exit" presetSubtype="0" fill="hold" grpId="0" nodeType="clickEffect">
                                  <p:stCondLst>
                                    <p:cond delay="0"/>
                                  </p:stCondLst>
                                  <p:childTnLst>
                                    <p:set>
                                      <p:cBhvr>
                                        <p:cTn id="963" dur="1" fill="hold">
                                          <p:stCondLst>
                                            <p:cond delay="0"/>
                                          </p:stCondLst>
                                        </p:cTn>
                                        <p:tgtEl>
                                          <p:spTgt spid="1568"/>
                                        </p:tgtEl>
                                        <p:attrNameLst>
                                          <p:attrName>style.visibility</p:attrName>
                                        </p:attrNameLst>
                                      </p:cBhvr>
                                      <p:to>
                                        <p:strVal val="hidden"/>
                                      </p:to>
                                    </p:set>
                                  </p:childTnLst>
                                </p:cTn>
                              </p:par>
                            </p:childTnLst>
                          </p:cTn>
                        </p:par>
                      </p:childTnLst>
                    </p:cTn>
                  </p:par>
                </p:childTnLst>
              </p:cTn>
              <p:nextCondLst>
                <p:cond evt="onClick" delay="0">
                  <p:tgtEl>
                    <p:spTgt spid="1568"/>
                  </p:tgtEl>
                </p:cond>
              </p:nextCondLst>
            </p:seq>
            <p:seq concurrent="1" nextAc="seek">
              <p:cTn id="964" restart="whenNotActive" fill="hold" evtFilter="cancelBubble" nodeType="interactiveSeq">
                <p:stCondLst>
                  <p:cond evt="onClick" delay="0">
                    <p:tgtEl>
                      <p:spTgt spid="1569"/>
                    </p:tgtEl>
                  </p:cond>
                </p:stCondLst>
                <p:endSync evt="end" delay="0">
                  <p:rtn val="all"/>
                </p:endSync>
                <p:childTnLst>
                  <p:par>
                    <p:cTn id="965" fill="hold">
                      <p:stCondLst>
                        <p:cond delay="0"/>
                      </p:stCondLst>
                      <p:childTnLst>
                        <p:par>
                          <p:cTn id="966" fill="hold">
                            <p:stCondLst>
                              <p:cond delay="0"/>
                            </p:stCondLst>
                            <p:childTnLst>
                              <p:par>
                                <p:cTn id="967" presetID="1" presetClass="exit" presetSubtype="0" fill="hold" grpId="0" nodeType="clickEffect">
                                  <p:stCondLst>
                                    <p:cond delay="0"/>
                                  </p:stCondLst>
                                  <p:childTnLst>
                                    <p:set>
                                      <p:cBhvr>
                                        <p:cTn id="968" dur="1" fill="hold">
                                          <p:stCondLst>
                                            <p:cond delay="0"/>
                                          </p:stCondLst>
                                        </p:cTn>
                                        <p:tgtEl>
                                          <p:spTgt spid="1569"/>
                                        </p:tgtEl>
                                        <p:attrNameLst>
                                          <p:attrName>style.visibility</p:attrName>
                                        </p:attrNameLst>
                                      </p:cBhvr>
                                      <p:to>
                                        <p:strVal val="hidden"/>
                                      </p:to>
                                    </p:set>
                                  </p:childTnLst>
                                </p:cTn>
                              </p:par>
                            </p:childTnLst>
                          </p:cTn>
                        </p:par>
                      </p:childTnLst>
                    </p:cTn>
                  </p:par>
                </p:childTnLst>
              </p:cTn>
              <p:nextCondLst>
                <p:cond evt="onClick" delay="0">
                  <p:tgtEl>
                    <p:spTgt spid="1569"/>
                  </p:tgtEl>
                </p:cond>
              </p:nextCondLst>
            </p:seq>
            <p:seq concurrent="1" nextAc="seek">
              <p:cTn id="969" restart="whenNotActive" fill="hold" evtFilter="cancelBubble" nodeType="interactiveSeq">
                <p:stCondLst>
                  <p:cond evt="onClick" delay="0">
                    <p:tgtEl>
                      <p:spTgt spid="1570"/>
                    </p:tgtEl>
                  </p:cond>
                </p:stCondLst>
                <p:endSync evt="end" delay="0">
                  <p:rtn val="all"/>
                </p:endSync>
                <p:childTnLst>
                  <p:par>
                    <p:cTn id="970" fill="hold">
                      <p:stCondLst>
                        <p:cond delay="0"/>
                      </p:stCondLst>
                      <p:childTnLst>
                        <p:par>
                          <p:cTn id="971" fill="hold">
                            <p:stCondLst>
                              <p:cond delay="0"/>
                            </p:stCondLst>
                            <p:childTnLst>
                              <p:par>
                                <p:cTn id="972" presetID="1" presetClass="exit" presetSubtype="0" fill="hold" grpId="0" nodeType="clickEffect">
                                  <p:stCondLst>
                                    <p:cond delay="0"/>
                                  </p:stCondLst>
                                  <p:childTnLst>
                                    <p:set>
                                      <p:cBhvr>
                                        <p:cTn id="973" dur="1" fill="hold">
                                          <p:stCondLst>
                                            <p:cond delay="0"/>
                                          </p:stCondLst>
                                        </p:cTn>
                                        <p:tgtEl>
                                          <p:spTgt spid="1570"/>
                                        </p:tgtEl>
                                        <p:attrNameLst>
                                          <p:attrName>style.visibility</p:attrName>
                                        </p:attrNameLst>
                                      </p:cBhvr>
                                      <p:to>
                                        <p:strVal val="hidden"/>
                                      </p:to>
                                    </p:set>
                                  </p:childTnLst>
                                </p:cTn>
                              </p:par>
                            </p:childTnLst>
                          </p:cTn>
                        </p:par>
                      </p:childTnLst>
                    </p:cTn>
                  </p:par>
                </p:childTnLst>
              </p:cTn>
              <p:nextCondLst>
                <p:cond evt="onClick" delay="0">
                  <p:tgtEl>
                    <p:spTgt spid="1570"/>
                  </p:tgtEl>
                </p:cond>
              </p:nextCondLst>
            </p:seq>
            <p:seq concurrent="1" nextAc="seek">
              <p:cTn id="974" restart="whenNotActive" fill="hold" evtFilter="cancelBubble" nodeType="interactiveSeq">
                <p:stCondLst>
                  <p:cond evt="onClick" delay="0">
                    <p:tgtEl>
                      <p:spTgt spid="1571"/>
                    </p:tgtEl>
                  </p:cond>
                </p:stCondLst>
                <p:endSync evt="end" delay="0">
                  <p:rtn val="all"/>
                </p:endSync>
                <p:childTnLst>
                  <p:par>
                    <p:cTn id="975" fill="hold">
                      <p:stCondLst>
                        <p:cond delay="0"/>
                      </p:stCondLst>
                      <p:childTnLst>
                        <p:par>
                          <p:cTn id="976" fill="hold">
                            <p:stCondLst>
                              <p:cond delay="0"/>
                            </p:stCondLst>
                            <p:childTnLst>
                              <p:par>
                                <p:cTn id="977" presetID="1" presetClass="exit" presetSubtype="0" fill="hold" grpId="0" nodeType="clickEffect">
                                  <p:stCondLst>
                                    <p:cond delay="0"/>
                                  </p:stCondLst>
                                  <p:childTnLst>
                                    <p:set>
                                      <p:cBhvr>
                                        <p:cTn id="978" dur="1" fill="hold">
                                          <p:stCondLst>
                                            <p:cond delay="0"/>
                                          </p:stCondLst>
                                        </p:cTn>
                                        <p:tgtEl>
                                          <p:spTgt spid="1571"/>
                                        </p:tgtEl>
                                        <p:attrNameLst>
                                          <p:attrName>style.visibility</p:attrName>
                                        </p:attrNameLst>
                                      </p:cBhvr>
                                      <p:to>
                                        <p:strVal val="hidden"/>
                                      </p:to>
                                    </p:set>
                                  </p:childTnLst>
                                </p:cTn>
                              </p:par>
                            </p:childTnLst>
                          </p:cTn>
                        </p:par>
                      </p:childTnLst>
                    </p:cTn>
                  </p:par>
                </p:childTnLst>
              </p:cTn>
              <p:nextCondLst>
                <p:cond evt="onClick" delay="0">
                  <p:tgtEl>
                    <p:spTgt spid="1571"/>
                  </p:tgtEl>
                </p:cond>
              </p:nextCondLst>
            </p:seq>
            <p:seq concurrent="1" nextAc="seek">
              <p:cTn id="979" restart="whenNotActive" fill="hold" evtFilter="cancelBubble" nodeType="interactiveSeq">
                <p:stCondLst>
                  <p:cond evt="onClick" delay="0">
                    <p:tgtEl>
                      <p:spTgt spid="1572"/>
                    </p:tgtEl>
                  </p:cond>
                </p:stCondLst>
                <p:endSync evt="end" delay="0">
                  <p:rtn val="all"/>
                </p:endSync>
                <p:childTnLst>
                  <p:par>
                    <p:cTn id="980" fill="hold">
                      <p:stCondLst>
                        <p:cond delay="0"/>
                      </p:stCondLst>
                      <p:childTnLst>
                        <p:par>
                          <p:cTn id="981" fill="hold">
                            <p:stCondLst>
                              <p:cond delay="0"/>
                            </p:stCondLst>
                            <p:childTnLst>
                              <p:par>
                                <p:cTn id="982" presetID="1" presetClass="exit" presetSubtype="0" fill="hold" grpId="0" nodeType="clickEffect">
                                  <p:stCondLst>
                                    <p:cond delay="0"/>
                                  </p:stCondLst>
                                  <p:childTnLst>
                                    <p:set>
                                      <p:cBhvr>
                                        <p:cTn id="983" dur="1" fill="hold">
                                          <p:stCondLst>
                                            <p:cond delay="0"/>
                                          </p:stCondLst>
                                        </p:cTn>
                                        <p:tgtEl>
                                          <p:spTgt spid="1572"/>
                                        </p:tgtEl>
                                        <p:attrNameLst>
                                          <p:attrName>style.visibility</p:attrName>
                                        </p:attrNameLst>
                                      </p:cBhvr>
                                      <p:to>
                                        <p:strVal val="hidden"/>
                                      </p:to>
                                    </p:set>
                                  </p:childTnLst>
                                </p:cTn>
                              </p:par>
                            </p:childTnLst>
                          </p:cTn>
                        </p:par>
                      </p:childTnLst>
                    </p:cTn>
                  </p:par>
                </p:childTnLst>
              </p:cTn>
              <p:nextCondLst>
                <p:cond evt="onClick" delay="0">
                  <p:tgtEl>
                    <p:spTgt spid="1572"/>
                  </p:tgtEl>
                </p:cond>
              </p:nextCondLst>
            </p:seq>
            <p:seq concurrent="1" nextAc="seek">
              <p:cTn id="984" restart="whenNotActive" fill="hold" evtFilter="cancelBubble" nodeType="interactiveSeq">
                <p:stCondLst>
                  <p:cond evt="onClick" delay="0">
                    <p:tgtEl>
                      <p:spTgt spid="1573"/>
                    </p:tgtEl>
                  </p:cond>
                </p:stCondLst>
                <p:endSync evt="end" delay="0">
                  <p:rtn val="all"/>
                </p:endSync>
                <p:childTnLst>
                  <p:par>
                    <p:cTn id="985" fill="hold">
                      <p:stCondLst>
                        <p:cond delay="0"/>
                      </p:stCondLst>
                      <p:childTnLst>
                        <p:par>
                          <p:cTn id="986" fill="hold">
                            <p:stCondLst>
                              <p:cond delay="0"/>
                            </p:stCondLst>
                            <p:childTnLst>
                              <p:par>
                                <p:cTn id="987" presetID="1" presetClass="exit" presetSubtype="0" fill="hold" grpId="0" nodeType="clickEffect">
                                  <p:stCondLst>
                                    <p:cond delay="0"/>
                                  </p:stCondLst>
                                  <p:childTnLst>
                                    <p:set>
                                      <p:cBhvr>
                                        <p:cTn id="988" dur="1" fill="hold">
                                          <p:stCondLst>
                                            <p:cond delay="0"/>
                                          </p:stCondLst>
                                        </p:cTn>
                                        <p:tgtEl>
                                          <p:spTgt spid="1573"/>
                                        </p:tgtEl>
                                        <p:attrNameLst>
                                          <p:attrName>style.visibility</p:attrName>
                                        </p:attrNameLst>
                                      </p:cBhvr>
                                      <p:to>
                                        <p:strVal val="hidden"/>
                                      </p:to>
                                    </p:set>
                                  </p:childTnLst>
                                </p:cTn>
                              </p:par>
                            </p:childTnLst>
                          </p:cTn>
                        </p:par>
                      </p:childTnLst>
                    </p:cTn>
                  </p:par>
                </p:childTnLst>
              </p:cTn>
              <p:nextCondLst>
                <p:cond evt="onClick" delay="0">
                  <p:tgtEl>
                    <p:spTgt spid="1573"/>
                  </p:tgtEl>
                </p:cond>
              </p:nextCondLst>
            </p:seq>
            <p:seq concurrent="1" nextAc="seek">
              <p:cTn id="989" restart="whenNotActive" fill="hold" evtFilter="cancelBubble" nodeType="interactiveSeq">
                <p:stCondLst>
                  <p:cond evt="onClick" delay="0">
                    <p:tgtEl>
                      <p:spTgt spid="1574"/>
                    </p:tgtEl>
                  </p:cond>
                </p:stCondLst>
                <p:endSync evt="end" delay="0">
                  <p:rtn val="all"/>
                </p:endSync>
                <p:childTnLst>
                  <p:par>
                    <p:cTn id="990" fill="hold">
                      <p:stCondLst>
                        <p:cond delay="0"/>
                      </p:stCondLst>
                      <p:childTnLst>
                        <p:par>
                          <p:cTn id="991" fill="hold">
                            <p:stCondLst>
                              <p:cond delay="0"/>
                            </p:stCondLst>
                            <p:childTnLst>
                              <p:par>
                                <p:cTn id="992" presetID="1" presetClass="exit" presetSubtype="0" fill="hold" grpId="0" nodeType="clickEffect">
                                  <p:stCondLst>
                                    <p:cond delay="0"/>
                                  </p:stCondLst>
                                  <p:childTnLst>
                                    <p:set>
                                      <p:cBhvr>
                                        <p:cTn id="993" dur="1" fill="hold">
                                          <p:stCondLst>
                                            <p:cond delay="0"/>
                                          </p:stCondLst>
                                        </p:cTn>
                                        <p:tgtEl>
                                          <p:spTgt spid="1574"/>
                                        </p:tgtEl>
                                        <p:attrNameLst>
                                          <p:attrName>style.visibility</p:attrName>
                                        </p:attrNameLst>
                                      </p:cBhvr>
                                      <p:to>
                                        <p:strVal val="hidden"/>
                                      </p:to>
                                    </p:set>
                                  </p:childTnLst>
                                </p:cTn>
                              </p:par>
                            </p:childTnLst>
                          </p:cTn>
                        </p:par>
                      </p:childTnLst>
                    </p:cTn>
                  </p:par>
                </p:childTnLst>
              </p:cTn>
              <p:nextCondLst>
                <p:cond evt="onClick" delay="0">
                  <p:tgtEl>
                    <p:spTgt spid="1574"/>
                  </p:tgtEl>
                </p:cond>
              </p:nextCondLst>
            </p:seq>
            <p:seq concurrent="1" nextAc="seek">
              <p:cTn id="994" restart="whenNotActive" fill="hold" evtFilter="cancelBubble" nodeType="interactiveSeq">
                <p:stCondLst>
                  <p:cond evt="onClick" delay="0">
                    <p:tgtEl>
                      <p:spTgt spid="1575"/>
                    </p:tgtEl>
                  </p:cond>
                </p:stCondLst>
                <p:endSync evt="end" delay="0">
                  <p:rtn val="all"/>
                </p:endSync>
                <p:childTnLst>
                  <p:par>
                    <p:cTn id="995" fill="hold">
                      <p:stCondLst>
                        <p:cond delay="0"/>
                      </p:stCondLst>
                      <p:childTnLst>
                        <p:par>
                          <p:cTn id="996" fill="hold">
                            <p:stCondLst>
                              <p:cond delay="0"/>
                            </p:stCondLst>
                            <p:childTnLst>
                              <p:par>
                                <p:cTn id="997" presetID="1" presetClass="exit" presetSubtype="0" fill="hold" grpId="0" nodeType="clickEffect">
                                  <p:stCondLst>
                                    <p:cond delay="0"/>
                                  </p:stCondLst>
                                  <p:childTnLst>
                                    <p:set>
                                      <p:cBhvr>
                                        <p:cTn id="998" dur="1" fill="hold">
                                          <p:stCondLst>
                                            <p:cond delay="0"/>
                                          </p:stCondLst>
                                        </p:cTn>
                                        <p:tgtEl>
                                          <p:spTgt spid="1575"/>
                                        </p:tgtEl>
                                        <p:attrNameLst>
                                          <p:attrName>style.visibility</p:attrName>
                                        </p:attrNameLst>
                                      </p:cBhvr>
                                      <p:to>
                                        <p:strVal val="hidden"/>
                                      </p:to>
                                    </p:set>
                                  </p:childTnLst>
                                </p:cTn>
                              </p:par>
                            </p:childTnLst>
                          </p:cTn>
                        </p:par>
                      </p:childTnLst>
                    </p:cTn>
                  </p:par>
                </p:childTnLst>
              </p:cTn>
              <p:nextCondLst>
                <p:cond evt="onClick" delay="0">
                  <p:tgtEl>
                    <p:spTgt spid="1575"/>
                  </p:tgtEl>
                </p:cond>
              </p:nextCondLst>
            </p:seq>
            <p:seq concurrent="1" nextAc="seek">
              <p:cTn id="999" restart="whenNotActive" fill="hold" evtFilter="cancelBubble" nodeType="interactiveSeq">
                <p:stCondLst>
                  <p:cond evt="onClick" delay="0">
                    <p:tgtEl>
                      <p:spTgt spid="1576"/>
                    </p:tgtEl>
                  </p:cond>
                </p:stCondLst>
                <p:endSync evt="end" delay="0">
                  <p:rtn val="all"/>
                </p:endSync>
                <p:childTnLst>
                  <p:par>
                    <p:cTn id="1000" fill="hold">
                      <p:stCondLst>
                        <p:cond delay="0"/>
                      </p:stCondLst>
                      <p:childTnLst>
                        <p:par>
                          <p:cTn id="1001" fill="hold">
                            <p:stCondLst>
                              <p:cond delay="0"/>
                            </p:stCondLst>
                            <p:childTnLst>
                              <p:par>
                                <p:cTn id="1002" presetID="1" presetClass="exit" presetSubtype="0" fill="hold" grpId="0" nodeType="clickEffect">
                                  <p:stCondLst>
                                    <p:cond delay="0"/>
                                  </p:stCondLst>
                                  <p:childTnLst>
                                    <p:set>
                                      <p:cBhvr>
                                        <p:cTn id="1003" dur="1" fill="hold">
                                          <p:stCondLst>
                                            <p:cond delay="0"/>
                                          </p:stCondLst>
                                        </p:cTn>
                                        <p:tgtEl>
                                          <p:spTgt spid="1576"/>
                                        </p:tgtEl>
                                        <p:attrNameLst>
                                          <p:attrName>style.visibility</p:attrName>
                                        </p:attrNameLst>
                                      </p:cBhvr>
                                      <p:to>
                                        <p:strVal val="hidden"/>
                                      </p:to>
                                    </p:set>
                                  </p:childTnLst>
                                </p:cTn>
                              </p:par>
                            </p:childTnLst>
                          </p:cTn>
                        </p:par>
                      </p:childTnLst>
                    </p:cTn>
                  </p:par>
                </p:childTnLst>
              </p:cTn>
              <p:nextCondLst>
                <p:cond evt="onClick" delay="0">
                  <p:tgtEl>
                    <p:spTgt spid="1576"/>
                  </p:tgtEl>
                </p:cond>
              </p:nextCondLst>
            </p:seq>
            <p:seq concurrent="1" nextAc="seek">
              <p:cTn id="1004" restart="whenNotActive" fill="hold" evtFilter="cancelBubble" nodeType="interactiveSeq">
                <p:stCondLst>
                  <p:cond evt="onClick" delay="0">
                    <p:tgtEl>
                      <p:spTgt spid="1577"/>
                    </p:tgtEl>
                  </p:cond>
                </p:stCondLst>
                <p:endSync evt="end" delay="0">
                  <p:rtn val="all"/>
                </p:endSync>
                <p:childTnLst>
                  <p:par>
                    <p:cTn id="1005" fill="hold">
                      <p:stCondLst>
                        <p:cond delay="0"/>
                      </p:stCondLst>
                      <p:childTnLst>
                        <p:par>
                          <p:cTn id="1006" fill="hold">
                            <p:stCondLst>
                              <p:cond delay="0"/>
                            </p:stCondLst>
                            <p:childTnLst>
                              <p:par>
                                <p:cTn id="1007" presetID="1" presetClass="exit" presetSubtype="0" fill="hold" grpId="0" nodeType="clickEffect">
                                  <p:stCondLst>
                                    <p:cond delay="0"/>
                                  </p:stCondLst>
                                  <p:childTnLst>
                                    <p:set>
                                      <p:cBhvr>
                                        <p:cTn id="1008" dur="1" fill="hold">
                                          <p:stCondLst>
                                            <p:cond delay="0"/>
                                          </p:stCondLst>
                                        </p:cTn>
                                        <p:tgtEl>
                                          <p:spTgt spid="1577"/>
                                        </p:tgtEl>
                                        <p:attrNameLst>
                                          <p:attrName>style.visibility</p:attrName>
                                        </p:attrNameLst>
                                      </p:cBhvr>
                                      <p:to>
                                        <p:strVal val="hidden"/>
                                      </p:to>
                                    </p:set>
                                  </p:childTnLst>
                                </p:cTn>
                              </p:par>
                            </p:childTnLst>
                          </p:cTn>
                        </p:par>
                      </p:childTnLst>
                    </p:cTn>
                  </p:par>
                </p:childTnLst>
              </p:cTn>
              <p:nextCondLst>
                <p:cond evt="onClick" delay="0">
                  <p:tgtEl>
                    <p:spTgt spid="1577"/>
                  </p:tgtEl>
                </p:cond>
              </p:nextCondLst>
            </p:seq>
            <p:seq concurrent="1" nextAc="seek">
              <p:cTn id="1009" restart="whenNotActive" fill="hold" evtFilter="cancelBubble" nodeType="interactiveSeq">
                <p:stCondLst>
                  <p:cond evt="onClick" delay="0">
                    <p:tgtEl>
                      <p:spTgt spid="1578"/>
                    </p:tgtEl>
                  </p:cond>
                </p:stCondLst>
                <p:endSync evt="end" delay="0">
                  <p:rtn val="all"/>
                </p:endSync>
                <p:childTnLst>
                  <p:par>
                    <p:cTn id="1010" fill="hold">
                      <p:stCondLst>
                        <p:cond delay="0"/>
                      </p:stCondLst>
                      <p:childTnLst>
                        <p:par>
                          <p:cTn id="1011" fill="hold">
                            <p:stCondLst>
                              <p:cond delay="0"/>
                            </p:stCondLst>
                            <p:childTnLst>
                              <p:par>
                                <p:cTn id="1012" presetID="1" presetClass="exit" presetSubtype="0" fill="hold" grpId="0" nodeType="clickEffect">
                                  <p:stCondLst>
                                    <p:cond delay="0"/>
                                  </p:stCondLst>
                                  <p:childTnLst>
                                    <p:set>
                                      <p:cBhvr>
                                        <p:cTn id="1013" dur="1" fill="hold">
                                          <p:stCondLst>
                                            <p:cond delay="0"/>
                                          </p:stCondLst>
                                        </p:cTn>
                                        <p:tgtEl>
                                          <p:spTgt spid="1578"/>
                                        </p:tgtEl>
                                        <p:attrNameLst>
                                          <p:attrName>style.visibility</p:attrName>
                                        </p:attrNameLst>
                                      </p:cBhvr>
                                      <p:to>
                                        <p:strVal val="hidden"/>
                                      </p:to>
                                    </p:set>
                                  </p:childTnLst>
                                </p:cTn>
                              </p:par>
                            </p:childTnLst>
                          </p:cTn>
                        </p:par>
                      </p:childTnLst>
                    </p:cTn>
                  </p:par>
                </p:childTnLst>
              </p:cTn>
              <p:nextCondLst>
                <p:cond evt="onClick" delay="0">
                  <p:tgtEl>
                    <p:spTgt spid="1578"/>
                  </p:tgtEl>
                </p:cond>
              </p:nextCondLst>
            </p:seq>
            <p:seq concurrent="1" nextAc="seek">
              <p:cTn id="1014" restart="whenNotActive" fill="hold" evtFilter="cancelBubble" nodeType="interactiveSeq">
                <p:stCondLst>
                  <p:cond evt="onClick" delay="0">
                    <p:tgtEl>
                      <p:spTgt spid="1579"/>
                    </p:tgtEl>
                  </p:cond>
                </p:stCondLst>
                <p:endSync evt="end" delay="0">
                  <p:rtn val="all"/>
                </p:endSync>
                <p:childTnLst>
                  <p:par>
                    <p:cTn id="1015" fill="hold">
                      <p:stCondLst>
                        <p:cond delay="0"/>
                      </p:stCondLst>
                      <p:childTnLst>
                        <p:par>
                          <p:cTn id="1016" fill="hold">
                            <p:stCondLst>
                              <p:cond delay="0"/>
                            </p:stCondLst>
                            <p:childTnLst>
                              <p:par>
                                <p:cTn id="1017" presetID="1" presetClass="exit" presetSubtype="0" fill="hold" grpId="0" nodeType="clickEffect">
                                  <p:stCondLst>
                                    <p:cond delay="0"/>
                                  </p:stCondLst>
                                  <p:childTnLst>
                                    <p:set>
                                      <p:cBhvr>
                                        <p:cTn id="1018" dur="1" fill="hold">
                                          <p:stCondLst>
                                            <p:cond delay="0"/>
                                          </p:stCondLst>
                                        </p:cTn>
                                        <p:tgtEl>
                                          <p:spTgt spid="1579"/>
                                        </p:tgtEl>
                                        <p:attrNameLst>
                                          <p:attrName>style.visibility</p:attrName>
                                        </p:attrNameLst>
                                      </p:cBhvr>
                                      <p:to>
                                        <p:strVal val="hidden"/>
                                      </p:to>
                                    </p:set>
                                  </p:childTnLst>
                                </p:cTn>
                              </p:par>
                            </p:childTnLst>
                          </p:cTn>
                        </p:par>
                      </p:childTnLst>
                    </p:cTn>
                  </p:par>
                </p:childTnLst>
              </p:cTn>
              <p:nextCondLst>
                <p:cond evt="onClick" delay="0">
                  <p:tgtEl>
                    <p:spTgt spid="1579"/>
                  </p:tgtEl>
                </p:cond>
              </p:nextCondLst>
            </p:seq>
            <p:seq concurrent="1" nextAc="seek">
              <p:cTn id="1019" restart="whenNotActive" fill="hold" evtFilter="cancelBubble" nodeType="interactiveSeq">
                <p:stCondLst>
                  <p:cond evt="onClick" delay="0">
                    <p:tgtEl>
                      <p:spTgt spid="1580"/>
                    </p:tgtEl>
                  </p:cond>
                </p:stCondLst>
                <p:endSync evt="end" delay="0">
                  <p:rtn val="all"/>
                </p:endSync>
                <p:childTnLst>
                  <p:par>
                    <p:cTn id="1020" fill="hold">
                      <p:stCondLst>
                        <p:cond delay="0"/>
                      </p:stCondLst>
                      <p:childTnLst>
                        <p:par>
                          <p:cTn id="1021" fill="hold">
                            <p:stCondLst>
                              <p:cond delay="0"/>
                            </p:stCondLst>
                            <p:childTnLst>
                              <p:par>
                                <p:cTn id="1022" presetID="1" presetClass="exit" presetSubtype="0" fill="hold" grpId="0" nodeType="clickEffect">
                                  <p:stCondLst>
                                    <p:cond delay="0"/>
                                  </p:stCondLst>
                                  <p:childTnLst>
                                    <p:set>
                                      <p:cBhvr>
                                        <p:cTn id="1023" dur="1" fill="hold">
                                          <p:stCondLst>
                                            <p:cond delay="0"/>
                                          </p:stCondLst>
                                        </p:cTn>
                                        <p:tgtEl>
                                          <p:spTgt spid="1580"/>
                                        </p:tgtEl>
                                        <p:attrNameLst>
                                          <p:attrName>style.visibility</p:attrName>
                                        </p:attrNameLst>
                                      </p:cBhvr>
                                      <p:to>
                                        <p:strVal val="hidden"/>
                                      </p:to>
                                    </p:set>
                                  </p:childTnLst>
                                </p:cTn>
                              </p:par>
                            </p:childTnLst>
                          </p:cTn>
                        </p:par>
                      </p:childTnLst>
                    </p:cTn>
                  </p:par>
                </p:childTnLst>
              </p:cTn>
              <p:nextCondLst>
                <p:cond evt="onClick" delay="0">
                  <p:tgtEl>
                    <p:spTgt spid="1580"/>
                  </p:tgtEl>
                </p:cond>
              </p:nextCondLst>
            </p:seq>
            <p:seq concurrent="1" nextAc="seek">
              <p:cTn id="1024" restart="whenNotActive" fill="hold" evtFilter="cancelBubble" nodeType="interactiveSeq">
                <p:stCondLst>
                  <p:cond evt="onClick" delay="0">
                    <p:tgtEl>
                      <p:spTgt spid="1581"/>
                    </p:tgtEl>
                  </p:cond>
                </p:stCondLst>
                <p:endSync evt="end" delay="0">
                  <p:rtn val="all"/>
                </p:endSync>
                <p:childTnLst>
                  <p:par>
                    <p:cTn id="1025" fill="hold">
                      <p:stCondLst>
                        <p:cond delay="0"/>
                      </p:stCondLst>
                      <p:childTnLst>
                        <p:par>
                          <p:cTn id="1026" fill="hold">
                            <p:stCondLst>
                              <p:cond delay="0"/>
                            </p:stCondLst>
                            <p:childTnLst>
                              <p:par>
                                <p:cTn id="1027" presetID="1" presetClass="exit" presetSubtype="0" fill="hold" grpId="0" nodeType="clickEffect">
                                  <p:stCondLst>
                                    <p:cond delay="0"/>
                                  </p:stCondLst>
                                  <p:childTnLst>
                                    <p:set>
                                      <p:cBhvr>
                                        <p:cTn id="1028" dur="1" fill="hold">
                                          <p:stCondLst>
                                            <p:cond delay="0"/>
                                          </p:stCondLst>
                                        </p:cTn>
                                        <p:tgtEl>
                                          <p:spTgt spid="1581"/>
                                        </p:tgtEl>
                                        <p:attrNameLst>
                                          <p:attrName>style.visibility</p:attrName>
                                        </p:attrNameLst>
                                      </p:cBhvr>
                                      <p:to>
                                        <p:strVal val="hidden"/>
                                      </p:to>
                                    </p:set>
                                  </p:childTnLst>
                                </p:cTn>
                              </p:par>
                            </p:childTnLst>
                          </p:cTn>
                        </p:par>
                      </p:childTnLst>
                    </p:cTn>
                  </p:par>
                </p:childTnLst>
              </p:cTn>
              <p:nextCondLst>
                <p:cond evt="onClick" delay="0">
                  <p:tgtEl>
                    <p:spTgt spid="1581"/>
                  </p:tgtEl>
                </p:cond>
              </p:nextCondLst>
            </p:seq>
            <p:seq concurrent="1" nextAc="seek">
              <p:cTn id="1029" restart="whenNotActive" fill="hold" evtFilter="cancelBubble" nodeType="interactiveSeq">
                <p:stCondLst>
                  <p:cond evt="onClick" delay="0">
                    <p:tgtEl>
                      <p:spTgt spid="1582"/>
                    </p:tgtEl>
                  </p:cond>
                </p:stCondLst>
                <p:endSync evt="end" delay="0">
                  <p:rtn val="all"/>
                </p:endSync>
                <p:childTnLst>
                  <p:par>
                    <p:cTn id="1030" fill="hold">
                      <p:stCondLst>
                        <p:cond delay="0"/>
                      </p:stCondLst>
                      <p:childTnLst>
                        <p:par>
                          <p:cTn id="1031" fill="hold">
                            <p:stCondLst>
                              <p:cond delay="0"/>
                            </p:stCondLst>
                            <p:childTnLst>
                              <p:par>
                                <p:cTn id="1032" presetID="1" presetClass="exit" presetSubtype="0" fill="hold" grpId="0" nodeType="clickEffect">
                                  <p:stCondLst>
                                    <p:cond delay="0"/>
                                  </p:stCondLst>
                                  <p:childTnLst>
                                    <p:set>
                                      <p:cBhvr>
                                        <p:cTn id="1033" dur="1" fill="hold">
                                          <p:stCondLst>
                                            <p:cond delay="0"/>
                                          </p:stCondLst>
                                        </p:cTn>
                                        <p:tgtEl>
                                          <p:spTgt spid="1582"/>
                                        </p:tgtEl>
                                        <p:attrNameLst>
                                          <p:attrName>style.visibility</p:attrName>
                                        </p:attrNameLst>
                                      </p:cBhvr>
                                      <p:to>
                                        <p:strVal val="hidden"/>
                                      </p:to>
                                    </p:set>
                                  </p:childTnLst>
                                </p:cTn>
                              </p:par>
                            </p:childTnLst>
                          </p:cTn>
                        </p:par>
                      </p:childTnLst>
                    </p:cTn>
                  </p:par>
                </p:childTnLst>
              </p:cTn>
              <p:nextCondLst>
                <p:cond evt="onClick" delay="0">
                  <p:tgtEl>
                    <p:spTgt spid="1582"/>
                  </p:tgtEl>
                </p:cond>
              </p:nextCondLst>
            </p:seq>
            <p:seq concurrent="1" nextAc="seek">
              <p:cTn id="1034" restart="whenNotActive" fill="hold" evtFilter="cancelBubble" nodeType="interactiveSeq">
                <p:stCondLst>
                  <p:cond evt="onClick" delay="0">
                    <p:tgtEl>
                      <p:spTgt spid="1583"/>
                    </p:tgtEl>
                  </p:cond>
                </p:stCondLst>
                <p:endSync evt="end" delay="0">
                  <p:rtn val="all"/>
                </p:endSync>
                <p:childTnLst>
                  <p:par>
                    <p:cTn id="1035" fill="hold">
                      <p:stCondLst>
                        <p:cond delay="0"/>
                      </p:stCondLst>
                      <p:childTnLst>
                        <p:par>
                          <p:cTn id="1036" fill="hold">
                            <p:stCondLst>
                              <p:cond delay="0"/>
                            </p:stCondLst>
                            <p:childTnLst>
                              <p:par>
                                <p:cTn id="1037" presetID="1" presetClass="exit" presetSubtype="0" fill="hold" grpId="0" nodeType="clickEffect">
                                  <p:stCondLst>
                                    <p:cond delay="0"/>
                                  </p:stCondLst>
                                  <p:childTnLst>
                                    <p:set>
                                      <p:cBhvr>
                                        <p:cTn id="1038" dur="1" fill="hold">
                                          <p:stCondLst>
                                            <p:cond delay="0"/>
                                          </p:stCondLst>
                                        </p:cTn>
                                        <p:tgtEl>
                                          <p:spTgt spid="1583"/>
                                        </p:tgtEl>
                                        <p:attrNameLst>
                                          <p:attrName>style.visibility</p:attrName>
                                        </p:attrNameLst>
                                      </p:cBhvr>
                                      <p:to>
                                        <p:strVal val="hidden"/>
                                      </p:to>
                                    </p:set>
                                  </p:childTnLst>
                                </p:cTn>
                              </p:par>
                            </p:childTnLst>
                          </p:cTn>
                        </p:par>
                      </p:childTnLst>
                    </p:cTn>
                  </p:par>
                </p:childTnLst>
              </p:cTn>
              <p:nextCondLst>
                <p:cond evt="onClick" delay="0">
                  <p:tgtEl>
                    <p:spTgt spid="1583"/>
                  </p:tgtEl>
                </p:cond>
              </p:nextCondLst>
            </p:seq>
            <p:seq concurrent="1" nextAc="seek">
              <p:cTn id="1039" restart="whenNotActive" fill="hold" evtFilter="cancelBubble" nodeType="interactiveSeq">
                <p:stCondLst>
                  <p:cond evt="onClick" delay="0">
                    <p:tgtEl>
                      <p:spTgt spid="1584"/>
                    </p:tgtEl>
                  </p:cond>
                </p:stCondLst>
                <p:endSync evt="end" delay="0">
                  <p:rtn val="all"/>
                </p:endSync>
                <p:childTnLst>
                  <p:par>
                    <p:cTn id="1040" fill="hold">
                      <p:stCondLst>
                        <p:cond delay="0"/>
                      </p:stCondLst>
                      <p:childTnLst>
                        <p:par>
                          <p:cTn id="1041" fill="hold">
                            <p:stCondLst>
                              <p:cond delay="0"/>
                            </p:stCondLst>
                            <p:childTnLst>
                              <p:par>
                                <p:cTn id="1042" presetID="1" presetClass="exit" presetSubtype="0" fill="hold" grpId="0" nodeType="clickEffect">
                                  <p:stCondLst>
                                    <p:cond delay="0"/>
                                  </p:stCondLst>
                                  <p:childTnLst>
                                    <p:set>
                                      <p:cBhvr>
                                        <p:cTn id="1043" dur="1" fill="hold">
                                          <p:stCondLst>
                                            <p:cond delay="0"/>
                                          </p:stCondLst>
                                        </p:cTn>
                                        <p:tgtEl>
                                          <p:spTgt spid="1584"/>
                                        </p:tgtEl>
                                        <p:attrNameLst>
                                          <p:attrName>style.visibility</p:attrName>
                                        </p:attrNameLst>
                                      </p:cBhvr>
                                      <p:to>
                                        <p:strVal val="hidden"/>
                                      </p:to>
                                    </p:set>
                                  </p:childTnLst>
                                </p:cTn>
                              </p:par>
                            </p:childTnLst>
                          </p:cTn>
                        </p:par>
                      </p:childTnLst>
                    </p:cTn>
                  </p:par>
                </p:childTnLst>
              </p:cTn>
              <p:nextCondLst>
                <p:cond evt="onClick" delay="0">
                  <p:tgtEl>
                    <p:spTgt spid="1584"/>
                  </p:tgtEl>
                </p:cond>
              </p:nextCondLst>
            </p:seq>
            <p:seq concurrent="1" nextAc="seek">
              <p:cTn id="1044" restart="whenNotActive" fill="hold" evtFilter="cancelBubble" nodeType="interactiveSeq">
                <p:stCondLst>
                  <p:cond evt="onClick" delay="0">
                    <p:tgtEl>
                      <p:spTgt spid="1585"/>
                    </p:tgtEl>
                  </p:cond>
                </p:stCondLst>
                <p:endSync evt="end" delay="0">
                  <p:rtn val="all"/>
                </p:endSync>
                <p:childTnLst>
                  <p:par>
                    <p:cTn id="1045" fill="hold">
                      <p:stCondLst>
                        <p:cond delay="0"/>
                      </p:stCondLst>
                      <p:childTnLst>
                        <p:par>
                          <p:cTn id="1046" fill="hold">
                            <p:stCondLst>
                              <p:cond delay="0"/>
                            </p:stCondLst>
                            <p:childTnLst>
                              <p:par>
                                <p:cTn id="1047" presetID="1" presetClass="exit" presetSubtype="0" fill="hold" grpId="0" nodeType="clickEffect">
                                  <p:stCondLst>
                                    <p:cond delay="0"/>
                                  </p:stCondLst>
                                  <p:childTnLst>
                                    <p:set>
                                      <p:cBhvr>
                                        <p:cTn id="1048" dur="1" fill="hold">
                                          <p:stCondLst>
                                            <p:cond delay="0"/>
                                          </p:stCondLst>
                                        </p:cTn>
                                        <p:tgtEl>
                                          <p:spTgt spid="1585"/>
                                        </p:tgtEl>
                                        <p:attrNameLst>
                                          <p:attrName>style.visibility</p:attrName>
                                        </p:attrNameLst>
                                      </p:cBhvr>
                                      <p:to>
                                        <p:strVal val="hidden"/>
                                      </p:to>
                                    </p:set>
                                  </p:childTnLst>
                                </p:cTn>
                              </p:par>
                            </p:childTnLst>
                          </p:cTn>
                        </p:par>
                      </p:childTnLst>
                    </p:cTn>
                  </p:par>
                </p:childTnLst>
              </p:cTn>
              <p:nextCondLst>
                <p:cond evt="onClick" delay="0">
                  <p:tgtEl>
                    <p:spTgt spid="1585"/>
                  </p:tgtEl>
                </p:cond>
              </p:nextCondLst>
            </p:seq>
            <p:seq concurrent="1" nextAc="seek">
              <p:cTn id="1049" restart="whenNotActive" fill="hold" evtFilter="cancelBubble" nodeType="interactiveSeq">
                <p:stCondLst>
                  <p:cond evt="onClick" delay="0">
                    <p:tgtEl>
                      <p:spTgt spid="1535"/>
                    </p:tgtEl>
                  </p:cond>
                </p:stCondLst>
                <p:endSync evt="end" delay="0">
                  <p:rtn val="all"/>
                </p:endSync>
                <p:childTnLst>
                  <p:par>
                    <p:cTn id="1050" fill="hold">
                      <p:stCondLst>
                        <p:cond delay="0"/>
                      </p:stCondLst>
                      <p:childTnLst>
                        <p:par>
                          <p:cTn id="1051" fill="hold">
                            <p:stCondLst>
                              <p:cond delay="0"/>
                            </p:stCondLst>
                            <p:childTnLst>
                              <p:par>
                                <p:cTn id="1052" presetID="1" presetClass="exit" presetSubtype="0" fill="hold" grpId="0" nodeType="clickEffect">
                                  <p:stCondLst>
                                    <p:cond delay="0"/>
                                  </p:stCondLst>
                                  <p:childTnLst>
                                    <p:set>
                                      <p:cBhvr>
                                        <p:cTn id="1053" dur="1" fill="hold">
                                          <p:stCondLst>
                                            <p:cond delay="0"/>
                                          </p:stCondLst>
                                        </p:cTn>
                                        <p:tgtEl>
                                          <p:spTgt spid="1535"/>
                                        </p:tgtEl>
                                        <p:attrNameLst>
                                          <p:attrName>style.visibility</p:attrName>
                                        </p:attrNameLst>
                                      </p:cBhvr>
                                      <p:to>
                                        <p:strVal val="hidden"/>
                                      </p:to>
                                    </p:set>
                                  </p:childTnLst>
                                </p:cTn>
                              </p:par>
                            </p:childTnLst>
                          </p:cTn>
                        </p:par>
                      </p:childTnLst>
                    </p:cTn>
                  </p:par>
                </p:childTnLst>
              </p:cTn>
              <p:nextCondLst>
                <p:cond evt="onClick" delay="0">
                  <p:tgtEl>
                    <p:spTgt spid="1535"/>
                  </p:tgtEl>
                </p:cond>
              </p:nextCondLst>
            </p:seq>
            <p:seq concurrent="1" nextAc="seek">
              <p:cTn id="1054" restart="whenNotActive" fill="hold" evtFilter="cancelBubble" nodeType="interactiveSeq">
                <p:stCondLst>
                  <p:cond evt="onClick" delay="0">
                    <p:tgtEl>
                      <p:spTgt spid="1586"/>
                    </p:tgtEl>
                  </p:cond>
                </p:stCondLst>
                <p:endSync evt="end" delay="0">
                  <p:rtn val="all"/>
                </p:endSync>
                <p:childTnLst>
                  <p:par>
                    <p:cTn id="1055" fill="hold">
                      <p:stCondLst>
                        <p:cond delay="0"/>
                      </p:stCondLst>
                      <p:childTnLst>
                        <p:par>
                          <p:cTn id="1056" fill="hold">
                            <p:stCondLst>
                              <p:cond delay="0"/>
                            </p:stCondLst>
                            <p:childTnLst>
                              <p:par>
                                <p:cTn id="1057" presetID="1" presetClass="exit" presetSubtype="0" fill="hold" grpId="0" nodeType="clickEffect">
                                  <p:stCondLst>
                                    <p:cond delay="0"/>
                                  </p:stCondLst>
                                  <p:childTnLst>
                                    <p:set>
                                      <p:cBhvr>
                                        <p:cTn id="1058" dur="1" fill="hold">
                                          <p:stCondLst>
                                            <p:cond delay="0"/>
                                          </p:stCondLst>
                                        </p:cTn>
                                        <p:tgtEl>
                                          <p:spTgt spid="1586"/>
                                        </p:tgtEl>
                                        <p:attrNameLst>
                                          <p:attrName>style.visibility</p:attrName>
                                        </p:attrNameLst>
                                      </p:cBhvr>
                                      <p:to>
                                        <p:strVal val="hidden"/>
                                      </p:to>
                                    </p:set>
                                  </p:childTnLst>
                                </p:cTn>
                              </p:par>
                            </p:childTnLst>
                          </p:cTn>
                        </p:par>
                      </p:childTnLst>
                    </p:cTn>
                  </p:par>
                </p:childTnLst>
              </p:cTn>
              <p:nextCondLst>
                <p:cond evt="onClick" delay="0">
                  <p:tgtEl>
                    <p:spTgt spid="1586"/>
                  </p:tgtEl>
                </p:cond>
              </p:nextCondLst>
            </p:seq>
            <p:seq concurrent="1" nextAc="seek">
              <p:cTn id="1059" restart="whenNotActive" fill="hold" evtFilter="cancelBubble" nodeType="interactiveSeq">
                <p:stCondLst>
                  <p:cond evt="onClick" delay="0">
                    <p:tgtEl>
                      <p:spTgt spid="1587"/>
                    </p:tgtEl>
                  </p:cond>
                </p:stCondLst>
                <p:endSync evt="end" delay="0">
                  <p:rtn val="all"/>
                </p:endSync>
                <p:childTnLst>
                  <p:par>
                    <p:cTn id="1060" fill="hold">
                      <p:stCondLst>
                        <p:cond delay="0"/>
                      </p:stCondLst>
                      <p:childTnLst>
                        <p:par>
                          <p:cTn id="1061" fill="hold">
                            <p:stCondLst>
                              <p:cond delay="0"/>
                            </p:stCondLst>
                            <p:childTnLst>
                              <p:par>
                                <p:cTn id="1062" presetID="1" presetClass="exit" presetSubtype="0" fill="hold" grpId="0" nodeType="clickEffect">
                                  <p:stCondLst>
                                    <p:cond delay="0"/>
                                  </p:stCondLst>
                                  <p:childTnLst>
                                    <p:set>
                                      <p:cBhvr>
                                        <p:cTn id="1063" dur="1" fill="hold">
                                          <p:stCondLst>
                                            <p:cond delay="0"/>
                                          </p:stCondLst>
                                        </p:cTn>
                                        <p:tgtEl>
                                          <p:spTgt spid="1587"/>
                                        </p:tgtEl>
                                        <p:attrNameLst>
                                          <p:attrName>style.visibility</p:attrName>
                                        </p:attrNameLst>
                                      </p:cBhvr>
                                      <p:to>
                                        <p:strVal val="hidden"/>
                                      </p:to>
                                    </p:set>
                                  </p:childTnLst>
                                </p:cTn>
                              </p:par>
                            </p:childTnLst>
                          </p:cTn>
                        </p:par>
                      </p:childTnLst>
                    </p:cTn>
                  </p:par>
                </p:childTnLst>
              </p:cTn>
              <p:nextCondLst>
                <p:cond evt="onClick" delay="0">
                  <p:tgtEl>
                    <p:spTgt spid="1587"/>
                  </p:tgtEl>
                </p:cond>
              </p:nextCondLst>
            </p:seq>
            <p:seq concurrent="1" nextAc="seek">
              <p:cTn id="1064" restart="whenNotActive" fill="hold" evtFilter="cancelBubble" nodeType="interactiveSeq">
                <p:stCondLst>
                  <p:cond evt="onClick" delay="0">
                    <p:tgtEl>
                      <p:spTgt spid="1588"/>
                    </p:tgtEl>
                  </p:cond>
                </p:stCondLst>
                <p:endSync evt="end" delay="0">
                  <p:rtn val="all"/>
                </p:endSync>
                <p:childTnLst>
                  <p:par>
                    <p:cTn id="1065" fill="hold">
                      <p:stCondLst>
                        <p:cond delay="0"/>
                      </p:stCondLst>
                      <p:childTnLst>
                        <p:par>
                          <p:cTn id="1066" fill="hold">
                            <p:stCondLst>
                              <p:cond delay="0"/>
                            </p:stCondLst>
                            <p:childTnLst>
                              <p:par>
                                <p:cTn id="1067" presetID="1" presetClass="exit" presetSubtype="0" fill="hold" grpId="0" nodeType="clickEffect">
                                  <p:stCondLst>
                                    <p:cond delay="0"/>
                                  </p:stCondLst>
                                  <p:childTnLst>
                                    <p:set>
                                      <p:cBhvr>
                                        <p:cTn id="1068" dur="1" fill="hold">
                                          <p:stCondLst>
                                            <p:cond delay="0"/>
                                          </p:stCondLst>
                                        </p:cTn>
                                        <p:tgtEl>
                                          <p:spTgt spid="1588"/>
                                        </p:tgtEl>
                                        <p:attrNameLst>
                                          <p:attrName>style.visibility</p:attrName>
                                        </p:attrNameLst>
                                      </p:cBhvr>
                                      <p:to>
                                        <p:strVal val="hidden"/>
                                      </p:to>
                                    </p:set>
                                  </p:childTnLst>
                                </p:cTn>
                              </p:par>
                            </p:childTnLst>
                          </p:cTn>
                        </p:par>
                      </p:childTnLst>
                    </p:cTn>
                  </p:par>
                </p:childTnLst>
              </p:cTn>
              <p:nextCondLst>
                <p:cond evt="onClick" delay="0">
                  <p:tgtEl>
                    <p:spTgt spid="1588"/>
                  </p:tgtEl>
                </p:cond>
              </p:nextCondLst>
            </p:seq>
            <p:seq concurrent="1" nextAc="seek">
              <p:cTn id="1069" restart="whenNotActive" fill="hold" evtFilter="cancelBubble" nodeType="interactiveSeq">
                <p:stCondLst>
                  <p:cond evt="onClick" delay="0">
                    <p:tgtEl>
                      <p:spTgt spid="1589"/>
                    </p:tgtEl>
                  </p:cond>
                </p:stCondLst>
                <p:endSync evt="end" delay="0">
                  <p:rtn val="all"/>
                </p:endSync>
                <p:childTnLst>
                  <p:par>
                    <p:cTn id="1070" fill="hold">
                      <p:stCondLst>
                        <p:cond delay="0"/>
                      </p:stCondLst>
                      <p:childTnLst>
                        <p:par>
                          <p:cTn id="1071" fill="hold">
                            <p:stCondLst>
                              <p:cond delay="0"/>
                            </p:stCondLst>
                            <p:childTnLst>
                              <p:par>
                                <p:cTn id="1072" presetID="1" presetClass="exit" presetSubtype="0" fill="hold" grpId="0" nodeType="clickEffect">
                                  <p:stCondLst>
                                    <p:cond delay="0"/>
                                  </p:stCondLst>
                                  <p:childTnLst>
                                    <p:set>
                                      <p:cBhvr>
                                        <p:cTn id="1073" dur="1" fill="hold">
                                          <p:stCondLst>
                                            <p:cond delay="0"/>
                                          </p:stCondLst>
                                        </p:cTn>
                                        <p:tgtEl>
                                          <p:spTgt spid="1589"/>
                                        </p:tgtEl>
                                        <p:attrNameLst>
                                          <p:attrName>style.visibility</p:attrName>
                                        </p:attrNameLst>
                                      </p:cBhvr>
                                      <p:to>
                                        <p:strVal val="hidden"/>
                                      </p:to>
                                    </p:set>
                                  </p:childTnLst>
                                </p:cTn>
                              </p:par>
                            </p:childTnLst>
                          </p:cTn>
                        </p:par>
                      </p:childTnLst>
                    </p:cTn>
                  </p:par>
                </p:childTnLst>
              </p:cTn>
              <p:nextCondLst>
                <p:cond evt="onClick" delay="0">
                  <p:tgtEl>
                    <p:spTgt spid="1589"/>
                  </p:tgtEl>
                </p:cond>
              </p:nextCondLst>
            </p:seq>
            <p:seq concurrent="1" nextAc="seek">
              <p:cTn id="1074" restart="whenNotActive" fill="hold" evtFilter="cancelBubble" nodeType="interactiveSeq">
                <p:stCondLst>
                  <p:cond evt="onClick" delay="0">
                    <p:tgtEl>
                      <p:spTgt spid="1590"/>
                    </p:tgtEl>
                  </p:cond>
                </p:stCondLst>
                <p:endSync evt="end" delay="0">
                  <p:rtn val="all"/>
                </p:endSync>
                <p:childTnLst>
                  <p:par>
                    <p:cTn id="1075" fill="hold">
                      <p:stCondLst>
                        <p:cond delay="0"/>
                      </p:stCondLst>
                      <p:childTnLst>
                        <p:par>
                          <p:cTn id="1076" fill="hold">
                            <p:stCondLst>
                              <p:cond delay="0"/>
                            </p:stCondLst>
                            <p:childTnLst>
                              <p:par>
                                <p:cTn id="1077" presetID="1" presetClass="exit" presetSubtype="0" fill="hold" grpId="0" nodeType="clickEffect">
                                  <p:stCondLst>
                                    <p:cond delay="0"/>
                                  </p:stCondLst>
                                  <p:childTnLst>
                                    <p:set>
                                      <p:cBhvr>
                                        <p:cTn id="1078" dur="1" fill="hold">
                                          <p:stCondLst>
                                            <p:cond delay="0"/>
                                          </p:stCondLst>
                                        </p:cTn>
                                        <p:tgtEl>
                                          <p:spTgt spid="1590"/>
                                        </p:tgtEl>
                                        <p:attrNameLst>
                                          <p:attrName>style.visibility</p:attrName>
                                        </p:attrNameLst>
                                      </p:cBhvr>
                                      <p:to>
                                        <p:strVal val="hidden"/>
                                      </p:to>
                                    </p:set>
                                  </p:childTnLst>
                                </p:cTn>
                              </p:par>
                            </p:childTnLst>
                          </p:cTn>
                        </p:par>
                      </p:childTnLst>
                    </p:cTn>
                  </p:par>
                </p:childTnLst>
              </p:cTn>
              <p:nextCondLst>
                <p:cond evt="onClick" delay="0">
                  <p:tgtEl>
                    <p:spTgt spid="1590"/>
                  </p:tgtEl>
                </p:cond>
              </p:nextCondLst>
            </p:seq>
            <p:seq concurrent="1" nextAc="seek">
              <p:cTn id="1079" restart="whenNotActive" fill="hold" evtFilter="cancelBubble" nodeType="interactiveSeq">
                <p:stCondLst>
                  <p:cond evt="onClick" delay="0">
                    <p:tgtEl>
                      <p:spTgt spid="1591"/>
                    </p:tgtEl>
                  </p:cond>
                </p:stCondLst>
                <p:endSync evt="end" delay="0">
                  <p:rtn val="all"/>
                </p:endSync>
                <p:childTnLst>
                  <p:par>
                    <p:cTn id="1080" fill="hold">
                      <p:stCondLst>
                        <p:cond delay="0"/>
                      </p:stCondLst>
                      <p:childTnLst>
                        <p:par>
                          <p:cTn id="1081" fill="hold">
                            <p:stCondLst>
                              <p:cond delay="0"/>
                            </p:stCondLst>
                            <p:childTnLst>
                              <p:par>
                                <p:cTn id="1082" presetID="1" presetClass="exit" presetSubtype="0" fill="hold" grpId="0" nodeType="clickEffect">
                                  <p:stCondLst>
                                    <p:cond delay="0"/>
                                  </p:stCondLst>
                                  <p:childTnLst>
                                    <p:set>
                                      <p:cBhvr>
                                        <p:cTn id="1083" dur="1" fill="hold">
                                          <p:stCondLst>
                                            <p:cond delay="0"/>
                                          </p:stCondLst>
                                        </p:cTn>
                                        <p:tgtEl>
                                          <p:spTgt spid="1591"/>
                                        </p:tgtEl>
                                        <p:attrNameLst>
                                          <p:attrName>style.visibility</p:attrName>
                                        </p:attrNameLst>
                                      </p:cBhvr>
                                      <p:to>
                                        <p:strVal val="hidden"/>
                                      </p:to>
                                    </p:set>
                                  </p:childTnLst>
                                </p:cTn>
                              </p:par>
                            </p:childTnLst>
                          </p:cTn>
                        </p:par>
                      </p:childTnLst>
                    </p:cTn>
                  </p:par>
                </p:childTnLst>
              </p:cTn>
              <p:nextCondLst>
                <p:cond evt="onClick" delay="0">
                  <p:tgtEl>
                    <p:spTgt spid="1591"/>
                  </p:tgtEl>
                </p:cond>
              </p:nextCondLst>
            </p:seq>
            <p:seq concurrent="1" nextAc="seek">
              <p:cTn id="1084" restart="whenNotActive" fill="hold" evtFilter="cancelBubble" nodeType="interactiveSeq">
                <p:stCondLst>
                  <p:cond evt="onClick" delay="0">
                    <p:tgtEl>
                      <p:spTgt spid="1592"/>
                    </p:tgtEl>
                  </p:cond>
                </p:stCondLst>
                <p:endSync evt="end" delay="0">
                  <p:rtn val="all"/>
                </p:endSync>
                <p:childTnLst>
                  <p:par>
                    <p:cTn id="1085" fill="hold">
                      <p:stCondLst>
                        <p:cond delay="0"/>
                      </p:stCondLst>
                      <p:childTnLst>
                        <p:par>
                          <p:cTn id="1086" fill="hold">
                            <p:stCondLst>
                              <p:cond delay="0"/>
                            </p:stCondLst>
                            <p:childTnLst>
                              <p:par>
                                <p:cTn id="1087" presetID="1" presetClass="exit" presetSubtype="0" fill="hold" grpId="0" nodeType="clickEffect">
                                  <p:stCondLst>
                                    <p:cond delay="0"/>
                                  </p:stCondLst>
                                  <p:childTnLst>
                                    <p:set>
                                      <p:cBhvr>
                                        <p:cTn id="1088" dur="1" fill="hold">
                                          <p:stCondLst>
                                            <p:cond delay="0"/>
                                          </p:stCondLst>
                                        </p:cTn>
                                        <p:tgtEl>
                                          <p:spTgt spid="1592"/>
                                        </p:tgtEl>
                                        <p:attrNameLst>
                                          <p:attrName>style.visibility</p:attrName>
                                        </p:attrNameLst>
                                      </p:cBhvr>
                                      <p:to>
                                        <p:strVal val="hidden"/>
                                      </p:to>
                                    </p:set>
                                  </p:childTnLst>
                                </p:cTn>
                              </p:par>
                            </p:childTnLst>
                          </p:cTn>
                        </p:par>
                      </p:childTnLst>
                    </p:cTn>
                  </p:par>
                </p:childTnLst>
              </p:cTn>
              <p:nextCondLst>
                <p:cond evt="onClick" delay="0">
                  <p:tgtEl>
                    <p:spTgt spid="1592"/>
                  </p:tgtEl>
                </p:cond>
              </p:nextCondLst>
            </p:seq>
            <p:seq concurrent="1" nextAc="seek">
              <p:cTn id="1089" restart="whenNotActive" fill="hold" evtFilter="cancelBubble" nodeType="interactiveSeq">
                <p:stCondLst>
                  <p:cond evt="onClick" delay="0">
                    <p:tgtEl>
                      <p:spTgt spid="1593"/>
                    </p:tgtEl>
                  </p:cond>
                </p:stCondLst>
                <p:endSync evt="end" delay="0">
                  <p:rtn val="all"/>
                </p:endSync>
                <p:childTnLst>
                  <p:par>
                    <p:cTn id="1090" fill="hold">
                      <p:stCondLst>
                        <p:cond delay="0"/>
                      </p:stCondLst>
                      <p:childTnLst>
                        <p:par>
                          <p:cTn id="1091" fill="hold">
                            <p:stCondLst>
                              <p:cond delay="0"/>
                            </p:stCondLst>
                            <p:childTnLst>
                              <p:par>
                                <p:cTn id="1092" presetID="1" presetClass="exit" presetSubtype="0" fill="hold" grpId="0" nodeType="clickEffect">
                                  <p:stCondLst>
                                    <p:cond delay="0"/>
                                  </p:stCondLst>
                                  <p:childTnLst>
                                    <p:set>
                                      <p:cBhvr>
                                        <p:cTn id="1093" dur="1" fill="hold">
                                          <p:stCondLst>
                                            <p:cond delay="0"/>
                                          </p:stCondLst>
                                        </p:cTn>
                                        <p:tgtEl>
                                          <p:spTgt spid="1593"/>
                                        </p:tgtEl>
                                        <p:attrNameLst>
                                          <p:attrName>style.visibility</p:attrName>
                                        </p:attrNameLst>
                                      </p:cBhvr>
                                      <p:to>
                                        <p:strVal val="hidden"/>
                                      </p:to>
                                    </p:set>
                                  </p:childTnLst>
                                </p:cTn>
                              </p:par>
                            </p:childTnLst>
                          </p:cTn>
                        </p:par>
                      </p:childTnLst>
                    </p:cTn>
                  </p:par>
                </p:childTnLst>
              </p:cTn>
              <p:nextCondLst>
                <p:cond evt="onClick" delay="0">
                  <p:tgtEl>
                    <p:spTgt spid="1593"/>
                  </p:tgtEl>
                </p:cond>
              </p:nextCondLst>
            </p:seq>
            <p:seq concurrent="1" nextAc="seek">
              <p:cTn id="1094" restart="whenNotActive" fill="hold" evtFilter="cancelBubble" nodeType="interactiveSeq">
                <p:stCondLst>
                  <p:cond evt="onClick" delay="0">
                    <p:tgtEl>
                      <p:spTgt spid="1594"/>
                    </p:tgtEl>
                  </p:cond>
                </p:stCondLst>
                <p:endSync evt="end" delay="0">
                  <p:rtn val="all"/>
                </p:endSync>
                <p:childTnLst>
                  <p:par>
                    <p:cTn id="1095" fill="hold">
                      <p:stCondLst>
                        <p:cond delay="0"/>
                      </p:stCondLst>
                      <p:childTnLst>
                        <p:par>
                          <p:cTn id="1096" fill="hold">
                            <p:stCondLst>
                              <p:cond delay="0"/>
                            </p:stCondLst>
                            <p:childTnLst>
                              <p:par>
                                <p:cTn id="1097" presetID="1" presetClass="exit" presetSubtype="0" fill="hold" grpId="0" nodeType="clickEffect">
                                  <p:stCondLst>
                                    <p:cond delay="0"/>
                                  </p:stCondLst>
                                  <p:childTnLst>
                                    <p:set>
                                      <p:cBhvr>
                                        <p:cTn id="1098" dur="1" fill="hold">
                                          <p:stCondLst>
                                            <p:cond delay="0"/>
                                          </p:stCondLst>
                                        </p:cTn>
                                        <p:tgtEl>
                                          <p:spTgt spid="1594"/>
                                        </p:tgtEl>
                                        <p:attrNameLst>
                                          <p:attrName>style.visibility</p:attrName>
                                        </p:attrNameLst>
                                      </p:cBhvr>
                                      <p:to>
                                        <p:strVal val="hidden"/>
                                      </p:to>
                                    </p:set>
                                  </p:childTnLst>
                                </p:cTn>
                              </p:par>
                            </p:childTnLst>
                          </p:cTn>
                        </p:par>
                      </p:childTnLst>
                    </p:cTn>
                  </p:par>
                </p:childTnLst>
              </p:cTn>
              <p:nextCondLst>
                <p:cond evt="onClick" delay="0">
                  <p:tgtEl>
                    <p:spTgt spid="1594"/>
                  </p:tgtEl>
                </p:cond>
              </p:nextCondLst>
            </p:seq>
            <p:seq concurrent="1" nextAc="seek">
              <p:cTn id="1099" restart="whenNotActive" fill="hold" evtFilter="cancelBubble" nodeType="interactiveSeq">
                <p:stCondLst>
                  <p:cond evt="onClick" delay="0">
                    <p:tgtEl>
                      <p:spTgt spid="1595"/>
                    </p:tgtEl>
                  </p:cond>
                </p:stCondLst>
                <p:endSync evt="end" delay="0">
                  <p:rtn val="all"/>
                </p:endSync>
                <p:childTnLst>
                  <p:par>
                    <p:cTn id="1100" fill="hold">
                      <p:stCondLst>
                        <p:cond delay="0"/>
                      </p:stCondLst>
                      <p:childTnLst>
                        <p:par>
                          <p:cTn id="1101" fill="hold">
                            <p:stCondLst>
                              <p:cond delay="0"/>
                            </p:stCondLst>
                            <p:childTnLst>
                              <p:par>
                                <p:cTn id="1102" presetID="1" presetClass="exit" presetSubtype="0" fill="hold" grpId="0" nodeType="clickEffect">
                                  <p:stCondLst>
                                    <p:cond delay="0"/>
                                  </p:stCondLst>
                                  <p:childTnLst>
                                    <p:set>
                                      <p:cBhvr>
                                        <p:cTn id="1103" dur="1" fill="hold">
                                          <p:stCondLst>
                                            <p:cond delay="0"/>
                                          </p:stCondLst>
                                        </p:cTn>
                                        <p:tgtEl>
                                          <p:spTgt spid="1595"/>
                                        </p:tgtEl>
                                        <p:attrNameLst>
                                          <p:attrName>style.visibility</p:attrName>
                                        </p:attrNameLst>
                                      </p:cBhvr>
                                      <p:to>
                                        <p:strVal val="hidden"/>
                                      </p:to>
                                    </p:set>
                                  </p:childTnLst>
                                </p:cTn>
                              </p:par>
                            </p:childTnLst>
                          </p:cTn>
                        </p:par>
                      </p:childTnLst>
                    </p:cTn>
                  </p:par>
                </p:childTnLst>
              </p:cTn>
              <p:nextCondLst>
                <p:cond evt="onClick" delay="0">
                  <p:tgtEl>
                    <p:spTgt spid="1595"/>
                  </p:tgtEl>
                </p:cond>
              </p:nextCondLst>
            </p:seq>
            <p:seq concurrent="1" nextAc="seek">
              <p:cTn id="1104" restart="whenNotActive" fill="hold" evtFilter="cancelBubble" nodeType="interactiveSeq">
                <p:stCondLst>
                  <p:cond evt="onClick" delay="0">
                    <p:tgtEl>
                      <p:spTgt spid="1596"/>
                    </p:tgtEl>
                  </p:cond>
                </p:stCondLst>
                <p:endSync evt="end" delay="0">
                  <p:rtn val="all"/>
                </p:endSync>
                <p:childTnLst>
                  <p:par>
                    <p:cTn id="1105" fill="hold">
                      <p:stCondLst>
                        <p:cond delay="0"/>
                      </p:stCondLst>
                      <p:childTnLst>
                        <p:par>
                          <p:cTn id="1106" fill="hold">
                            <p:stCondLst>
                              <p:cond delay="0"/>
                            </p:stCondLst>
                            <p:childTnLst>
                              <p:par>
                                <p:cTn id="1107" presetID="1" presetClass="exit" presetSubtype="0" fill="hold" grpId="0" nodeType="clickEffect">
                                  <p:stCondLst>
                                    <p:cond delay="0"/>
                                  </p:stCondLst>
                                  <p:childTnLst>
                                    <p:set>
                                      <p:cBhvr>
                                        <p:cTn id="1108" dur="1" fill="hold">
                                          <p:stCondLst>
                                            <p:cond delay="0"/>
                                          </p:stCondLst>
                                        </p:cTn>
                                        <p:tgtEl>
                                          <p:spTgt spid="1596"/>
                                        </p:tgtEl>
                                        <p:attrNameLst>
                                          <p:attrName>style.visibility</p:attrName>
                                        </p:attrNameLst>
                                      </p:cBhvr>
                                      <p:to>
                                        <p:strVal val="hidden"/>
                                      </p:to>
                                    </p:set>
                                  </p:childTnLst>
                                </p:cTn>
                              </p:par>
                            </p:childTnLst>
                          </p:cTn>
                        </p:par>
                      </p:childTnLst>
                    </p:cTn>
                  </p:par>
                </p:childTnLst>
              </p:cTn>
              <p:nextCondLst>
                <p:cond evt="onClick" delay="0">
                  <p:tgtEl>
                    <p:spTgt spid="1596"/>
                  </p:tgtEl>
                </p:cond>
              </p:nextCondLst>
            </p:seq>
            <p:seq concurrent="1" nextAc="seek">
              <p:cTn id="1109" restart="whenNotActive" fill="hold" evtFilter="cancelBubble" nodeType="interactiveSeq">
                <p:stCondLst>
                  <p:cond evt="onClick" delay="0">
                    <p:tgtEl>
                      <p:spTgt spid="1597"/>
                    </p:tgtEl>
                  </p:cond>
                </p:stCondLst>
                <p:endSync evt="end" delay="0">
                  <p:rtn val="all"/>
                </p:endSync>
                <p:childTnLst>
                  <p:par>
                    <p:cTn id="1110" fill="hold">
                      <p:stCondLst>
                        <p:cond delay="0"/>
                      </p:stCondLst>
                      <p:childTnLst>
                        <p:par>
                          <p:cTn id="1111" fill="hold">
                            <p:stCondLst>
                              <p:cond delay="0"/>
                            </p:stCondLst>
                            <p:childTnLst>
                              <p:par>
                                <p:cTn id="1112" presetID="1" presetClass="exit" presetSubtype="0" fill="hold" grpId="0" nodeType="clickEffect">
                                  <p:stCondLst>
                                    <p:cond delay="0"/>
                                  </p:stCondLst>
                                  <p:childTnLst>
                                    <p:set>
                                      <p:cBhvr>
                                        <p:cTn id="1113" dur="1" fill="hold">
                                          <p:stCondLst>
                                            <p:cond delay="0"/>
                                          </p:stCondLst>
                                        </p:cTn>
                                        <p:tgtEl>
                                          <p:spTgt spid="1597"/>
                                        </p:tgtEl>
                                        <p:attrNameLst>
                                          <p:attrName>style.visibility</p:attrName>
                                        </p:attrNameLst>
                                      </p:cBhvr>
                                      <p:to>
                                        <p:strVal val="hidden"/>
                                      </p:to>
                                    </p:set>
                                  </p:childTnLst>
                                </p:cTn>
                              </p:par>
                            </p:childTnLst>
                          </p:cTn>
                        </p:par>
                      </p:childTnLst>
                    </p:cTn>
                  </p:par>
                </p:childTnLst>
              </p:cTn>
              <p:nextCondLst>
                <p:cond evt="onClick" delay="0">
                  <p:tgtEl>
                    <p:spTgt spid="1597"/>
                  </p:tgtEl>
                </p:cond>
              </p:nextCondLst>
            </p:seq>
            <p:seq concurrent="1" nextAc="seek">
              <p:cTn id="1114" restart="whenNotActive" fill="hold" evtFilter="cancelBubble" nodeType="interactiveSeq">
                <p:stCondLst>
                  <p:cond evt="onClick" delay="0">
                    <p:tgtEl>
                      <p:spTgt spid="1598"/>
                    </p:tgtEl>
                  </p:cond>
                </p:stCondLst>
                <p:endSync evt="end" delay="0">
                  <p:rtn val="all"/>
                </p:endSync>
                <p:childTnLst>
                  <p:par>
                    <p:cTn id="1115" fill="hold">
                      <p:stCondLst>
                        <p:cond delay="0"/>
                      </p:stCondLst>
                      <p:childTnLst>
                        <p:par>
                          <p:cTn id="1116" fill="hold">
                            <p:stCondLst>
                              <p:cond delay="0"/>
                            </p:stCondLst>
                            <p:childTnLst>
                              <p:par>
                                <p:cTn id="1117" presetID="1" presetClass="exit" presetSubtype="0" fill="hold" grpId="0" nodeType="clickEffect">
                                  <p:stCondLst>
                                    <p:cond delay="0"/>
                                  </p:stCondLst>
                                  <p:childTnLst>
                                    <p:set>
                                      <p:cBhvr>
                                        <p:cTn id="1118" dur="1" fill="hold">
                                          <p:stCondLst>
                                            <p:cond delay="0"/>
                                          </p:stCondLst>
                                        </p:cTn>
                                        <p:tgtEl>
                                          <p:spTgt spid="1598"/>
                                        </p:tgtEl>
                                        <p:attrNameLst>
                                          <p:attrName>style.visibility</p:attrName>
                                        </p:attrNameLst>
                                      </p:cBhvr>
                                      <p:to>
                                        <p:strVal val="hidden"/>
                                      </p:to>
                                    </p:set>
                                  </p:childTnLst>
                                </p:cTn>
                              </p:par>
                            </p:childTnLst>
                          </p:cTn>
                        </p:par>
                      </p:childTnLst>
                    </p:cTn>
                  </p:par>
                </p:childTnLst>
              </p:cTn>
              <p:nextCondLst>
                <p:cond evt="onClick" delay="0">
                  <p:tgtEl>
                    <p:spTgt spid="1598"/>
                  </p:tgtEl>
                </p:cond>
              </p:nextCondLst>
            </p:seq>
            <p:seq concurrent="1" nextAc="seek">
              <p:cTn id="1119" restart="whenNotActive" fill="hold" evtFilter="cancelBubble" nodeType="interactiveSeq">
                <p:stCondLst>
                  <p:cond evt="onClick" delay="0">
                    <p:tgtEl>
                      <p:spTgt spid="1599"/>
                    </p:tgtEl>
                  </p:cond>
                </p:stCondLst>
                <p:endSync evt="end" delay="0">
                  <p:rtn val="all"/>
                </p:endSync>
                <p:childTnLst>
                  <p:par>
                    <p:cTn id="1120" fill="hold">
                      <p:stCondLst>
                        <p:cond delay="0"/>
                      </p:stCondLst>
                      <p:childTnLst>
                        <p:par>
                          <p:cTn id="1121" fill="hold">
                            <p:stCondLst>
                              <p:cond delay="0"/>
                            </p:stCondLst>
                            <p:childTnLst>
                              <p:par>
                                <p:cTn id="1122" presetID="1" presetClass="exit" presetSubtype="0" fill="hold" grpId="0" nodeType="clickEffect">
                                  <p:stCondLst>
                                    <p:cond delay="0"/>
                                  </p:stCondLst>
                                  <p:childTnLst>
                                    <p:set>
                                      <p:cBhvr>
                                        <p:cTn id="1123" dur="1" fill="hold">
                                          <p:stCondLst>
                                            <p:cond delay="0"/>
                                          </p:stCondLst>
                                        </p:cTn>
                                        <p:tgtEl>
                                          <p:spTgt spid="1599"/>
                                        </p:tgtEl>
                                        <p:attrNameLst>
                                          <p:attrName>style.visibility</p:attrName>
                                        </p:attrNameLst>
                                      </p:cBhvr>
                                      <p:to>
                                        <p:strVal val="hidden"/>
                                      </p:to>
                                    </p:set>
                                  </p:childTnLst>
                                </p:cTn>
                              </p:par>
                            </p:childTnLst>
                          </p:cTn>
                        </p:par>
                      </p:childTnLst>
                    </p:cTn>
                  </p:par>
                </p:childTnLst>
              </p:cTn>
              <p:nextCondLst>
                <p:cond evt="onClick" delay="0">
                  <p:tgtEl>
                    <p:spTgt spid="1599"/>
                  </p:tgtEl>
                </p:cond>
              </p:nextCondLst>
            </p:seq>
            <p:seq concurrent="1" nextAc="seek">
              <p:cTn id="1124" restart="whenNotActive" fill="hold" evtFilter="cancelBubble" nodeType="interactiveSeq">
                <p:stCondLst>
                  <p:cond evt="onClick" delay="0">
                    <p:tgtEl>
                      <p:spTgt spid="1600"/>
                    </p:tgtEl>
                  </p:cond>
                </p:stCondLst>
                <p:endSync evt="end" delay="0">
                  <p:rtn val="all"/>
                </p:endSync>
                <p:childTnLst>
                  <p:par>
                    <p:cTn id="1125" fill="hold">
                      <p:stCondLst>
                        <p:cond delay="0"/>
                      </p:stCondLst>
                      <p:childTnLst>
                        <p:par>
                          <p:cTn id="1126" fill="hold">
                            <p:stCondLst>
                              <p:cond delay="0"/>
                            </p:stCondLst>
                            <p:childTnLst>
                              <p:par>
                                <p:cTn id="1127" presetID="1" presetClass="exit" presetSubtype="0" fill="hold" grpId="0" nodeType="clickEffect">
                                  <p:stCondLst>
                                    <p:cond delay="0"/>
                                  </p:stCondLst>
                                  <p:childTnLst>
                                    <p:set>
                                      <p:cBhvr>
                                        <p:cTn id="1128" dur="1" fill="hold">
                                          <p:stCondLst>
                                            <p:cond delay="0"/>
                                          </p:stCondLst>
                                        </p:cTn>
                                        <p:tgtEl>
                                          <p:spTgt spid="1600"/>
                                        </p:tgtEl>
                                        <p:attrNameLst>
                                          <p:attrName>style.visibility</p:attrName>
                                        </p:attrNameLst>
                                      </p:cBhvr>
                                      <p:to>
                                        <p:strVal val="hidden"/>
                                      </p:to>
                                    </p:set>
                                  </p:childTnLst>
                                </p:cTn>
                              </p:par>
                            </p:childTnLst>
                          </p:cTn>
                        </p:par>
                      </p:childTnLst>
                    </p:cTn>
                  </p:par>
                </p:childTnLst>
              </p:cTn>
              <p:nextCondLst>
                <p:cond evt="onClick" delay="0">
                  <p:tgtEl>
                    <p:spTgt spid="1600"/>
                  </p:tgtEl>
                </p:cond>
              </p:nextCondLst>
            </p:seq>
            <p:seq concurrent="1" nextAc="seek">
              <p:cTn id="1129" restart="whenNotActive" fill="hold" evtFilter="cancelBubble" nodeType="interactiveSeq">
                <p:stCondLst>
                  <p:cond evt="onClick" delay="0">
                    <p:tgtEl>
                      <p:spTgt spid="1601"/>
                    </p:tgtEl>
                  </p:cond>
                </p:stCondLst>
                <p:endSync evt="end" delay="0">
                  <p:rtn val="all"/>
                </p:endSync>
                <p:childTnLst>
                  <p:par>
                    <p:cTn id="1130" fill="hold">
                      <p:stCondLst>
                        <p:cond delay="0"/>
                      </p:stCondLst>
                      <p:childTnLst>
                        <p:par>
                          <p:cTn id="1131" fill="hold">
                            <p:stCondLst>
                              <p:cond delay="0"/>
                            </p:stCondLst>
                            <p:childTnLst>
                              <p:par>
                                <p:cTn id="1132" presetID="1" presetClass="exit" presetSubtype="0" fill="hold" grpId="0" nodeType="clickEffect">
                                  <p:stCondLst>
                                    <p:cond delay="0"/>
                                  </p:stCondLst>
                                  <p:childTnLst>
                                    <p:set>
                                      <p:cBhvr>
                                        <p:cTn id="1133" dur="1" fill="hold">
                                          <p:stCondLst>
                                            <p:cond delay="0"/>
                                          </p:stCondLst>
                                        </p:cTn>
                                        <p:tgtEl>
                                          <p:spTgt spid="1601"/>
                                        </p:tgtEl>
                                        <p:attrNameLst>
                                          <p:attrName>style.visibility</p:attrName>
                                        </p:attrNameLst>
                                      </p:cBhvr>
                                      <p:to>
                                        <p:strVal val="hidden"/>
                                      </p:to>
                                    </p:set>
                                  </p:childTnLst>
                                </p:cTn>
                              </p:par>
                            </p:childTnLst>
                          </p:cTn>
                        </p:par>
                      </p:childTnLst>
                    </p:cTn>
                  </p:par>
                </p:childTnLst>
              </p:cTn>
              <p:nextCondLst>
                <p:cond evt="onClick" delay="0">
                  <p:tgtEl>
                    <p:spTgt spid="1601"/>
                  </p:tgtEl>
                </p:cond>
              </p:nextCondLst>
            </p:seq>
            <p:seq concurrent="1" nextAc="seek">
              <p:cTn id="1134" restart="whenNotActive" fill="hold" evtFilter="cancelBubble" nodeType="interactiveSeq">
                <p:stCondLst>
                  <p:cond evt="onClick" delay="0">
                    <p:tgtEl>
                      <p:spTgt spid="1602"/>
                    </p:tgtEl>
                  </p:cond>
                </p:stCondLst>
                <p:endSync evt="end" delay="0">
                  <p:rtn val="all"/>
                </p:endSync>
                <p:childTnLst>
                  <p:par>
                    <p:cTn id="1135" fill="hold">
                      <p:stCondLst>
                        <p:cond delay="0"/>
                      </p:stCondLst>
                      <p:childTnLst>
                        <p:par>
                          <p:cTn id="1136" fill="hold">
                            <p:stCondLst>
                              <p:cond delay="0"/>
                            </p:stCondLst>
                            <p:childTnLst>
                              <p:par>
                                <p:cTn id="1137" presetID="1" presetClass="exit" presetSubtype="0" fill="hold" grpId="0" nodeType="clickEffect">
                                  <p:stCondLst>
                                    <p:cond delay="0"/>
                                  </p:stCondLst>
                                  <p:childTnLst>
                                    <p:set>
                                      <p:cBhvr>
                                        <p:cTn id="1138" dur="1" fill="hold">
                                          <p:stCondLst>
                                            <p:cond delay="0"/>
                                          </p:stCondLst>
                                        </p:cTn>
                                        <p:tgtEl>
                                          <p:spTgt spid="1602"/>
                                        </p:tgtEl>
                                        <p:attrNameLst>
                                          <p:attrName>style.visibility</p:attrName>
                                        </p:attrNameLst>
                                      </p:cBhvr>
                                      <p:to>
                                        <p:strVal val="hidden"/>
                                      </p:to>
                                    </p:set>
                                  </p:childTnLst>
                                </p:cTn>
                              </p:par>
                            </p:childTnLst>
                          </p:cTn>
                        </p:par>
                      </p:childTnLst>
                    </p:cTn>
                  </p:par>
                </p:childTnLst>
              </p:cTn>
              <p:nextCondLst>
                <p:cond evt="onClick" delay="0">
                  <p:tgtEl>
                    <p:spTgt spid="1602"/>
                  </p:tgtEl>
                </p:cond>
              </p:nextCondLst>
            </p:seq>
            <p:seq concurrent="1" nextAc="seek">
              <p:cTn id="1139" restart="whenNotActive" fill="hold" evtFilter="cancelBubble" nodeType="interactiveSeq">
                <p:stCondLst>
                  <p:cond evt="onClick" delay="0">
                    <p:tgtEl>
                      <p:spTgt spid="1603"/>
                    </p:tgtEl>
                  </p:cond>
                </p:stCondLst>
                <p:endSync evt="end" delay="0">
                  <p:rtn val="all"/>
                </p:endSync>
                <p:childTnLst>
                  <p:par>
                    <p:cTn id="1140" fill="hold">
                      <p:stCondLst>
                        <p:cond delay="0"/>
                      </p:stCondLst>
                      <p:childTnLst>
                        <p:par>
                          <p:cTn id="1141" fill="hold">
                            <p:stCondLst>
                              <p:cond delay="0"/>
                            </p:stCondLst>
                            <p:childTnLst>
                              <p:par>
                                <p:cTn id="1142" presetID="1" presetClass="exit" presetSubtype="0" fill="hold" grpId="0" nodeType="clickEffect">
                                  <p:stCondLst>
                                    <p:cond delay="0"/>
                                  </p:stCondLst>
                                  <p:childTnLst>
                                    <p:set>
                                      <p:cBhvr>
                                        <p:cTn id="1143" dur="1" fill="hold">
                                          <p:stCondLst>
                                            <p:cond delay="0"/>
                                          </p:stCondLst>
                                        </p:cTn>
                                        <p:tgtEl>
                                          <p:spTgt spid="1603"/>
                                        </p:tgtEl>
                                        <p:attrNameLst>
                                          <p:attrName>style.visibility</p:attrName>
                                        </p:attrNameLst>
                                      </p:cBhvr>
                                      <p:to>
                                        <p:strVal val="hidden"/>
                                      </p:to>
                                    </p:set>
                                  </p:childTnLst>
                                </p:cTn>
                              </p:par>
                            </p:childTnLst>
                          </p:cTn>
                        </p:par>
                      </p:childTnLst>
                    </p:cTn>
                  </p:par>
                </p:childTnLst>
              </p:cTn>
              <p:nextCondLst>
                <p:cond evt="onClick" delay="0">
                  <p:tgtEl>
                    <p:spTgt spid="1603"/>
                  </p:tgtEl>
                </p:cond>
              </p:nextCondLst>
            </p:seq>
            <p:seq concurrent="1" nextAc="seek">
              <p:cTn id="1144" restart="whenNotActive" fill="hold" evtFilter="cancelBubble" nodeType="interactiveSeq">
                <p:stCondLst>
                  <p:cond evt="onClick" delay="0">
                    <p:tgtEl>
                      <p:spTgt spid="1604"/>
                    </p:tgtEl>
                  </p:cond>
                </p:stCondLst>
                <p:endSync evt="end" delay="0">
                  <p:rtn val="all"/>
                </p:endSync>
                <p:childTnLst>
                  <p:par>
                    <p:cTn id="1145" fill="hold">
                      <p:stCondLst>
                        <p:cond delay="0"/>
                      </p:stCondLst>
                      <p:childTnLst>
                        <p:par>
                          <p:cTn id="1146" fill="hold">
                            <p:stCondLst>
                              <p:cond delay="0"/>
                            </p:stCondLst>
                            <p:childTnLst>
                              <p:par>
                                <p:cTn id="1147" presetID="1" presetClass="exit" presetSubtype="0" fill="hold" grpId="0" nodeType="clickEffect">
                                  <p:stCondLst>
                                    <p:cond delay="0"/>
                                  </p:stCondLst>
                                  <p:childTnLst>
                                    <p:set>
                                      <p:cBhvr>
                                        <p:cTn id="1148" dur="1" fill="hold">
                                          <p:stCondLst>
                                            <p:cond delay="0"/>
                                          </p:stCondLst>
                                        </p:cTn>
                                        <p:tgtEl>
                                          <p:spTgt spid="1604"/>
                                        </p:tgtEl>
                                        <p:attrNameLst>
                                          <p:attrName>style.visibility</p:attrName>
                                        </p:attrNameLst>
                                      </p:cBhvr>
                                      <p:to>
                                        <p:strVal val="hidden"/>
                                      </p:to>
                                    </p:set>
                                  </p:childTnLst>
                                </p:cTn>
                              </p:par>
                            </p:childTnLst>
                          </p:cTn>
                        </p:par>
                      </p:childTnLst>
                    </p:cTn>
                  </p:par>
                </p:childTnLst>
              </p:cTn>
              <p:nextCondLst>
                <p:cond evt="onClick" delay="0">
                  <p:tgtEl>
                    <p:spTgt spid="1604"/>
                  </p:tgtEl>
                </p:cond>
              </p:nextCondLst>
            </p:seq>
            <p:seq concurrent="1" nextAc="seek">
              <p:cTn id="1149" restart="whenNotActive" fill="hold" evtFilter="cancelBubble" nodeType="interactiveSeq">
                <p:stCondLst>
                  <p:cond evt="onClick" delay="0">
                    <p:tgtEl>
                      <p:spTgt spid="1605"/>
                    </p:tgtEl>
                  </p:cond>
                </p:stCondLst>
                <p:endSync evt="end" delay="0">
                  <p:rtn val="all"/>
                </p:endSync>
                <p:childTnLst>
                  <p:par>
                    <p:cTn id="1150" fill="hold">
                      <p:stCondLst>
                        <p:cond delay="0"/>
                      </p:stCondLst>
                      <p:childTnLst>
                        <p:par>
                          <p:cTn id="1151" fill="hold">
                            <p:stCondLst>
                              <p:cond delay="0"/>
                            </p:stCondLst>
                            <p:childTnLst>
                              <p:par>
                                <p:cTn id="1152" presetID="1" presetClass="exit" presetSubtype="0" fill="hold" grpId="0" nodeType="clickEffect">
                                  <p:stCondLst>
                                    <p:cond delay="0"/>
                                  </p:stCondLst>
                                  <p:childTnLst>
                                    <p:set>
                                      <p:cBhvr>
                                        <p:cTn id="1153" dur="1" fill="hold">
                                          <p:stCondLst>
                                            <p:cond delay="0"/>
                                          </p:stCondLst>
                                        </p:cTn>
                                        <p:tgtEl>
                                          <p:spTgt spid="1605"/>
                                        </p:tgtEl>
                                        <p:attrNameLst>
                                          <p:attrName>style.visibility</p:attrName>
                                        </p:attrNameLst>
                                      </p:cBhvr>
                                      <p:to>
                                        <p:strVal val="hidden"/>
                                      </p:to>
                                    </p:set>
                                  </p:childTnLst>
                                </p:cTn>
                              </p:par>
                            </p:childTnLst>
                          </p:cTn>
                        </p:par>
                      </p:childTnLst>
                    </p:cTn>
                  </p:par>
                </p:childTnLst>
              </p:cTn>
              <p:nextCondLst>
                <p:cond evt="onClick" delay="0">
                  <p:tgtEl>
                    <p:spTgt spid="1605"/>
                  </p:tgtEl>
                </p:cond>
              </p:nextCondLst>
            </p:seq>
            <p:seq concurrent="1" nextAc="seek">
              <p:cTn id="1154" restart="whenNotActive" fill="hold" evtFilter="cancelBubble" nodeType="interactiveSeq">
                <p:stCondLst>
                  <p:cond evt="onClick" delay="0">
                    <p:tgtEl>
                      <p:spTgt spid="1606"/>
                    </p:tgtEl>
                  </p:cond>
                </p:stCondLst>
                <p:endSync evt="end" delay="0">
                  <p:rtn val="all"/>
                </p:endSync>
                <p:childTnLst>
                  <p:par>
                    <p:cTn id="1155" fill="hold">
                      <p:stCondLst>
                        <p:cond delay="0"/>
                      </p:stCondLst>
                      <p:childTnLst>
                        <p:par>
                          <p:cTn id="1156" fill="hold">
                            <p:stCondLst>
                              <p:cond delay="0"/>
                            </p:stCondLst>
                            <p:childTnLst>
                              <p:par>
                                <p:cTn id="1157" presetID="1" presetClass="exit" presetSubtype="0" fill="hold" grpId="0" nodeType="clickEffect">
                                  <p:stCondLst>
                                    <p:cond delay="0"/>
                                  </p:stCondLst>
                                  <p:childTnLst>
                                    <p:set>
                                      <p:cBhvr>
                                        <p:cTn id="1158" dur="1" fill="hold">
                                          <p:stCondLst>
                                            <p:cond delay="0"/>
                                          </p:stCondLst>
                                        </p:cTn>
                                        <p:tgtEl>
                                          <p:spTgt spid="1606"/>
                                        </p:tgtEl>
                                        <p:attrNameLst>
                                          <p:attrName>style.visibility</p:attrName>
                                        </p:attrNameLst>
                                      </p:cBhvr>
                                      <p:to>
                                        <p:strVal val="hidden"/>
                                      </p:to>
                                    </p:set>
                                  </p:childTnLst>
                                </p:cTn>
                              </p:par>
                            </p:childTnLst>
                          </p:cTn>
                        </p:par>
                      </p:childTnLst>
                    </p:cTn>
                  </p:par>
                </p:childTnLst>
              </p:cTn>
              <p:nextCondLst>
                <p:cond evt="onClick" delay="0">
                  <p:tgtEl>
                    <p:spTgt spid="1606"/>
                  </p:tgtEl>
                </p:cond>
              </p:nextCondLst>
            </p:seq>
            <p:seq concurrent="1" nextAc="seek">
              <p:cTn id="1159" restart="whenNotActive" fill="hold" evtFilter="cancelBubble" nodeType="interactiveSeq">
                <p:stCondLst>
                  <p:cond evt="onClick" delay="0">
                    <p:tgtEl>
                      <p:spTgt spid="1607"/>
                    </p:tgtEl>
                  </p:cond>
                </p:stCondLst>
                <p:endSync evt="end" delay="0">
                  <p:rtn val="all"/>
                </p:endSync>
                <p:childTnLst>
                  <p:par>
                    <p:cTn id="1160" fill="hold">
                      <p:stCondLst>
                        <p:cond delay="0"/>
                      </p:stCondLst>
                      <p:childTnLst>
                        <p:par>
                          <p:cTn id="1161" fill="hold">
                            <p:stCondLst>
                              <p:cond delay="0"/>
                            </p:stCondLst>
                            <p:childTnLst>
                              <p:par>
                                <p:cTn id="1162" presetID="1" presetClass="exit" presetSubtype="0" fill="hold" grpId="0" nodeType="clickEffect">
                                  <p:stCondLst>
                                    <p:cond delay="0"/>
                                  </p:stCondLst>
                                  <p:childTnLst>
                                    <p:set>
                                      <p:cBhvr>
                                        <p:cTn id="1163" dur="1" fill="hold">
                                          <p:stCondLst>
                                            <p:cond delay="0"/>
                                          </p:stCondLst>
                                        </p:cTn>
                                        <p:tgtEl>
                                          <p:spTgt spid="1607"/>
                                        </p:tgtEl>
                                        <p:attrNameLst>
                                          <p:attrName>style.visibility</p:attrName>
                                        </p:attrNameLst>
                                      </p:cBhvr>
                                      <p:to>
                                        <p:strVal val="hidden"/>
                                      </p:to>
                                    </p:set>
                                  </p:childTnLst>
                                </p:cTn>
                              </p:par>
                            </p:childTnLst>
                          </p:cTn>
                        </p:par>
                      </p:childTnLst>
                    </p:cTn>
                  </p:par>
                </p:childTnLst>
              </p:cTn>
              <p:nextCondLst>
                <p:cond evt="onClick" delay="0">
                  <p:tgtEl>
                    <p:spTgt spid="1607"/>
                  </p:tgtEl>
                </p:cond>
              </p:nextCondLst>
            </p:seq>
            <p:seq concurrent="1" nextAc="seek">
              <p:cTn id="1164" restart="whenNotActive" fill="hold" evtFilter="cancelBubble" nodeType="interactiveSeq">
                <p:stCondLst>
                  <p:cond evt="onClick" delay="0">
                    <p:tgtEl>
                      <p:spTgt spid="1608"/>
                    </p:tgtEl>
                  </p:cond>
                </p:stCondLst>
                <p:endSync evt="end" delay="0">
                  <p:rtn val="all"/>
                </p:endSync>
                <p:childTnLst>
                  <p:par>
                    <p:cTn id="1165" fill="hold">
                      <p:stCondLst>
                        <p:cond delay="0"/>
                      </p:stCondLst>
                      <p:childTnLst>
                        <p:par>
                          <p:cTn id="1166" fill="hold">
                            <p:stCondLst>
                              <p:cond delay="0"/>
                            </p:stCondLst>
                            <p:childTnLst>
                              <p:par>
                                <p:cTn id="1167" presetID="1" presetClass="exit" presetSubtype="0" fill="hold" grpId="0" nodeType="clickEffect">
                                  <p:stCondLst>
                                    <p:cond delay="0"/>
                                  </p:stCondLst>
                                  <p:childTnLst>
                                    <p:set>
                                      <p:cBhvr>
                                        <p:cTn id="1168" dur="1" fill="hold">
                                          <p:stCondLst>
                                            <p:cond delay="0"/>
                                          </p:stCondLst>
                                        </p:cTn>
                                        <p:tgtEl>
                                          <p:spTgt spid="1608"/>
                                        </p:tgtEl>
                                        <p:attrNameLst>
                                          <p:attrName>style.visibility</p:attrName>
                                        </p:attrNameLst>
                                      </p:cBhvr>
                                      <p:to>
                                        <p:strVal val="hidden"/>
                                      </p:to>
                                    </p:set>
                                  </p:childTnLst>
                                </p:cTn>
                              </p:par>
                            </p:childTnLst>
                          </p:cTn>
                        </p:par>
                      </p:childTnLst>
                    </p:cTn>
                  </p:par>
                </p:childTnLst>
              </p:cTn>
              <p:nextCondLst>
                <p:cond evt="onClick" delay="0">
                  <p:tgtEl>
                    <p:spTgt spid="1608"/>
                  </p:tgtEl>
                </p:cond>
              </p:nextCondLst>
            </p:seq>
            <p:seq concurrent="1" nextAc="seek">
              <p:cTn id="1169" restart="whenNotActive" fill="hold" evtFilter="cancelBubble" nodeType="interactiveSeq">
                <p:stCondLst>
                  <p:cond evt="onClick" delay="0">
                    <p:tgtEl>
                      <p:spTgt spid="1609"/>
                    </p:tgtEl>
                  </p:cond>
                </p:stCondLst>
                <p:endSync evt="end" delay="0">
                  <p:rtn val="all"/>
                </p:endSync>
                <p:childTnLst>
                  <p:par>
                    <p:cTn id="1170" fill="hold">
                      <p:stCondLst>
                        <p:cond delay="0"/>
                      </p:stCondLst>
                      <p:childTnLst>
                        <p:par>
                          <p:cTn id="1171" fill="hold">
                            <p:stCondLst>
                              <p:cond delay="0"/>
                            </p:stCondLst>
                            <p:childTnLst>
                              <p:par>
                                <p:cTn id="1172" presetID="1" presetClass="exit" presetSubtype="0" fill="hold" grpId="0" nodeType="clickEffect">
                                  <p:stCondLst>
                                    <p:cond delay="0"/>
                                  </p:stCondLst>
                                  <p:childTnLst>
                                    <p:set>
                                      <p:cBhvr>
                                        <p:cTn id="1173" dur="1" fill="hold">
                                          <p:stCondLst>
                                            <p:cond delay="0"/>
                                          </p:stCondLst>
                                        </p:cTn>
                                        <p:tgtEl>
                                          <p:spTgt spid="1609"/>
                                        </p:tgtEl>
                                        <p:attrNameLst>
                                          <p:attrName>style.visibility</p:attrName>
                                        </p:attrNameLst>
                                      </p:cBhvr>
                                      <p:to>
                                        <p:strVal val="hidden"/>
                                      </p:to>
                                    </p:set>
                                  </p:childTnLst>
                                </p:cTn>
                              </p:par>
                            </p:childTnLst>
                          </p:cTn>
                        </p:par>
                      </p:childTnLst>
                    </p:cTn>
                  </p:par>
                </p:childTnLst>
              </p:cTn>
              <p:nextCondLst>
                <p:cond evt="onClick" delay="0">
                  <p:tgtEl>
                    <p:spTgt spid="1609"/>
                  </p:tgtEl>
                </p:cond>
              </p:nextCondLst>
            </p:seq>
            <p:seq concurrent="1" nextAc="seek">
              <p:cTn id="1174" restart="whenNotActive" fill="hold" evtFilter="cancelBubble" nodeType="interactiveSeq">
                <p:stCondLst>
                  <p:cond evt="onClick" delay="0">
                    <p:tgtEl>
                      <p:spTgt spid="1610"/>
                    </p:tgtEl>
                  </p:cond>
                </p:stCondLst>
                <p:endSync evt="end" delay="0">
                  <p:rtn val="all"/>
                </p:endSync>
                <p:childTnLst>
                  <p:par>
                    <p:cTn id="1175" fill="hold">
                      <p:stCondLst>
                        <p:cond delay="0"/>
                      </p:stCondLst>
                      <p:childTnLst>
                        <p:par>
                          <p:cTn id="1176" fill="hold">
                            <p:stCondLst>
                              <p:cond delay="0"/>
                            </p:stCondLst>
                            <p:childTnLst>
                              <p:par>
                                <p:cTn id="1177" presetID="1" presetClass="exit" presetSubtype="0" fill="hold" grpId="0" nodeType="clickEffect">
                                  <p:stCondLst>
                                    <p:cond delay="0"/>
                                  </p:stCondLst>
                                  <p:childTnLst>
                                    <p:set>
                                      <p:cBhvr>
                                        <p:cTn id="1178" dur="1" fill="hold">
                                          <p:stCondLst>
                                            <p:cond delay="0"/>
                                          </p:stCondLst>
                                        </p:cTn>
                                        <p:tgtEl>
                                          <p:spTgt spid="1610"/>
                                        </p:tgtEl>
                                        <p:attrNameLst>
                                          <p:attrName>style.visibility</p:attrName>
                                        </p:attrNameLst>
                                      </p:cBhvr>
                                      <p:to>
                                        <p:strVal val="hidden"/>
                                      </p:to>
                                    </p:set>
                                  </p:childTnLst>
                                </p:cTn>
                              </p:par>
                            </p:childTnLst>
                          </p:cTn>
                        </p:par>
                      </p:childTnLst>
                    </p:cTn>
                  </p:par>
                </p:childTnLst>
              </p:cTn>
              <p:nextCondLst>
                <p:cond evt="onClick" delay="0">
                  <p:tgtEl>
                    <p:spTgt spid="1610"/>
                  </p:tgtEl>
                </p:cond>
              </p:nextCondLst>
            </p:seq>
            <p:seq concurrent="1" nextAc="seek">
              <p:cTn id="1179" restart="whenNotActive" fill="hold" evtFilter="cancelBubble" nodeType="interactiveSeq">
                <p:stCondLst>
                  <p:cond evt="onClick" delay="0">
                    <p:tgtEl>
                      <p:spTgt spid="1611"/>
                    </p:tgtEl>
                  </p:cond>
                </p:stCondLst>
                <p:endSync evt="end" delay="0">
                  <p:rtn val="all"/>
                </p:endSync>
                <p:childTnLst>
                  <p:par>
                    <p:cTn id="1180" fill="hold">
                      <p:stCondLst>
                        <p:cond delay="0"/>
                      </p:stCondLst>
                      <p:childTnLst>
                        <p:par>
                          <p:cTn id="1181" fill="hold">
                            <p:stCondLst>
                              <p:cond delay="0"/>
                            </p:stCondLst>
                            <p:childTnLst>
                              <p:par>
                                <p:cTn id="1182" presetID="1" presetClass="exit" presetSubtype="0" fill="hold" grpId="0" nodeType="clickEffect">
                                  <p:stCondLst>
                                    <p:cond delay="0"/>
                                  </p:stCondLst>
                                  <p:childTnLst>
                                    <p:set>
                                      <p:cBhvr>
                                        <p:cTn id="1183" dur="1" fill="hold">
                                          <p:stCondLst>
                                            <p:cond delay="0"/>
                                          </p:stCondLst>
                                        </p:cTn>
                                        <p:tgtEl>
                                          <p:spTgt spid="1611"/>
                                        </p:tgtEl>
                                        <p:attrNameLst>
                                          <p:attrName>style.visibility</p:attrName>
                                        </p:attrNameLst>
                                      </p:cBhvr>
                                      <p:to>
                                        <p:strVal val="hidden"/>
                                      </p:to>
                                    </p:set>
                                  </p:childTnLst>
                                </p:cTn>
                              </p:par>
                            </p:childTnLst>
                          </p:cTn>
                        </p:par>
                      </p:childTnLst>
                    </p:cTn>
                  </p:par>
                </p:childTnLst>
              </p:cTn>
              <p:nextCondLst>
                <p:cond evt="onClick" delay="0">
                  <p:tgtEl>
                    <p:spTgt spid="1611"/>
                  </p:tgtEl>
                </p:cond>
              </p:nextCondLst>
            </p:seq>
            <p:seq concurrent="1" nextAc="seek">
              <p:cTn id="1184" restart="whenNotActive" fill="hold" evtFilter="cancelBubble" nodeType="interactiveSeq">
                <p:stCondLst>
                  <p:cond evt="onClick" delay="0">
                    <p:tgtEl>
                      <p:spTgt spid="1612"/>
                    </p:tgtEl>
                  </p:cond>
                </p:stCondLst>
                <p:endSync evt="end" delay="0">
                  <p:rtn val="all"/>
                </p:endSync>
                <p:childTnLst>
                  <p:par>
                    <p:cTn id="1185" fill="hold">
                      <p:stCondLst>
                        <p:cond delay="0"/>
                      </p:stCondLst>
                      <p:childTnLst>
                        <p:par>
                          <p:cTn id="1186" fill="hold">
                            <p:stCondLst>
                              <p:cond delay="0"/>
                            </p:stCondLst>
                            <p:childTnLst>
                              <p:par>
                                <p:cTn id="1187" presetID="1" presetClass="exit" presetSubtype="0" fill="hold" grpId="0" nodeType="clickEffect">
                                  <p:stCondLst>
                                    <p:cond delay="0"/>
                                  </p:stCondLst>
                                  <p:childTnLst>
                                    <p:set>
                                      <p:cBhvr>
                                        <p:cTn id="1188" dur="1" fill="hold">
                                          <p:stCondLst>
                                            <p:cond delay="0"/>
                                          </p:stCondLst>
                                        </p:cTn>
                                        <p:tgtEl>
                                          <p:spTgt spid="1612"/>
                                        </p:tgtEl>
                                        <p:attrNameLst>
                                          <p:attrName>style.visibility</p:attrName>
                                        </p:attrNameLst>
                                      </p:cBhvr>
                                      <p:to>
                                        <p:strVal val="hidden"/>
                                      </p:to>
                                    </p:set>
                                  </p:childTnLst>
                                </p:cTn>
                              </p:par>
                            </p:childTnLst>
                          </p:cTn>
                        </p:par>
                      </p:childTnLst>
                    </p:cTn>
                  </p:par>
                </p:childTnLst>
              </p:cTn>
              <p:nextCondLst>
                <p:cond evt="onClick" delay="0">
                  <p:tgtEl>
                    <p:spTgt spid="1612"/>
                  </p:tgtEl>
                </p:cond>
              </p:nextCondLst>
            </p:seq>
            <p:seq concurrent="1" nextAc="seek">
              <p:cTn id="1189" restart="whenNotActive" fill="hold" evtFilter="cancelBubble" nodeType="interactiveSeq">
                <p:stCondLst>
                  <p:cond evt="onClick" delay="0">
                    <p:tgtEl>
                      <p:spTgt spid="1613"/>
                    </p:tgtEl>
                  </p:cond>
                </p:stCondLst>
                <p:endSync evt="end" delay="0">
                  <p:rtn val="all"/>
                </p:endSync>
                <p:childTnLst>
                  <p:par>
                    <p:cTn id="1190" fill="hold">
                      <p:stCondLst>
                        <p:cond delay="0"/>
                      </p:stCondLst>
                      <p:childTnLst>
                        <p:par>
                          <p:cTn id="1191" fill="hold">
                            <p:stCondLst>
                              <p:cond delay="0"/>
                            </p:stCondLst>
                            <p:childTnLst>
                              <p:par>
                                <p:cTn id="1192" presetID="1" presetClass="exit" presetSubtype="0" fill="hold" grpId="0" nodeType="clickEffect">
                                  <p:stCondLst>
                                    <p:cond delay="0"/>
                                  </p:stCondLst>
                                  <p:childTnLst>
                                    <p:set>
                                      <p:cBhvr>
                                        <p:cTn id="1193" dur="1" fill="hold">
                                          <p:stCondLst>
                                            <p:cond delay="0"/>
                                          </p:stCondLst>
                                        </p:cTn>
                                        <p:tgtEl>
                                          <p:spTgt spid="1613"/>
                                        </p:tgtEl>
                                        <p:attrNameLst>
                                          <p:attrName>style.visibility</p:attrName>
                                        </p:attrNameLst>
                                      </p:cBhvr>
                                      <p:to>
                                        <p:strVal val="hidden"/>
                                      </p:to>
                                    </p:set>
                                  </p:childTnLst>
                                </p:cTn>
                              </p:par>
                            </p:childTnLst>
                          </p:cTn>
                        </p:par>
                      </p:childTnLst>
                    </p:cTn>
                  </p:par>
                </p:childTnLst>
              </p:cTn>
              <p:nextCondLst>
                <p:cond evt="onClick" delay="0">
                  <p:tgtEl>
                    <p:spTgt spid="1613"/>
                  </p:tgtEl>
                </p:cond>
              </p:nextCondLst>
            </p:seq>
            <p:seq concurrent="1" nextAc="seek">
              <p:cTn id="1194" restart="whenNotActive" fill="hold" evtFilter="cancelBubble" nodeType="interactiveSeq">
                <p:stCondLst>
                  <p:cond evt="onClick" delay="0">
                    <p:tgtEl>
                      <p:spTgt spid="1614"/>
                    </p:tgtEl>
                  </p:cond>
                </p:stCondLst>
                <p:endSync evt="end" delay="0">
                  <p:rtn val="all"/>
                </p:endSync>
                <p:childTnLst>
                  <p:par>
                    <p:cTn id="1195" fill="hold">
                      <p:stCondLst>
                        <p:cond delay="0"/>
                      </p:stCondLst>
                      <p:childTnLst>
                        <p:par>
                          <p:cTn id="1196" fill="hold">
                            <p:stCondLst>
                              <p:cond delay="0"/>
                            </p:stCondLst>
                            <p:childTnLst>
                              <p:par>
                                <p:cTn id="1197" presetID="1" presetClass="exit" presetSubtype="0" fill="hold" grpId="0" nodeType="clickEffect">
                                  <p:stCondLst>
                                    <p:cond delay="0"/>
                                  </p:stCondLst>
                                  <p:childTnLst>
                                    <p:set>
                                      <p:cBhvr>
                                        <p:cTn id="1198" dur="1" fill="hold">
                                          <p:stCondLst>
                                            <p:cond delay="0"/>
                                          </p:stCondLst>
                                        </p:cTn>
                                        <p:tgtEl>
                                          <p:spTgt spid="1614"/>
                                        </p:tgtEl>
                                        <p:attrNameLst>
                                          <p:attrName>style.visibility</p:attrName>
                                        </p:attrNameLst>
                                      </p:cBhvr>
                                      <p:to>
                                        <p:strVal val="hidden"/>
                                      </p:to>
                                    </p:set>
                                  </p:childTnLst>
                                </p:cTn>
                              </p:par>
                            </p:childTnLst>
                          </p:cTn>
                        </p:par>
                      </p:childTnLst>
                    </p:cTn>
                  </p:par>
                </p:childTnLst>
              </p:cTn>
              <p:nextCondLst>
                <p:cond evt="onClick" delay="0">
                  <p:tgtEl>
                    <p:spTgt spid="1614"/>
                  </p:tgtEl>
                </p:cond>
              </p:nextCondLst>
            </p:seq>
            <p:seq concurrent="1" nextAc="seek">
              <p:cTn id="1199" restart="whenNotActive" fill="hold" evtFilter="cancelBubble" nodeType="interactiveSeq">
                <p:stCondLst>
                  <p:cond evt="onClick" delay="0">
                    <p:tgtEl>
                      <p:spTgt spid="1615"/>
                    </p:tgtEl>
                  </p:cond>
                </p:stCondLst>
                <p:endSync evt="end" delay="0">
                  <p:rtn val="all"/>
                </p:endSync>
                <p:childTnLst>
                  <p:par>
                    <p:cTn id="1200" fill="hold">
                      <p:stCondLst>
                        <p:cond delay="0"/>
                      </p:stCondLst>
                      <p:childTnLst>
                        <p:par>
                          <p:cTn id="1201" fill="hold">
                            <p:stCondLst>
                              <p:cond delay="0"/>
                            </p:stCondLst>
                            <p:childTnLst>
                              <p:par>
                                <p:cTn id="1202" presetID="1" presetClass="exit" presetSubtype="0" fill="hold" grpId="0" nodeType="clickEffect">
                                  <p:stCondLst>
                                    <p:cond delay="0"/>
                                  </p:stCondLst>
                                  <p:childTnLst>
                                    <p:set>
                                      <p:cBhvr>
                                        <p:cTn id="1203" dur="1" fill="hold">
                                          <p:stCondLst>
                                            <p:cond delay="0"/>
                                          </p:stCondLst>
                                        </p:cTn>
                                        <p:tgtEl>
                                          <p:spTgt spid="1615"/>
                                        </p:tgtEl>
                                        <p:attrNameLst>
                                          <p:attrName>style.visibility</p:attrName>
                                        </p:attrNameLst>
                                      </p:cBhvr>
                                      <p:to>
                                        <p:strVal val="hidden"/>
                                      </p:to>
                                    </p:set>
                                  </p:childTnLst>
                                </p:cTn>
                              </p:par>
                            </p:childTnLst>
                          </p:cTn>
                        </p:par>
                      </p:childTnLst>
                    </p:cTn>
                  </p:par>
                </p:childTnLst>
              </p:cTn>
              <p:nextCondLst>
                <p:cond evt="onClick" delay="0">
                  <p:tgtEl>
                    <p:spTgt spid="1615"/>
                  </p:tgtEl>
                </p:cond>
              </p:nextCondLst>
            </p:seq>
            <p:seq concurrent="1" nextAc="seek">
              <p:cTn id="1204" restart="whenNotActive" fill="hold" evtFilter="cancelBubble" nodeType="interactiveSeq">
                <p:stCondLst>
                  <p:cond evt="onClick" delay="0">
                    <p:tgtEl>
                      <p:spTgt spid="1616"/>
                    </p:tgtEl>
                  </p:cond>
                </p:stCondLst>
                <p:endSync evt="end" delay="0">
                  <p:rtn val="all"/>
                </p:endSync>
                <p:childTnLst>
                  <p:par>
                    <p:cTn id="1205" fill="hold">
                      <p:stCondLst>
                        <p:cond delay="0"/>
                      </p:stCondLst>
                      <p:childTnLst>
                        <p:par>
                          <p:cTn id="1206" fill="hold">
                            <p:stCondLst>
                              <p:cond delay="0"/>
                            </p:stCondLst>
                            <p:childTnLst>
                              <p:par>
                                <p:cTn id="1207" presetID="1" presetClass="exit" presetSubtype="0" fill="hold" grpId="0" nodeType="clickEffect">
                                  <p:stCondLst>
                                    <p:cond delay="0"/>
                                  </p:stCondLst>
                                  <p:childTnLst>
                                    <p:set>
                                      <p:cBhvr>
                                        <p:cTn id="1208" dur="1" fill="hold">
                                          <p:stCondLst>
                                            <p:cond delay="0"/>
                                          </p:stCondLst>
                                        </p:cTn>
                                        <p:tgtEl>
                                          <p:spTgt spid="1616"/>
                                        </p:tgtEl>
                                        <p:attrNameLst>
                                          <p:attrName>style.visibility</p:attrName>
                                        </p:attrNameLst>
                                      </p:cBhvr>
                                      <p:to>
                                        <p:strVal val="hidden"/>
                                      </p:to>
                                    </p:set>
                                  </p:childTnLst>
                                </p:cTn>
                              </p:par>
                            </p:childTnLst>
                          </p:cTn>
                        </p:par>
                      </p:childTnLst>
                    </p:cTn>
                  </p:par>
                </p:childTnLst>
              </p:cTn>
              <p:nextCondLst>
                <p:cond evt="onClick" delay="0">
                  <p:tgtEl>
                    <p:spTgt spid="1616"/>
                  </p:tgtEl>
                </p:cond>
              </p:nextCondLst>
            </p:seq>
            <p:seq concurrent="1" nextAc="seek">
              <p:cTn id="1209" restart="whenNotActive" fill="hold" evtFilter="cancelBubble" nodeType="interactiveSeq">
                <p:stCondLst>
                  <p:cond evt="onClick" delay="0">
                    <p:tgtEl>
                      <p:spTgt spid="1617"/>
                    </p:tgtEl>
                  </p:cond>
                </p:stCondLst>
                <p:endSync evt="end" delay="0">
                  <p:rtn val="all"/>
                </p:endSync>
                <p:childTnLst>
                  <p:par>
                    <p:cTn id="1210" fill="hold">
                      <p:stCondLst>
                        <p:cond delay="0"/>
                      </p:stCondLst>
                      <p:childTnLst>
                        <p:par>
                          <p:cTn id="1211" fill="hold">
                            <p:stCondLst>
                              <p:cond delay="0"/>
                            </p:stCondLst>
                            <p:childTnLst>
                              <p:par>
                                <p:cTn id="1212" presetID="1" presetClass="exit" presetSubtype="0" fill="hold" grpId="0" nodeType="clickEffect">
                                  <p:stCondLst>
                                    <p:cond delay="0"/>
                                  </p:stCondLst>
                                  <p:childTnLst>
                                    <p:set>
                                      <p:cBhvr>
                                        <p:cTn id="1213" dur="1" fill="hold">
                                          <p:stCondLst>
                                            <p:cond delay="0"/>
                                          </p:stCondLst>
                                        </p:cTn>
                                        <p:tgtEl>
                                          <p:spTgt spid="1617"/>
                                        </p:tgtEl>
                                        <p:attrNameLst>
                                          <p:attrName>style.visibility</p:attrName>
                                        </p:attrNameLst>
                                      </p:cBhvr>
                                      <p:to>
                                        <p:strVal val="hidden"/>
                                      </p:to>
                                    </p:set>
                                  </p:childTnLst>
                                </p:cTn>
                              </p:par>
                            </p:childTnLst>
                          </p:cTn>
                        </p:par>
                      </p:childTnLst>
                    </p:cTn>
                  </p:par>
                </p:childTnLst>
              </p:cTn>
              <p:nextCondLst>
                <p:cond evt="onClick" delay="0">
                  <p:tgtEl>
                    <p:spTgt spid="1617"/>
                  </p:tgtEl>
                </p:cond>
              </p:nextCondLst>
            </p:seq>
            <p:seq concurrent="1" nextAc="seek">
              <p:cTn id="1214" restart="whenNotActive" fill="hold" evtFilter="cancelBubble" nodeType="interactiveSeq">
                <p:stCondLst>
                  <p:cond evt="onClick" delay="0">
                    <p:tgtEl>
                      <p:spTgt spid="1618"/>
                    </p:tgtEl>
                  </p:cond>
                </p:stCondLst>
                <p:endSync evt="end" delay="0">
                  <p:rtn val="all"/>
                </p:endSync>
                <p:childTnLst>
                  <p:par>
                    <p:cTn id="1215" fill="hold">
                      <p:stCondLst>
                        <p:cond delay="0"/>
                      </p:stCondLst>
                      <p:childTnLst>
                        <p:par>
                          <p:cTn id="1216" fill="hold">
                            <p:stCondLst>
                              <p:cond delay="0"/>
                            </p:stCondLst>
                            <p:childTnLst>
                              <p:par>
                                <p:cTn id="1217" presetID="1" presetClass="exit" presetSubtype="0" fill="hold" grpId="0" nodeType="clickEffect">
                                  <p:stCondLst>
                                    <p:cond delay="0"/>
                                  </p:stCondLst>
                                  <p:childTnLst>
                                    <p:set>
                                      <p:cBhvr>
                                        <p:cTn id="1218" dur="1" fill="hold">
                                          <p:stCondLst>
                                            <p:cond delay="0"/>
                                          </p:stCondLst>
                                        </p:cTn>
                                        <p:tgtEl>
                                          <p:spTgt spid="1618"/>
                                        </p:tgtEl>
                                        <p:attrNameLst>
                                          <p:attrName>style.visibility</p:attrName>
                                        </p:attrNameLst>
                                      </p:cBhvr>
                                      <p:to>
                                        <p:strVal val="hidden"/>
                                      </p:to>
                                    </p:set>
                                  </p:childTnLst>
                                </p:cTn>
                              </p:par>
                            </p:childTnLst>
                          </p:cTn>
                        </p:par>
                      </p:childTnLst>
                    </p:cTn>
                  </p:par>
                </p:childTnLst>
              </p:cTn>
              <p:nextCondLst>
                <p:cond evt="onClick" delay="0">
                  <p:tgtEl>
                    <p:spTgt spid="1618"/>
                  </p:tgtEl>
                </p:cond>
              </p:nextCondLst>
            </p:seq>
            <p:seq concurrent="1" nextAc="seek">
              <p:cTn id="1219" restart="whenNotActive" fill="hold" evtFilter="cancelBubble" nodeType="interactiveSeq">
                <p:stCondLst>
                  <p:cond evt="onClick" delay="0">
                    <p:tgtEl>
                      <p:spTgt spid="1619"/>
                    </p:tgtEl>
                  </p:cond>
                </p:stCondLst>
                <p:endSync evt="end" delay="0">
                  <p:rtn val="all"/>
                </p:endSync>
                <p:childTnLst>
                  <p:par>
                    <p:cTn id="1220" fill="hold">
                      <p:stCondLst>
                        <p:cond delay="0"/>
                      </p:stCondLst>
                      <p:childTnLst>
                        <p:par>
                          <p:cTn id="1221" fill="hold">
                            <p:stCondLst>
                              <p:cond delay="0"/>
                            </p:stCondLst>
                            <p:childTnLst>
                              <p:par>
                                <p:cTn id="1222" presetID="1" presetClass="exit" presetSubtype="0" fill="hold" grpId="0" nodeType="clickEffect">
                                  <p:stCondLst>
                                    <p:cond delay="0"/>
                                  </p:stCondLst>
                                  <p:childTnLst>
                                    <p:set>
                                      <p:cBhvr>
                                        <p:cTn id="1223" dur="1" fill="hold">
                                          <p:stCondLst>
                                            <p:cond delay="0"/>
                                          </p:stCondLst>
                                        </p:cTn>
                                        <p:tgtEl>
                                          <p:spTgt spid="1619"/>
                                        </p:tgtEl>
                                        <p:attrNameLst>
                                          <p:attrName>style.visibility</p:attrName>
                                        </p:attrNameLst>
                                      </p:cBhvr>
                                      <p:to>
                                        <p:strVal val="hidden"/>
                                      </p:to>
                                    </p:set>
                                  </p:childTnLst>
                                </p:cTn>
                              </p:par>
                            </p:childTnLst>
                          </p:cTn>
                        </p:par>
                      </p:childTnLst>
                    </p:cTn>
                  </p:par>
                </p:childTnLst>
              </p:cTn>
              <p:nextCondLst>
                <p:cond evt="onClick" delay="0">
                  <p:tgtEl>
                    <p:spTgt spid="1619"/>
                  </p:tgtEl>
                </p:cond>
              </p:nextCondLst>
            </p:seq>
            <p:seq concurrent="1" nextAc="seek">
              <p:cTn id="1224" restart="whenNotActive" fill="hold" evtFilter="cancelBubble" nodeType="interactiveSeq">
                <p:stCondLst>
                  <p:cond evt="onClick" delay="0">
                    <p:tgtEl>
                      <p:spTgt spid="1620"/>
                    </p:tgtEl>
                  </p:cond>
                </p:stCondLst>
                <p:endSync evt="end" delay="0">
                  <p:rtn val="all"/>
                </p:endSync>
                <p:childTnLst>
                  <p:par>
                    <p:cTn id="1225" fill="hold">
                      <p:stCondLst>
                        <p:cond delay="0"/>
                      </p:stCondLst>
                      <p:childTnLst>
                        <p:par>
                          <p:cTn id="1226" fill="hold">
                            <p:stCondLst>
                              <p:cond delay="0"/>
                            </p:stCondLst>
                            <p:childTnLst>
                              <p:par>
                                <p:cTn id="1227" presetID="1" presetClass="exit" presetSubtype="0" fill="hold" grpId="0" nodeType="clickEffect">
                                  <p:stCondLst>
                                    <p:cond delay="0"/>
                                  </p:stCondLst>
                                  <p:childTnLst>
                                    <p:set>
                                      <p:cBhvr>
                                        <p:cTn id="1228" dur="1" fill="hold">
                                          <p:stCondLst>
                                            <p:cond delay="0"/>
                                          </p:stCondLst>
                                        </p:cTn>
                                        <p:tgtEl>
                                          <p:spTgt spid="1620"/>
                                        </p:tgtEl>
                                        <p:attrNameLst>
                                          <p:attrName>style.visibility</p:attrName>
                                        </p:attrNameLst>
                                      </p:cBhvr>
                                      <p:to>
                                        <p:strVal val="hidden"/>
                                      </p:to>
                                    </p:set>
                                  </p:childTnLst>
                                </p:cTn>
                              </p:par>
                            </p:childTnLst>
                          </p:cTn>
                        </p:par>
                      </p:childTnLst>
                    </p:cTn>
                  </p:par>
                </p:childTnLst>
              </p:cTn>
              <p:nextCondLst>
                <p:cond evt="onClick" delay="0">
                  <p:tgtEl>
                    <p:spTgt spid="1620"/>
                  </p:tgtEl>
                </p:cond>
              </p:nextCondLst>
            </p:seq>
            <p:seq concurrent="1" nextAc="seek">
              <p:cTn id="1229" restart="whenNotActive" fill="hold" evtFilter="cancelBubble" nodeType="interactiveSeq">
                <p:stCondLst>
                  <p:cond evt="onClick" delay="0">
                    <p:tgtEl>
                      <p:spTgt spid="1621"/>
                    </p:tgtEl>
                  </p:cond>
                </p:stCondLst>
                <p:endSync evt="end" delay="0">
                  <p:rtn val="all"/>
                </p:endSync>
                <p:childTnLst>
                  <p:par>
                    <p:cTn id="1230" fill="hold">
                      <p:stCondLst>
                        <p:cond delay="0"/>
                      </p:stCondLst>
                      <p:childTnLst>
                        <p:par>
                          <p:cTn id="1231" fill="hold">
                            <p:stCondLst>
                              <p:cond delay="0"/>
                            </p:stCondLst>
                            <p:childTnLst>
                              <p:par>
                                <p:cTn id="1232" presetID="1" presetClass="exit" presetSubtype="0" fill="hold" grpId="0" nodeType="clickEffect">
                                  <p:stCondLst>
                                    <p:cond delay="0"/>
                                  </p:stCondLst>
                                  <p:childTnLst>
                                    <p:set>
                                      <p:cBhvr>
                                        <p:cTn id="1233" dur="1" fill="hold">
                                          <p:stCondLst>
                                            <p:cond delay="0"/>
                                          </p:stCondLst>
                                        </p:cTn>
                                        <p:tgtEl>
                                          <p:spTgt spid="1621"/>
                                        </p:tgtEl>
                                        <p:attrNameLst>
                                          <p:attrName>style.visibility</p:attrName>
                                        </p:attrNameLst>
                                      </p:cBhvr>
                                      <p:to>
                                        <p:strVal val="hidden"/>
                                      </p:to>
                                    </p:set>
                                  </p:childTnLst>
                                </p:cTn>
                              </p:par>
                            </p:childTnLst>
                          </p:cTn>
                        </p:par>
                      </p:childTnLst>
                    </p:cTn>
                  </p:par>
                </p:childTnLst>
              </p:cTn>
              <p:nextCondLst>
                <p:cond evt="onClick" delay="0">
                  <p:tgtEl>
                    <p:spTgt spid="1621"/>
                  </p:tgtEl>
                </p:cond>
              </p:nextCondLst>
            </p:seq>
            <p:seq concurrent="1" nextAc="seek">
              <p:cTn id="1234" restart="whenNotActive" fill="hold" evtFilter="cancelBubble" nodeType="interactiveSeq">
                <p:stCondLst>
                  <p:cond evt="onClick" delay="0">
                    <p:tgtEl>
                      <p:spTgt spid="1622"/>
                    </p:tgtEl>
                  </p:cond>
                </p:stCondLst>
                <p:endSync evt="end" delay="0">
                  <p:rtn val="all"/>
                </p:endSync>
                <p:childTnLst>
                  <p:par>
                    <p:cTn id="1235" fill="hold">
                      <p:stCondLst>
                        <p:cond delay="0"/>
                      </p:stCondLst>
                      <p:childTnLst>
                        <p:par>
                          <p:cTn id="1236" fill="hold">
                            <p:stCondLst>
                              <p:cond delay="0"/>
                            </p:stCondLst>
                            <p:childTnLst>
                              <p:par>
                                <p:cTn id="1237" presetID="1" presetClass="exit" presetSubtype="0" fill="hold" grpId="0" nodeType="clickEffect">
                                  <p:stCondLst>
                                    <p:cond delay="0"/>
                                  </p:stCondLst>
                                  <p:childTnLst>
                                    <p:set>
                                      <p:cBhvr>
                                        <p:cTn id="1238" dur="1" fill="hold">
                                          <p:stCondLst>
                                            <p:cond delay="0"/>
                                          </p:stCondLst>
                                        </p:cTn>
                                        <p:tgtEl>
                                          <p:spTgt spid="1622"/>
                                        </p:tgtEl>
                                        <p:attrNameLst>
                                          <p:attrName>style.visibility</p:attrName>
                                        </p:attrNameLst>
                                      </p:cBhvr>
                                      <p:to>
                                        <p:strVal val="hidden"/>
                                      </p:to>
                                    </p:set>
                                  </p:childTnLst>
                                </p:cTn>
                              </p:par>
                            </p:childTnLst>
                          </p:cTn>
                        </p:par>
                      </p:childTnLst>
                    </p:cTn>
                  </p:par>
                </p:childTnLst>
              </p:cTn>
              <p:nextCondLst>
                <p:cond evt="onClick" delay="0">
                  <p:tgtEl>
                    <p:spTgt spid="1622"/>
                  </p:tgtEl>
                </p:cond>
              </p:nextCondLst>
            </p:seq>
            <p:seq concurrent="1" nextAc="seek">
              <p:cTn id="1239" restart="whenNotActive" fill="hold" evtFilter="cancelBubble" nodeType="interactiveSeq">
                <p:stCondLst>
                  <p:cond evt="onClick" delay="0">
                    <p:tgtEl>
                      <p:spTgt spid="1623"/>
                    </p:tgtEl>
                  </p:cond>
                </p:stCondLst>
                <p:endSync evt="end" delay="0">
                  <p:rtn val="all"/>
                </p:endSync>
                <p:childTnLst>
                  <p:par>
                    <p:cTn id="1240" fill="hold">
                      <p:stCondLst>
                        <p:cond delay="0"/>
                      </p:stCondLst>
                      <p:childTnLst>
                        <p:par>
                          <p:cTn id="1241" fill="hold">
                            <p:stCondLst>
                              <p:cond delay="0"/>
                            </p:stCondLst>
                            <p:childTnLst>
                              <p:par>
                                <p:cTn id="1242" presetID="1" presetClass="exit" presetSubtype="0" fill="hold" grpId="0" nodeType="clickEffect">
                                  <p:stCondLst>
                                    <p:cond delay="0"/>
                                  </p:stCondLst>
                                  <p:childTnLst>
                                    <p:set>
                                      <p:cBhvr>
                                        <p:cTn id="1243" dur="1" fill="hold">
                                          <p:stCondLst>
                                            <p:cond delay="0"/>
                                          </p:stCondLst>
                                        </p:cTn>
                                        <p:tgtEl>
                                          <p:spTgt spid="1623"/>
                                        </p:tgtEl>
                                        <p:attrNameLst>
                                          <p:attrName>style.visibility</p:attrName>
                                        </p:attrNameLst>
                                      </p:cBhvr>
                                      <p:to>
                                        <p:strVal val="hidden"/>
                                      </p:to>
                                    </p:set>
                                  </p:childTnLst>
                                </p:cTn>
                              </p:par>
                            </p:childTnLst>
                          </p:cTn>
                        </p:par>
                      </p:childTnLst>
                    </p:cTn>
                  </p:par>
                </p:childTnLst>
              </p:cTn>
              <p:nextCondLst>
                <p:cond evt="onClick" delay="0">
                  <p:tgtEl>
                    <p:spTgt spid="1623"/>
                  </p:tgtEl>
                </p:cond>
              </p:nextCondLst>
            </p:seq>
            <p:seq concurrent="1" nextAc="seek">
              <p:cTn id="1244" restart="whenNotActive" fill="hold" evtFilter="cancelBubble" nodeType="interactiveSeq">
                <p:stCondLst>
                  <p:cond evt="onClick" delay="0">
                    <p:tgtEl>
                      <p:spTgt spid="1624"/>
                    </p:tgtEl>
                  </p:cond>
                </p:stCondLst>
                <p:endSync evt="end" delay="0">
                  <p:rtn val="all"/>
                </p:endSync>
                <p:childTnLst>
                  <p:par>
                    <p:cTn id="1245" fill="hold">
                      <p:stCondLst>
                        <p:cond delay="0"/>
                      </p:stCondLst>
                      <p:childTnLst>
                        <p:par>
                          <p:cTn id="1246" fill="hold">
                            <p:stCondLst>
                              <p:cond delay="0"/>
                            </p:stCondLst>
                            <p:childTnLst>
                              <p:par>
                                <p:cTn id="1247" presetID="1" presetClass="exit" presetSubtype="0" fill="hold" grpId="0" nodeType="clickEffect">
                                  <p:stCondLst>
                                    <p:cond delay="0"/>
                                  </p:stCondLst>
                                  <p:childTnLst>
                                    <p:set>
                                      <p:cBhvr>
                                        <p:cTn id="1248" dur="1" fill="hold">
                                          <p:stCondLst>
                                            <p:cond delay="0"/>
                                          </p:stCondLst>
                                        </p:cTn>
                                        <p:tgtEl>
                                          <p:spTgt spid="1624"/>
                                        </p:tgtEl>
                                        <p:attrNameLst>
                                          <p:attrName>style.visibility</p:attrName>
                                        </p:attrNameLst>
                                      </p:cBhvr>
                                      <p:to>
                                        <p:strVal val="hidden"/>
                                      </p:to>
                                    </p:set>
                                  </p:childTnLst>
                                </p:cTn>
                              </p:par>
                            </p:childTnLst>
                          </p:cTn>
                        </p:par>
                      </p:childTnLst>
                    </p:cTn>
                  </p:par>
                </p:childTnLst>
              </p:cTn>
              <p:nextCondLst>
                <p:cond evt="onClick" delay="0">
                  <p:tgtEl>
                    <p:spTgt spid="1624"/>
                  </p:tgtEl>
                </p:cond>
              </p:nextCondLst>
            </p:seq>
            <p:seq concurrent="1" nextAc="seek">
              <p:cTn id="1249" restart="whenNotActive" fill="hold" evtFilter="cancelBubble" nodeType="interactiveSeq">
                <p:stCondLst>
                  <p:cond evt="onClick" delay="0">
                    <p:tgtEl>
                      <p:spTgt spid="1625"/>
                    </p:tgtEl>
                  </p:cond>
                </p:stCondLst>
                <p:endSync evt="end" delay="0">
                  <p:rtn val="all"/>
                </p:endSync>
                <p:childTnLst>
                  <p:par>
                    <p:cTn id="1250" fill="hold">
                      <p:stCondLst>
                        <p:cond delay="0"/>
                      </p:stCondLst>
                      <p:childTnLst>
                        <p:par>
                          <p:cTn id="1251" fill="hold">
                            <p:stCondLst>
                              <p:cond delay="0"/>
                            </p:stCondLst>
                            <p:childTnLst>
                              <p:par>
                                <p:cTn id="1252" presetID="1" presetClass="exit" presetSubtype="0" fill="hold" grpId="0" nodeType="clickEffect">
                                  <p:stCondLst>
                                    <p:cond delay="0"/>
                                  </p:stCondLst>
                                  <p:childTnLst>
                                    <p:set>
                                      <p:cBhvr>
                                        <p:cTn id="1253" dur="1" fill="hold">
                                          <p:stCondLst>
                                            <p:cond delay="0"/>
                                          </p:stCondLst>
                                        </p:cTn>
                                        <p:tgtEl>
                                          <p:spTgt spid="1625"/>
                                        </p:tgtEl>
                                        <p:attrNameLst>
                                          <p:attrName>style.visibility</p:attrName>
                                        </p:attrNameLst>
                                      </p:cBhvr>
                                      <p:to>
                                        <p:strVal val="hidden"/>
                                      </p:to>
                                    </p:set>
                                  </p:childTnLst>
                                </p:cTn>
                              </p:par>
                            </p:childTnLst>
                          </p:cTn>
                        </p:par>
                      </p:childTnLst>
                    </p:cTn>
                  </p:par>
                </p:childTnLst>
              </p:cTn>
              <p:nextCondLst>
                <p:cond evt="onClick" delay="0">
                  <p:tgtEl>
                    <p:spTgt spid="1625"/>
                  </p:tgtEl>
                </p:cond>
              </p:nextCondLst>
            </p:seq>
            <p:seq concurrent="1" nextAc="seek">
              <p:cTn id="1254" restart="whenNotActive" fill="hold" evtFilter="cancelBubble" nodeType="interactiveSeq">
                <p:stCondLst>
                  <p:cond evt="onClick" delay="0">
                    <p:tgtEl>
                      <p:spTgt spid="1626"/>
                    </p:tgtEl>
                  </p:cond>
                </p:stCondLst>
                <p:endSync evt="end" delay="0">
                  <p:rtn val="all"/>
                </p:endSync>
                <p:childTnLst>
                  <p:par>
                    <p:cTn id="1255" fill="hold">
                      <p:stCondLst>
                        <p:cond delay="0"/>
                      </p:stCondLst>
                      <p:childTnLst>
                        <p:par>
                          <p:cTn id="1256" fill="hold">
                            <p:stCondLst>
                              <p:cond delay="0"/>
                            </p:stCondLst>
                            <p:childTnLst>
                              <p:par>
                                <p:cTn id="1257" presetID="1" presetClass="exit" presetSubtype="0" fill="hold" grpId="0" nodeType="clickEffect">
                                  <p:stCondLst>
                                    <p:cond delay="0"/>
                                  </p:stCondLst>
                                  <p:childTnLst>
                                    <p:set>
                                      <p:cBhvr>
                                        <p:cTn id="1258" dur="1" fill="hold">
                                          <p:stCondLst>
                                            <p:cond delay="0"/>
                                          </p:stCondLst>
                                        </p:cTn>
                                        <p:tgtEl>
                                          <p:spTgt spid="1626"/>
                                        </p:tgtEl>
                                        <p:attrNameLst>
                                          <p:attrName>style.visibility</p:attrName>
                                        </p:attrNameLst>
                                      </p:cBhvr>
                                      <p:to>
                                        <p:strVal val="hidden"/>
                                      </p:to>
                                    </p:set>
                                  </p:childTnLst>
                                </p:cTn>
                              </p:par>
                            </p:childTnLst>
                          </p:cTn>
                        </p:par>
                      </p:childTnLst>
                    </p:cTn>
                  </p:par>
                </p:childTnLst>
              </p:cTn>
              <p:nextCondLst>
                <p:cond evt="onClick" delay="0">
                  <p:tgtEl>
                    <p:spTgt spid="1626"/>
                  </p:tgtEl>
                </p:cond>
              </p:nextCondLst>
            </p:seq>
            <p:seq concurrent="1" nextAc="seek">
              <p:cTn id="1259" restart="whenNotActive" fill="hold" evtFilter="cancelBubble" nodeType="interactiveSeq">
                <p:stCondLst>
                  <p:cond evt="onClick" delay="0">
                    <p:tgtEl>
                      <p:spTgt spid="1627"/>
                    </p:tgtEl>
                  </p:cond>
                </p:stCondLst>
                <p:endSync evt="end" delay="0">
                  <p:rtn val="all"/>
                </p:endSync>
                <p:childTnLst>
                  <p:par>
                    <p:cTn id="1260" fill="hold">
                      <p:stCondLst>
                        <p:cond delay="0"/>
                      </p:stCondLst>
                      <p:childTnLst>
                        <p:par>
                          <p:cTn id="1261" fill="hold">
                            <p:stCondLst>
                              <p:cond delay="0"/>
                            </p:stCondLst>
                            <p:childTnLst>
                              <p:par>
                                <p:cTn id="1262" presetID="1" presetClass="exit" presetSubtype="0" fill="hold" grpId="0" nodeType="clickEffect">
                                  <p:stCondLst>
                                    <p:cond delay="0"/>
                                  </p:stCondLst>
                                  <p:childTnLst>
                                    <p:set>
                                      <p:cBhvr>
                                        <p:cTn id="1263" dur="1" fill="hold">
                                          <p:stCondLst>
                                            <p:cond delay="0"/>
                                          </p:stCondLst>
                                        </p:cTn>
                                        <p:tgtEl>
                                          <p:spTgt spid="1627"/>
                                        </p:tgtEl>
                                        <p:attrNameLst>
                                          <p:attrName>style.visibility</p:attrName>
                                        </p:attrNameLst>
                                      </p:cBhvr>
                                      <p:to>
                                        <p:strVal val="hidden"/>
                                      </p:to>
                                    </p:set>
                                  </p:childTnLst>
                                </p:cTn>
                              </p:par>
                            </p:childTnLst>
                          </p:cTn>
                        </p:par>
                      </p:childTnLst>
                    </p:cTn>
                  </p:par>
                </p:childTnLst>
              </p:cTn>
              <p:nextCondLst>
                <p:cond evt="onClick" delay="0">
                  <p:tgtEl>
                    <p:spTgt spid="1627"/>
                  </p:tgtEl>
                </p:cond>
              </p:nextCondLst>
            </p:seq>
            <p:seq concurrent="1" nextAc="seek">
              <p:cTn id="1264" restart="whenNotActive" fill="hold" evtFilter="cancelBubble" nodeType="interactiveSeq">
                <p:stCondLst>
                  <p:cond evt="onClick" delay="0">
                    <p:tgtEl>
                      <p:spTgt spid="1628"/>
                    </p:tgtEl>
                  </p:cond>
                </p:stCondLst>
                <p:endSync evt="end" delay="0">
                  <p:rtn val="all"/>
                </p:endSync>
                <p:childTnLst>
                  <p:par>
                    <p:cTn id="1265" fill="hold">
                      <p:stCondLst>
                        <p:cond delay="0"/>
                      </p:stCondLst>
                      <p:childTnLst>
                        <p:par>
                          <p:cTn id="1266" fill="hold">
                            <p:stCondLst>
                              <p:cond delay="0"/>
                            </p:stCondLst>
                            <p:childTnLst>
                              <p:par>
                                <p:cTn id="1267" presetID="1" presetClass="exit" presetSubtype="0" fill="hold" grpId="0" nodeType="clickEffect">
                                  <p:stCondLst>
                                    <p:cond delay="0"/>
                                  </p:stCondLst>
                                  <p:childTnLst>
                                    <p:set>
                                      <p:cBhvr>
                                        <p:cTn id="1268" dur="1" fill="hold">
                                          <p:stCondLst>
                                            <p:cond delay="0"/>
                                          </p:stCondLst>
                                        </p:cTn>
                                        <p:tgtEl>
                                          <p:spTgt spid="1628"/>
                                        </p:tgtEl>
                                        <p:attrNameLst>
                                          <p:attrName>style.visibility</p:attrName>
                                        </p:attrNameLst>
                                      </p:cBhvr>
                                      <p:to>
                                        <p:strVal val="hidden"/>
                                      </p:to>
                                    </p:set>
                                  </p:childTnLst>
                                </p:cTn>
                              </p:par>
                            </p:childTnLst>
                          </p:cTn>
                        </p:par>
                      </p:childTnLst>
                    </p:cTn>
                  </p:par>
                </p:childTnLst>
              </p:cTn>
              <p:nextCondLst>
                <p:cond evt="onClick" delay="0">
                  <p:tgtEl>
                    <p:spTgt spid="1628"/>
                  </p:tgtEl>
                </p:cond>
              </p:nextCondLst>
            </p:seq>
            <p:seq concurrent="1" nextAc="seek">
              <p:cTn id="1269" restart="whenNotActive" fill="hold" evtFilter="cancelBubble" nodeType="interactiveSeq">
                <p:stCondLst>
                  <p:cond evt="onClick" delay="0">
                    <p:tgtEl>
                      <p:spTgt spid="1629"/>
                    </p:tgtEl>
                  </p:cond>
                </p:stCondLst>
                <p:endSync evt="end" delay="0">
                  <p:rtn val="all"/>
                </p:endSync>
                <p:childTnLst>
                  <p:par>
                    <p:cTn id="1270" fill="hold">
                      <p:stCondLst>
                        <p:cond delay="0"/>
                      </p:stCondLst>
                      <p:childTnLst>
                        <p:par>
                          <p:cTn id="1271" fill="hold">
                            <p:stCondLst>
                              <p:cond delay="0"/>
                            </p:stCondLst>
                            <p:childTnLst>
                              <p:par>
                                <p:cTn id="1272" presetID="1" presetClass="exit" presetSubtype="0" fill="hold" grpId="0" nodeType="clickEffect">
                                  <p:stCondLst>
                                    <p:cond delay="0"/>
                                  </p:stCondLst>
                                  <p:childTnLst>
                                    <p:set>
                                      <p:cBhvr>
                                        <p:cTn id="1273" dur="1" fill="hold">
                                          <p:stCondLst>
                                            <p:cond delay="0"/>
                                          </p:stCondLst>
                                        </p:cTn>
                                        <p:tgtEl>
                                          <p:spTgt spid="1629"/>
                                        </p:tgtEl>
                                        <p:attrNameLst>
                                          <p:attrName>style.visibility</p:attrName>
                                        </p:attrNameLst>
                                      </p:cBhvr>
                                      <p:to>
                                        <p:strVal val="hidden"/>
                                      </p:to>
                                    </p:set>
                                  </p:childTnLst>
                                </p:cTn>
                              </p:par>
                            </p:childTnLst>
                          </p:cTn>
                        </p:par>
                      </p:childTnLst>
                    </p:cTn>
                  </p:par>
                </p:childTnLst>
              </p:cTn>
              <p:nextCondLst>
                <p:cond evt="onClick" delay="0">
                  <p:tgtEl>
                    <p:spTgt spid="1629"/>
                  </p:tgtEl>
                </p:cond>
              </p:nextCondLst>
            </p:seq>
            <p:seq concurrent="1" nextAc="seek">
              <p:cTn id="1274" restart="whenNotActive" fill="hold" evtFilter="cancelBubble" nodeType="interactiveSeq">
                <p:stCondLst>
                  <p:cond evt="onClick" delay="0">
                    <p:tgtEl>
                      <p:spTgt spid="1630"/>
                    </p:tgtEl>
                  </p:cond>
                </p:stCondLst>
                <p:endSync evt="end" delay="0">
                  <p:rtn val="all"/>
                </p:endSync>
                <p:childTnLst>
                  <p:par>
                    <p:cTn id="1275" fill="hold">
                      <p:stCondLst>
                        <p:cond delay="0"/>
                      </p:stCondLst>
                      <p:childTnLst>
                        <p:par>
                          <p:cTn id="1276" fill="hold">
                            <p:stCondLst>
                              <p:cond delay="0"/>
                            </p:stCondLst>
                            <p:childTnLst>
                              <p:par>
                                <p:cTn id="1277" presetID="1" presetClass="exit" presetSubtype="0" fill="hold" grpId="0" nodeType="clickEffect">
                                  <p:stCondLst>
                                    <p:cond delay="0"/>
                                  </p:stCondLst>
                                  <p:childTnLst>
                                    <p:set>
                                      <p:cBhvr>
                                        <p:cTn id="1278" dur="1" fill="hold">
                                          <p:stCondLst>
                                            <p:cond delay="0"/>
                                          </p:stCondLst>
                                        </p:cTn>
                                        <p:tgtEl>
                                          <p:spTgt spid="1630"/>
                                        </p:tgtEl>
                                        <p:attrNameLst>
                                          <p:attrName>style.visibility</p:attrName>
                                        </p:attrNameLst>
                                      </p:cBhvr>
                                      <p:to>
                                        <p:strVal val="hidden"/>
                                      </p:to>
                                    </p:set>
                                  </p:childTnLst>
                                </p:cTn>
                              </p:par>
                            </p:childTnLst>
                          </p:cTn>
                        </p:par>
                      </p:childTnLst>
                    </p:cTn>
                  </p:par>
                </p:childTnLst>
              </p:cTn>
              <p:nextCondLst>
                <p:cond evt="onClick" delay="0">
                  <p:tgtEl>
                    <p:spTgt spid="1630"/>
                  </p:tgtEl>
                </p:cond>
              </p:nextCondLst>
            </p:seq>
            <p:seq concurrent="1" nextAc="seek">
              <p:cTn id="1279" restart="whenNotActive" fill="hold" evtFilter="cancelBubble" nodeType="interactiveSeq">
                <p:stCondLst>
                  <p:cond evt="onClick" delay="0">
                    <p:tgtEl>
                      <p:spTgt spid="1631"/>
                    </p:tgtEl>
                  </p:cond>
                </p:stCondLst>
                <p:endSync evt="end" delay="0">
                  <p:rtn val="all"/>
                </p:endSync>
                <p:childTnLst>
                  <p:par>
                    <p:cTn id="1280" fill="hold">
                      <p:stCondLst>
                        <p:cond delay="0"/>
                      </p:stCondLst>
                      <p:childTnLst>
                        <p:par>
                          <p:cTn id="1281" fill="hold">
                            <p:stCondLst>
                              <p:cond delay="0"/>
                            </p:stCondLst>
                            <p:childTnLst>
                              <p:par>
                                <p:cTn id="1282" presetID="1" presetClass="exit" presetSubtype="0" fill="hold" grpId="0" nodeType="clickEffect">
                                  <p:stCondLst>
                                    <p:cond delay="0"/>
                                  </p:stCondLst>
                                  <p:childTnLst>
                                    <p:set>
                                      <p:cBhvr>
                                        <p:cTn id="1283" dur="1" fill="hold">
                                          <p:stCondLst>
                                            <p:cond delay="0"/>
                                          </p:stCondLst>
                                        </p:cTn>
                                        <p:tgtEl>
                                          <p:spTgt spid="1631"/>
                                        </p:tgtEl>
                                        <p:attrNameLst>
                                          <p:attrName>style.visibility</p:attrName>
                                        </p:attrNameLst>
                                      </p:cBhvr>
                                      <p:to>
                                        <p:strVal val="hidden"/>
                                      </p:to>
                                    </p:set>
                                  </p:childTnLst>
                                </p:cTn>
                              </p:par>
                            </p:childTnLst>
                          </p:cTn>
                        </p:par>
                      </p:childTnLst>
                    </p:cTn>
                  </p:par>
                </p:childTnLst>
              </p:cTn>
              <p:nextCondLst>
                <p:cond evt="onClick" delay="0">
                  <p:tgtEl>
                    <p:spTgt spid="1631"/>
                  </p:tgtEl>
                </p:cond>
              </p:nextCondLst>
            </p:seq>
            <p:seq concurrent="1" nextAc="seek">
              <p:cTn id="1284" restart="whenNotActive" fill="hold" evtFilter="cancelBubble" nodeType="interactiveSeq">
                <p:stCondLst>
                  <p:cond evt="onClick" delay="0">
                    <p:tgtEl>
                      <p:spTgt spid="1632"/>
                    </p:tgtEl>
                  </p:cond>
                </p:stCondLst>
                <p:endSync evt="end" delay="0">
                  <p:rtn val="all"/>
                </p:endSync>
                <p:childTnLst>
                  <p:par>
                    <p:cTn id="1285" fill="hold">
                      <p:stCondLst>
                        <p:cond delay="0"/>
                      </p:stCondLst>
                      <p:childTnLst>
                        <p:par>
                          <p:cTn id="1286" fill="hold">
                            <p:stCondLst>
                              <p:cond delay="0"/>
                            </p:stCondLst>
                            <p:childTnLst>
                              <p:par>
                                <p:cTn id="1287" presetID="1" presetClass="exit" presetSubtype="0" fill="hold" grpId="0" nodeType="clickEffect">
                                  <p:stCondLst>
                                    <p:cond delay="0"/>
                                  </p:stCondLst>
                                  <p:childTnLst>
                                    <p:set>
                                      <p:cBhvr>
                                        <p:cTn id="1288" dur="1" fill="hold">
                                          <p:stCondLst>
                                            <p:cond delay="0"/>
                                          </p:stCondLst>
                                        </p:cTn>
                                        <p:tgtEl>
                                          <p:spTgt spid="1632"/>
                                        </p:tgtEl>
                                        <p:attrNameLst>
                                          <p:attrName>style.visibility</p:attrName>
                                        </p:attrNameLst>
                                      </p:cBhvr>
                                      <p:to>
                                        <p:strVal val="hidden"/>
                                      </p:to>
                                    </p:set>
                                  </p:childTnLst>
                                </p:cTn>
                              </p:par>
                            </p:childTnLst>
                          </p:cTn>
                        </p:par>
                      </p:childTnLst>
                    </p:cTn>
                  </p:par>
                </p:childTnLst>
              </p:cTn>
              <p:nextCondLst>
                <p:cond evt="onClick" delay="0">
                  <p:tgtEl>
                    <p:spTgt spid="1632"/>
                  </p:tgtEl>
                </p:cond>
              </p:nextCondLst>
            </p:seq>
            <p:seq concurrent="1" nextAc="seek">
              <p:cTn id="1289" restart="whenNotActive" fill="hold" evtFilter="cancelBubble" nodeType="interactiveSeq">
                <p:stCondLst>
                  <p:cond evt="onClick" delay="0">
                    <p:tgtEl>
                      <p:spTgt spid="1633"/>
                    </p:tgtEl>
                  </p:cond>
                </p:stCondLst>
                <p:endSync evt="end" delay="0">
                  <p:rtn val="all"/>
                </p:endSync>
                <p:childTnLst>
                  <p:par>
                    <p:cTn id="1290" fill="hold">
                      <p:stCondLst>
                        <p:cond delay="0"/>
                      </p:stCondLst>
                      <p:childTnLst>
                        <p:par>
                          <p:cTn id="1291" fill="hold">
                            <p:stCondLst>
                              <p:cond delay="0"/>
                            </p:stCondLst>
                            <p:childTnLst>
                              <p:par>
                                <p:cTn id="1292" presetID="1" presetClass="exit" presetSubtype="0" fill="hold" grpId="0" nodeType="clickEffect">
                                  <p:stCondLst>
                                    <p:cond delay="0"/>
                                  </p:stCondLst>
                                  <p:childTnLst>
                                    <p:set>
                                      <p:cBhvr>
                                        <p:cTn id="1293" dur="1" fill="hold">
                                          <p:stCondLst>
                                            <p:cond delay="0"/>
                                          </p:stCondLst>
                                        </p:cTn>
                                        <p:tgtEl>
                                          <p:spTgt spid="1633"/>
                                        </p:tgtEl>
                                        <p:attrNameLst>
                                          <p:attrName>style.visibility</p:attrName>
                                        </p:attrNameLst>
                                      </p:cBhvr>
                                      <p:to>
                                        <p:strVal val="hidden"/>
                                      </p:to>
                                    </p:set>
                                  </p:childTnLst>
                                </p:cTn>
                              </p:par>
                            </p:childTnLst>
                          </p:cTn>
                        </p:par>
                      </p:childTnLst>
                    </p:cTn>
                  </p:par>
                </p:childTnLst>
              </p:cTn>
              <p:nextCondLst>
                <p:cond evt="onClick" delay="0">
                  <p:tgtEl>
                    <p:spTgt spid="1633"/>
                  </p:tgtEl>
                </p:cond>
              </p:nextCondLst>
            </p:seq>
            <p:seq concurrent="1" nextAc="seek">
              <p:cTn id="1294" restart="whenNotActive" fill="hold" evtFilter="cancelBubble" nodeType="interactiveSeq">
                <p:stCondLst>
                  <p:cond evt="onClick" delay="0">
                    <p:tgtEl>
                      <p:spTgt spid="1634"/>
                    </p:tgtEl>
                  </p:cond>
                </p:stCondLst>
                <p:endSync evt="end" delay="0">
                  <p:rtn val="all"/>
                </p:endSync>
                <p:childTnLst>
                  <p:par>
                    <p:cTn id="1295" fill="hold">
                      <p:stCondLst>
                        <p:cond delay="0"/>
                      </p:stCondLst>
                      <p:childTnLst>
                        <p:par>
                          <p:cTn id="1296" fill="hold">
                            <p:stCondLst>
                              <p:cond delay="0"/>
                            </p:stCondLst>
                            <p:childTnLst>
                              <p:par>
                                <p:cTn id="1297" presetID="1" presetClass="exit" presetSubtype="0" fill="hold" grpId="0" nodeType="clickEffect">
                                  <p:stCondLst>
                                    <p:cond delay="0"/>
                                  </p:stCondLst>
                                  <p:childTnLst>
                                    <p:set>
                                      <p:cBhvr>
                                        <p:cTn id="1298" dur="1" fill="hold">
                                          <p:stCondLst>
                                            <p:cond delay="0"/>
                                          </p:stCondLst>
                                        </p:cTn>
                                        <p:tgtEl>
                                          <p:spTgt spid="1634"/>
                                        </p:tgtEl>
                                        <p:attrNameLst>
                                          <p:attrName>style.visibility</p:attrName>
                                        </p:attrNameLst>
                                      </p:cBhvr>
                                      <p:to>
                                        <p:strVal val="hidden"/>
                                      </p:to>
                                    </p:set>
                                  </p:childTnLst>
                                </p:cTn>
                              </p:par>
                            </p:childTnLst>
                          </p:cTn>
                        </p:par>
                      </p:childTnLst>
                    </p:cTn>
                  </p:par>
                </p:childTnLst>
              </p:cTn>
              <p:nextCondLst>
                <p:cond evt="onClick" delay="0">
                  <p:tgtEl>
                    <p:spTgt spid="1634"/>
                  </p:tgtEl>
                </p:cond>
              </p:nextCondLst>
            </p:seq>
            <p:seq concurrent="1" nextAc="seek">
              <p:cTn id="1299" restart="whenNotActive" fill="hold" evtFilter="cancelBubble" nodeType="interactiveSeq">
                <p:stCondLst>
                  <p:cond evt="onClick" delay="0">
                    <p:tgtEl>
                      <p:spTgt spid="1635"/>
                    </p:tgtEl>
                  </p:cond>
                </p:stCondLst>
                <p:endSync evt="end" delay="0">
                  <p:rtn val="all"/>
                </p:endSync>
                <p:childTnLst>
                  <p:par>
                    <p:cTn id="1300" fill="hold">
                      <p:stCondLst>
                        <p:cond delay="0"/>
                      </p:stCondLst>
                      <p:childTnLst>
                        <p:par>
                          <p:cTn id="1301" fill="hold">
                            <p:stCondLst>
                              <p:cond delay="0"/>
                            </p:stCondLst>
                            <p:childTnLst>
                              <p:par>
                                <p:cTn id="1302" presetID="1" presetClass="exit" presetSubtype="0" fill="hold" grpId="0" nodeType="clickEffect">
                                  <p:stCondLst>
                                    <p:cond delay="0"/>
                                  </p:stCondLst>
                                  <p:childTnLst>
                                    <p:set>
                                      <p:cBhvr>
                                        <p:cTn id="1303" dur="1" fill="hold">
                                          <p:stCondLst>
                                            <p:cond delay="0"/>
                                          </p:stCondLst>
                                        </p:cTn>
                                        <p:tgtEl>
                                          <p:spTgt spid="1635"/>
                                        </p:tgtEl>
                                        <p:attrNameLst>
                                          <p:attrName>style.visibility</p:attrName>
                                        </p:attrNameLst>
                                      </p:cBhvr>
                                      <p:to>
                                        <p:strVal val="hidden"/>
                                      </p:to>
                                    </p:set>
                                  </p:childTnLst>
                                </p:cTn>
                              </p:par>
                            </p:childTnLst>
                          </p:cTn>
                        </p:par>
                      </p:childTnLst>
                    </p:cTn>
                  </p:par>
                </p:childTnLst>
              </p:cTn>
              <p:nextCondLst>
                <p:cond evt="onClick" delay="0">
                  <p:tgtEl>
                    <p:spTgt spid="1635"/>
                  </p:tgtEl>
                </p:cond>
              </p:nextCondLst>
            </p:seq>
            <p:seq concurrent="1" nextAc="seek">
              <p:cTn id="1304" restart="whenNotActive" fill="hold" evtFilter="cancelBubble" nodeType="interactiveSeq">
                <p:stCondLst>
                  <p:cond evt="onClick" delay="0">
                    <p:tgtEl>
                      <p:spTgt spid="1636"/>
                    </p:tgtEl>
                  </p:cond>
                </p:stCondLst>
                <p:endSync evt="end" delay="0">
                  <p:rtn val="all"/>
                </p:endSync>
                <p:childTnLst>
                  <p:par>
                    <p:cTn id="1305" fill="hold">
                      <p:stCondLst>
                        <p:cond delay="0"/>
                      </p:stCondLst>
                      <p:childTnLst>
                        <p:par>
                          <p:cTn id="1306" fill="hold">
                            <p:stCondLst>
                              <p:cond delay="0"/>
                            </p:stCondLst>
                            <p:childTnLst>
                              <p:par>
                                <p:cTn id="1307" presetID="1" presetClass="exit" presetSubtype="0" fill="hold" grpId="0" nodeType="clickEffect">
                                  <p:stCondLst>
                                    <p:cond delay="0"/>
                                  </p:stCondLst>
                                  <p:childTnLst>
                                    <p:set>
                                      <p:cBhvr>
                                        <p:cTn id="1308" dur="1" fill="hold">
                                          <p:stCondLst>
                                            <p:cond delay="0"/>
                                          </p:stCondLst>
                                        </p:cTn>
                                        <p:tgtEl>
                                          <p:spTgt spid="1636"/>
                                        </p:tgtEl>
                                        <p:attrNameLst>
                                          <p:attrName>style.visibility</p:attrName>
                                        </p:attrNameLst>
                                      </p:cBhvr>
                                      <p:to>
                                        <p:strVal val="hidden"/>
                                      </p:to>
                                    </p:set>
                                  </p:childTnLst>
                                </p:cTn>
                              </p:par>
                            </p:childTnLst>
                          </p:cTn>
                        </p:par>
                      </p:childTnLst>
                    </p:cTn>
                  </p:par>
                </p:childTnLst>
              </p:cTn>
              <p:nextCondLst>
                <p:cond evt="onClick" delay="0">
                  <p:tgtEl>
                    <p:spTgt spid="1636"/>
                  </p:tgtEl>
                </p:cond>
              </p:nextCondLst>
            </p:seq>
            <p:seq concurrent="1" nextAc="seek">
              <p:cTn id="1309" restart="whenNotActive" fill="hold" evtFilter="cancelBubble" nodeType="interactiveSeq">
                <p:stCondLst>
                  <p:cond evt="onClick" delay="0">
                    <p:tgtEl>
                      <p:spTgt spid="1638"/>
                    </p:tgtEl>
                  </p:cond>
                </p:stCondLst>
                <p:endSync evt="end" delay="0">
                  <p:rtn val="all"/>
                </p:endSync>
                <p:childTnLst>
                  <p:par>
                    <p:cTn id="1310" fill="hold">
                      <p:stCondLst>
                        <p:cond delay="0"/>
                      </p:stCondLst>
                      <p:childTnLst>
                        <p:par>
                          <p:cTn id="1311" fill="hold">
                            <p:stCondLst>
                              <p:cond delay="0"/>
                            </p:stCondLst>
                            <p:childTnLst>
                              <p:par>
                                <p:cTn id="1312" presetID="1" presetClass="exit" presetSubtype="0" fill="hold" grpId="0" nodeType="clickEffect">
                                  <p:stCondLst>
                                    <p:cond delay="0"/>
                                  </p:stCondLst>
                                  <p:childTnLst>
                                    <p:set>
                                      <p:cBhvr>
                                        <p:cTn id="1313" dur="1" fill="hold">
                                          <p:stCondLst>
                                            <p:cond delay="0"/>
                                          </p:stCondLst>
                                        </p:cTn>
                                        <p:tgtEl>
                                          <p:spTgt spid="1638"/>
                                        </p:tgtEl>
                                        <p:attrNameLst>
                                          <p:attrName>style.visibility</p:attrName>
                                        </p:attrNameLst>
                                      </p:cBhvr>
                                      <p:to>
                                        <p:strVal val="hidden"/>
                                      </p:to>
                                    </p:set>
                                  </p:childTnLst>
                                </p:cTn>
                              </p:par>
                            </p:childTnLst>
                          </p:cTn>
                        </p:par>
                      </p:childTnLst>
                    </p:cTn>
                  </p:par>
                </p:childTnLst>
              </p:cTn>
              <p:nextCondLst>
                <p:cond evt="onClick" delay="0">
                  <p:tgtEl>
                    <p:spTgt spid="1638"/>
                  </p:tgtEl>
                </p:cond>
              </p:nextCondLst>
            </p:seq>
            <p:seq concurrent="1" nextAc="seek">
              <p:cTn id="1314" restart="whenNotActive" fill="hold" evtFilter="cancelBubble" nodeType="interactiveSeq">
                <p:stCondLst>
                  <p:cond evt="onClick" delay="0">
                    <p:tgtEl>
                      <p:spTgt spid="1639"/>
                    </p:tgtEl>
                  </p:cond>
                </p:stCondLst>
                <p:endSync evt="end" delay="0">
                  <p:rtn val="all"/>
                </p:endSync>
                <p:childTnLst>
                  <p:par>
                    <p:cTn id="1315" fill="hold">
                      <p:stCondLst>
                        <p:cond delay="0"/>
                      </p:stCondLst>
                      <p:childTnLst>
                        <p:par>
                          <p:cTn id="1316" fill="hold">
                            <p:stCondLst>
                              <p:cond delay="0"/>
                            </p:stCondLst>
                            <p:childTnLst>
                              <p:par>
                                <p:cTn id="1317" presetID="1" presetClass="exit" presetSubtype="0" fill="hold" grpId="0" nodeType="clickEffect">
                                  <p:stCondLst>
                                    <p:cond delay="0"/>
                                  </p:stCondLst>
                                  <p:childTnLst>
                                    <p:set>
                                      <p:cBhvr>
                                        <p:cTn id="1318" dur="1" fill="hold">
                                          <p:stCondLst>
                                            <p:cond delay="0"/>
                                          </p:stCondLst>
                                        </p:cTn>
                                        <p:tgtEl>
                                          <p:spTgt spid="1639"/>
                                        </p:tgtEl>
                                        <p:attrNameLst>
                                          <p:attrName>style.visibility</p:attrName>
                                        </p:attrNameLst>
                                      </p:cBhvr>
                                      <p:to>
                                        <p:strVal val="hidden"/>
                                      </p:to>
                                    </p:set>
                                  </p:childTnLst>
                                </p:cTn>
                              </p:par>
                            </p:childTnLst>
                          </p:cTn>
                        </p:par>
                      </p:childTnLst>
                    </p:cTn>
                  </p:par>
                </p:childTnLst>
              </p:cTn>
              <p:nextCondLst>
                <p:cond evt="onClick" delay="0">
                  <p:tgtEl>
                    <p:spTgt spid="1639"/>
                  </p:tgtEl>
                </p:cond>
              </p:nextCondLst>
            </p:seq>
            <p:seq concurrent="1" nextAc="seek">
              <p:cTn id="1319" restart="whenNotActive" fill="hold" evtFilter="cancelBubble" nodeType="interactiveSeq">
                <p:stCondLst>
                  <p:cond evt="onClick" delay="0">
                    <p:tgtEl>
                      <p:spTgt spid="1640"/>
                    </p:tgtEl>
                  </p:cond>
                </p:stCondLst>
                <p:endSync evt="end" delay="0">
                  <p:rtn val="all"/>
                </p:endSync>
                <p:childTnLst>
                  <p:par>
                    <p:cTn id="1320" fill="hold">
                      <p:stCondLst>
                        <p:cond delay="0"/>
                      </p:stCondLst>
                      <p:childTnLst>
                        <p:par>
                          <p:cTn id="1321" fill="hold">
                            <p:stCondLst>
                              <p:cond delay="0"/>
                            </p:stCondLst>
                            <p:childTnLst>
                              <p:par>
                                <p:cTn id="1322" presetID="1" presetClass="exit" presetSubtype="0" fill="hold" grpId="0" nodeType="clickEffect">
                                  <p:stCondLst>
                                    <p:cond delay="0"/>
                                  </p:stCondLst>
                                  <p:childTnLst>
                                    <p:set>
                                      <p:cBhvr>
                                        <p:cTn id="1323" dur="1" fill="hold">
                                          <p:stCondLst>
                                            <p:cond delay="0"/>
                                          </p:stCondLst>
                                        </p:cTn>
                                        <p:tgtEl>
                                          <p:spTgt spid="1640"/>
                                        </p:tgtEl>
                                        <p:attrNameLst>
                                          <p:attrName>style.visibility</p:attrName>
                                        </p:attrNameLst>
                                      </p:cBhvr>
                                      <p:to>
                                        <p:strVal val="hidden"/>
                                      </p:to>
                                    </p:set>
                                  </p:childTnLst>
                                </p:cTn>
                              </p:par>
                            </p:childTnLst>
                          </p:cTn>
                        </p:par>
                      </p:childTnLst>
                    </p:cTn>
                  </p:par>
                </p:childTnLst>
              </p:cTn>
              <p:nextCondLst>
                <p:cond evt="onClick" delay="0">
                  <p:tgtEl>
                    <p:spTgt spid="1640"/>
                  </p:tgtEl>
                </p:cond>
              </p:nextCondLst>
            </p:seq>
            <p:seq concurrent="1" nextAc="seek">
              <p:cTn id="1324" restart="whenNotActive" fill="hold" evtFilter="cancelBubble" nodeType="interactiveSeq">
                <p:stCondLst>
                  <p:cond evt="onClick" delay="0">
                    <p:tgtEl>
                      <p:spTgt spid="1641"/>
                    </p:tgtEl>
                  </p:cond>
                </p:stCondLst>
                <p:endSync evt="end" delay="0">
                  <p:rtn val="all"/>
                </p:endSync>
                <p:childTnLst>
                  <p:par>
                    <p:cTn id="1325" fill="hold">
                      <p:stCondLst>
                        <p:cond delay="0"/>
                      </p:stCondLst>
                      <p:childTnLst>
                        <p:par>
                          <p:cTn id="1326" fill="hold">
                            <p:stCondLst>
                              <p:cond delay="0"/>
                            </p:stCondLst>
                            <p:childTnLst>
                              <p:par>
                                <p:cTn id="1327" presetID="1" presetClass="exit" presetSubtype="0" fill="hold" grpId="0" nodeType="clickEffect">
                                  <p:stCondLst>
                                    <p:cond delay="0"/>
                                  </p:stCondLst>
                                  <p:childTnLst>
                                    <p:set>
                                      <p:cBhvr>
                                        <p:cTn id="1328" dur="1" fill="hold">
                                          <p:stCondLst>
                                            <p:cond delay="0"/>
                                          </p:stCondLst>
                                        </p:cTn>
                                        <p:tgtEl>
                                          <p:spTgt spid="1641"/>
                                        </p:tgtEl>
                                        <p:attrNameLst>
                                          <p:attrName>style.visibility</p:attrName>
                                        </p:attrNameLst>
                                      </p:cBhvr>
                                      <p:to>
                                        <p:strVal val="hidden"/>
                                      </p:to>
                                    </p:set>
                                  </p:childTnLst>
                                </p:cTn>
                              </p:par>
                            </p:childTnLst>
                          </p:cTn>
                        </p:par>
                      </p:childTnLst>
                    </p:cTn>
                  </p:par>
                </p:childTnLst>
              </p:cTn>
              <p:nextCondLst>
                <p:cond evt="onClick" delay="0">
                  <p:tgtEl>
                    <p:spTgt spid="1641"/>
                  </p:tgtEl>
                </p:cond>
              </p:nextCondLst>
            </p:seq>
            <p:seq concurrent="1" nextAc="seek">
              <p:cTn id="1329" restart="whenNotActive" fill="hold" evtFilter="cancelBubble" nodeType="interactiveSeq">
                <p:stCondLst>
                  <p:cond evt="onClick" delay="0">
                    <p:tgtEl>
                      <p:spTgt spid="1642"/>
                    </p:tgtEl>
                  </p:cond>
                </p:stCondLst>
                <p:endSync evt="end" delay="0">
                  <p:rtn val="all"/>
                </p:endSync>
                <p:childTnLst>
                  <p:par>
                    <p:cTn id="1330" fill="hold">
                      <p:stCondLst>
                        <p:cond delay="0"/>
                      </p:stCondLst>
                      <p:childTnLst>
                        <p:par>
                          <p:cTn id="1331" fill="hold">
                            <p:stCondLst>
                              <p:cond delay="0"/>
                            </p:stCondLst>
                            <p:childTnLst>
                              <p:par>
                                <p:cTn id="1332" presetID="1" presetClass="exit" presetSubtype="0" fill="hold" grpId="0" nodeType="clickEffect">
                                  <p:stCondLst>
                                    <p:cond delay="0"/>
                                  </p:stCondLst>
                                  <p:childTnLst>
                                    <p:set>
                                      <p:cBhvr>
                                        <p:cTn id="1333" dur="1" fill="hold">
                                          <p:stCondLst>
                                            <p:cond delay="0"/>
                                          </p:stCondLst>
                                        </p:cTn>
                                        <p:tgtEl>
                                          <p:spTgt spid="1642"/>
                                        </p:tgtEl>
                                        <p:attrNameLst>
                                          <p:attrName>style.visibility</p:attrName>
                                        </p:attrNameLst>
                                      </p:cBhvr>
                                      <p:to>
                                        <p:strVal val="hidden"/>
                                      </p:to>
                                    </p:set>
                                  </p:childTnLst>
                                </p:cTn>
                              </p:par>
                            </p:childTnLst>
                          </p:cTn>
                        </p:par>
                      </p:childTnLst>
                    </p:cTn>
                  </p:par>
                </p:childTnLst>
              </p:cTn>
              <p:nextCondLst>
                <p:cond evt="onClick" delay="0">
                  <p:tgtEl>
                    <p:spTgt spid="1642"/>
                  </p:tgtEl>
                </p:cond>
              </p:nextCondLst>
            </p:seq>
            <p:seq concurrent="1" nextAc="seek">
              <p:cTn id="1334" restart="whenNotActive" fill="hold" evtFilter="cancelBubble" nodeType="interactiveSeq">
                <p:stCondLst>
                  <p:cond evt="onClick" delay="0">
                    <p:tgtEl>
                      <p:spTgt spid="1643"/>
                    </p:tgtEl>
                  </p:cond>
                </p:stCondLst>
                <p:endSync evt="end" delay="0">
                  <p:rtn val="all"/>
                </p:endSync>
                <p:childTnLst>
                  <p:par>
                    <p:cTn id="1335" fill="hold">
                      <p:stCondLst>
                        <p:cond delay="0"/>
                      </p:stCondLst>
                      <p:childTnLst>
                        <p:par>
                          <p:cTn id="1336" fill="hold">
                            <p:stCondLst>
                              <p:cond delay="0"/>
                            </p:stCondLst>
                            <p:childTnLst>
                              <p:par>
                                <p:cTn id="1337" presetID="1" presetClass="exit" presetSubtype="0" fill="hold" grpId="0" nodeType="clickEffect">
                                  <p:stCondLst>
                                    <p:cond delay="0"/>
                                  </p:stCondLst>
                                  <p:childTnLst>
                                    <p:set>
                                      <p:cBhvr>
                                        <p:cTn id="1338" dur="1" fill="hold">
                                          <p:stCondLst>
                                            <p:cond delay="0"/>
                                          </p:stCondLst>
                                        </p:cTn>
                                        <p:tgtEl>
                                          <p:spTgt spid="1643"/>
                                        </p:tgtEl>
                                        <p:attrNameLst>
                                          <p:attrName>style.visibility</p:attrName>
                                        </p:attrNameLst>
                                      </p:cBhvr>
                                      <p:to>
                                        <p:strVal val="hidden"/>
                                      </p:to>
                                    </p:set>
                                  </p:childTnLst>
                                </p:cTn>
                              </p:par>
                            </p:childTnLst>
                          </p:cTn>
                        </p:par>
                      </p:childTnLst>
                    </p:cTn>
                  </p:par>
                </p:childTnLst>
              </p:cTn>
              <p:nextCondLst>
                <p:cond evt="onClick" delay="0">
                  <p:tgtEl>
                    <p:spTgt spid="1643"/>
                  </p:tgtEl>
                </p:cond>
              </p:nextCondLst>
            </p:seq>
            <p:seq concurrent="1" nextAc="seek">
              <p:cTn id="1339" restart="whenNotActive" fill="hold" evtFilter="cancelBubble" nodeType="interactiveSeq">
                <p:stCondLst>
                  <p:cond evt="onClick" delay="0">
                    <p:tgtEl>
                      <p:spTgt spid="1644"/>
                    </p:tgtEl>
                  </p:cond>
                </p:stCondLst>
                <p:endSync evt="end" delay="0">
                  <p:rtn val="all"/>
                </p:endSync>
                <p:childTnLst>
                  <p:par>
                    <p:cTn id="1340" fill="hold">
                      <p:stCondLst>
                        <p:cond delay="0"/>
                      </p:stCondLst>
                      <p:childTnLst>
                        <p:par>
                          <p:cTn id="1341" fill="hold">
                            <p:stCondLst>
                              <p:cond delay="0"/>
                            </p:stCondLst>
                            <p:childTnLst>
                              <p:par>
                                <p:cTn id="1342" presetID="1" presetClass="exit" presetSubtype="0" fill="hold" grpId="0" nodeType="clickEffect">
                                  <p:stCondLst>
                                    <p:cond delay="0"/>
                                  </p:stCondLst>
                                  <p:childTnLst>
                                    <p:set>
                                      <p:cBhvr>
                                        <p:cTn id="1343" dur="1" fill="hold">
                                          <p:stCondLst>
                                            <p:cond delay="0"/>
                                          </p:stCondLst>
                                        </p:cTn>
                                        <p:tgtEl>
                                          <p:spTgt spid="1644"/>
                                        </p:tgtEl>
                                        <p:attrNameLst>
                                          <p:attrName>style.visibility</p:attrName>
                                        </p:attrNameLst>
                                      </p:cBhvr>
                                      <p:to>
                                        <p:strVal val="hidden"/>
                                      </p:to>
                                    </p:set>
                                  </p:childTnLst>
                                </p:cTn>
                              </p:par>
                            </p:childTnLst>
                          </p:cTn>
                        </p:par>
                      </p:childTnLst>
                    </p:cTn>
                  </p:par>
                </p:childTnLst>
              </p:cTn>
              <p:nextCondLst>
                <p:cond evt="onClick" delay="0">
                  <p:tgtEl>
                    <p:spTgt spid="1644"/>
                  </p:tgtEl>
                </p:cond>
              </p:nextCondLst>
            </p:seq>
            <p:seq concurrent="1" nextAc="seek">
              <p:cTn id="1344" restart="whenNotActive" fill="hold" evtFilter="cancelBubble" nodeType="interactiveSeq">
                <p:stCondLst>
                  <p:cond evt="onClick" delay="0">
                    <p:tgtEl>
                      <p:spTgt spid="1645"/>
                    </p:tgtEl>
                  </p:cond>
                </p:stCondLst>
                <p:endSync evt="end" delay="0">
                  <p:rtn val="all"/>
                </p:endSync>
                <p:childTnLst>
                  <p:par>
                    <p:cTn id="1345" fill="hold">
                      <p:stCondLst>
                        <p:cond delay="0"/>
                      </p:stCondLst>
                      <p:childTnLst>
                        <p:par>
                          <p:cTn id="1346" fill="hold">
                            <p:stCondLst>
                              <p:cond delay="0"/>
                            </p:stCondLst>
                            <p:childTnLst>
                              <p:par>
                                <p:cTn id="1347" presetID="1" presetClass="exit" presetSubtype="0" fill="hold" grpId="0" nodeType="clickEffect">
                                  <p:stCondLst>
                                    <p:cond delay="0"/>
                                  </p:stCondLst>
                                  <p:childTnLst>
                                    <p:set>
                                      <p:cBhvr>
                                        <p:cTn id="1348" dur="1" fill="hold">
                                          <p:stCondLst>
                                            <p:cond delay="0"/>
                                          </p:stCondLst>
                                        </p:cTn>
                                        <p:tgtEl>
                                          <p:spTgt spid="1645"/>
                                        </p:tgtEl>
                                        <p:attrNameLst>
                                          <p:attrName>style.visibility</p:attrName>
                                        </p:attrNameLst>
                                      </p:cBhvr>
                                      <p:to>
                                        <p:strVal val="hidden"/>
                                      </p:to>
                                    </p:set>
                                  </p:childTnLst>
                                </p:cTn>
                              </p:par>
                            </p:childTnLst>
                          </p:cTn>
                        </p:par>
                      </p:childTnLst>
                    </p:cTn>
                  </p:par>
                </p:childTnLst>
              </p:cTn>
              <p:nextCondLst>
                <p:cond evt="onClick" delay="0">
                  <p:tgtEl>
                    <p:spTgt spid="1645"/>
                  </p:tgtEl>
                </p:cond>
              </p:nextCondLst>
            </p:seq>
            <p:seq concurrent="1" nextAc="seek">
              <p:cTn id="1349" restart="whenNotActive" fill="hold" evtFilter="cancelBubble" nodeType="interactiveSeq">
                <p:stCondLst>
                  <p:cond evt="onClick" delay="0">
                    <p:tgtEl>
                      <p:spTgt spid="1646"/>
                    </p:tgtEl>
                  </p:cond>
                </p:stCondLst>
                <p:endSync evt="end" delay="0">
                  <p:rtn val="all"/>
                </p:endSync>
                <p:childTnLst>
                  <p:par>
                    <p:cTn id="1350" fill="hold">
                      <p:stCondLst>
                        <p:cond delay="0"/>
                      </p:stCondLst>
                      <p:childTnLst>
                        <p:par>
                          <p:cTn id="1351" fill="hold">
                            <p:stCondLst>
                              <p:cond delay="0"/>
                            </p:stCondLst>
                            <p:childTnLst>
                              <p:par>
                                <p:cTn id="1352" presetID="1" presetClass="exit" presetSubtype="0" fill="hold" grpId="0" nodeType="clickEffect">
                                  <p:stCondLst>
                                    <p:cond delay="0"/>
                                  </p:stCondLst>
                                  <p:childTnLst>
                                    <p:set>
                                      <p:cBhvr>
                                        <p:cTn id="1353" dur="1" fill="hold">
                                          <p:stCondLst>
                                            <p:cond delay="0"/>
                                          </p:stCondLst>
                                        </p:cTn>
                                        <p:tgtEl>
                                          <p:spTgt spid="1646"/>
                                        </p:tgtEl>
                                        <p:attrNameLst>
                                          <p:attrName>style.visibility</p:attrName>
                                        </p:attrNameLst>
                                      </p:cBhvr>
                                      <p:to>
                                        <p:strVal val="hidden"/>
                                      </p:to>
                                    </p:set>
                                  </p:childTnLst>
                                </p:cTn>
                              </p:par>
                            </p:childTnLst>
                          </p:cTn>
                        </p:par>
                      </p:childTnLst>
                    </p:cTn>
                  </p:par>
                </p:childTnLst>
              </p:cTn>
              <p:nextCondLst>
                <p:cond evt="onClick" delay="0">
                  <p:tgtEl>
                    <p:spTgt spid="1646"/>
                  </p:tgtEl>
                </p:cond>
              </p:nextCondLst>
            </p:seq>
            <p:seq concurrent="1" nextAc="seek">
              <p:cTn id="1354" restart="whenNotActive" fill="hold" evtFilter="cancelBubble" nodeType="interactiveSeq">
                <p:stCondLst>
                  <p:cond evt="onClick" delay="0">
                    <p:tgtEl>
                      <p:spTgt spid="1647"/>
                    </p:tgtEl>
                  </p:cond>
                </p:stCondLst>
                <p:endSync evt="end" delay="0">
                  <p:rtn val="all"/>
                </p:endSync>
                <p:childTnLst>
                  <p:par>
                    <p:cTn id="1355" fill="hold">
                      <p:stCondLst>
                        <p:cond delay="0"/>
                      </p:stCondLst>
                      <p:childTnLst>
                        <p:par>
                          <p:cTn id="1356" fill="hold">
                            <p:stCondLst>
                              <p:cond delay="0"/>
                            </p:stCondLst>
                            <p:childTnLst>
                              <p:par>
                                <p:cTn id="1357" presetID="1" presetClass="exit" presetSubtype="0" fill="hold" grpId="0" nodeType="clickEffect">
                                  <p:stCondLst>
                                    <p:cond delay="0"/>
                                  </p:stCondLst>
                                  <p:childTnLst>
                                    <p:set>
                                      <p:cBhvr>
                                        <p:cTn id="1358" dur="1" fill="hold">
                                          <p:stCondLst>
                                            <p:cond delay="0"/>
                                          </p:stCondLst>
                                        </p:cTn>
                                        <p:tgtEl>
                                          <p:spTgt spid="1647"/>
                                        </p:tgtEl>
                                        <p:attrNameLst>
                                          <p:attrName>style.visibility</p:attrName>
                                        </p:attrNameLst>
                                      </p:cBhvr>
                                      <p:to>
                                        <p:strVal val="hidden"/>
                                      </p:to>
                                    </p:set>
                                  </p:childTnLst>
                                </p:cTn>
                              </p:par>
                            </p:childTnLst>
                          </p:cTn>
                        </p:par>
                      </p:childTnLst>
                    </p:cTn>
                  </p:par>
                </p:childTnLst>
              </p:cTn>
              <p:nextCondLst>
                <p:cond evt="onClick" delay="0">
                  <p:tgtEl>
                    <p:spTgt spid="1647"/>
                  </p:tgtEl>
                </p:cond>
              </p:nextCondLst>
            </p:seq>
            <p:seq concurrent="1" nextAc="seek">
              <p:cTn id="1359" restart="whenNotActive" fill="hold" evtFilter="cancelBubble" nodeType="interactiveSeq">
                <p:stCondLst>
                  <p:cond evt="onClick" delay="0">
                    <p:tgtEl>
                      <p:spTgt spid="1648"/>
                    </p:tgtEl>
                  </p:cond>
                </p:stCondLst>
                <p:endSync evt="end" delay="0">
                  <p:rtn val="all"/>
                </p:endSync>
                <p:childTnLst>
                  <p:par>
                    <p:cTn id="1360" fill="hold">
                      <p:stCondLst>
                        <p:cond delay="0"/>
                      </p:stCondLst>
                      <p:childTnLst>
                        <p:par>
                          <p:cTn id="1361" fill="hold">
                            <p:stCondLst>
                              <p:cond delay="0"/>
                            </p:stCondLst>
                            <p:childTnLst>
                              <p:par>
                                <p:cTn id="1362" presetID="1" presetClass="exit" presetSubtype="0" fill="hold" grpId="0" nodeType="clickEffect">
                                  <p:stCondLst>
                                    <p:cond delay="0"/>
                                  </p:stCondLst>
                                  <p:childTnLst>
                                    <p:set>
                                      <p:cBhvr>
                                        <p:cTn id="1363" dur="1" fill="hold">
                                          <p:stCondLst>
                                            <p:cond delay="0"/>
                                          </p:stCondLst>
                                        </p:cTn>
                                        <p:tgtEl>
                                          <p:spTgt spid="1648"/>
                                        </p:tgtEl>
                                        <p:attrNameLst>
                                          <p:attrName>style.visibility</p:attrName>
                                        </p:attrNameLst>
                                      </p:cBhvr>
                                      <p:to>
                                        <p:strVal val="hidden"/>
                                      </p:to>
                                    </p:set>
                                  </p:childTnLst>
                                </p:cTn>
                              </p:par>
                            </p:childTnLst>
                          </p:cTn>
                        </p:par>
                      </p:childTnLst>
                    </p:cTn>
                  </p:par>
                </p:childTnLst>
              </p:cTn>
              <p:nextCondLst>
                <p:cond evt="onClick" delay="0">
                  <p:tgtEl>
                    <p:spTgt spid="1648"/>
                  </p:tgtEl>
                </p:cond>
              </p:nextCondLst>
            </p:seq>
            <p:seq concurrent="1" nextAc="seek">
              <p:cTn id="1364" restart="whenNotActive" fill="hold" evtFilter="cancelBubble" nodeType="interactiveSeq">
                <p:stCondLst>
                  <p:cond evt="onClick" delay="0">
                    <p:tgtEl>
                      <p:spTgt spid="1649"/>
                    </p:tgtEl>
                  </p:cond>
                </p:stCondLst>
                <p:endSync evt="end" delay="0">
                  <p:rtn val="all"/>
                </p:endSync>
                <p:childTnLst>
                  <p:par>
                    <p:cTn id="1365" fill="hold">
                      <p:stCondLst>
                        <p:cond delay="0"/>
                      </p:stCondLst>
                      <p:childTnLst>
                        <p:par>
                          <p:cTn id="1366" fill="hold">
                            <p:stCondLst>
                              <p:cond delay="0"/>
                            </p:stCondLst>
                            <p:childTnLst>
                              <p:par>
                                <p:cTn id="1367" presetID="1" presetClass="exit" presetSubtype="0" fill="hold" grpId="0" nodeType="clickEffect">
                                  <p:stCondLst>
                                    <p:cond delay="0"/>
                                  </p:stCondLst>
                                  <p:childTnLst>
                                    <p:set>
                                      <p:cBhvr>
                                        <p:cTn id="1368" dur="1" fill="hold">
                                          <p:stCondLst>
                                            <p:cond delay="0"/>
                                          </p:stCondLst>
                                        </p:cTn>
                                        <p:tgtEl>
                                          <p:spTgt spid="1649"/>
                                        </p:tgtEl>
                                        <p:attrNameLst>
                                          <p:attrName>style.visibility</p:attrName>
                                        </p:attrNameLst>
                                      </p:cBhvr>
                                      <p:to>
                                        <p:strVal val="hidden"/>
                                      </p:to>
                                    </p:set>
                                  </p:childTnLst>
                                </p:cTn>
                              </p:par>
                            </p:childTnLst>
                          </p:cTn>
                        </p:par>
                      </p:childTnLst>
                    </p:cTn>
                  </p:par>
                </p:childTnLst>
              </p:cTn>
              <p:nextCondLst>
                <p:cond evt="onClick" delay="0">
                  <p:tgtEl>
                    <p:spTgt spid="1649"/>
                  </p:tgtEl>
                </p:cond>
              </p:nextCondLst>
            </p:seq>
            <p:seq concurrent="1" nextAc="seek">
              <p:cTn id="1369" restart="whenNotActive" fill="hold" evtFilter="cancelBubble" nodeType="interactiveSeq">
                <p:stCondLst>
                  <p:cond evt="onClick" delay="0">
                    <p:tgtEl>
                      <p:spTgt spid="1650"/>
                    </p:tgtEl>
                  </p:cond>
                </p:stCondLst>
                <p:endSync evt="end" delay="0">
                  <p:rtn val="all"/>
                </p:endSync>
                <p:childTnLst>
                  <p:par>
                    <p:cTn id="1370" fill="hold">
                      <p:stCondLst>
                        <p:cond delay="0"/>
                      </p:stCondLst>
                      <p:childTnLst>
                        <p:par>
                          <p:cTn id="1371" fill="hold">
                            <p:stCondLst>
                              <p:cond delay="0"/>
                            </p:stCondLst>
                            <p:childTnLst>
                              <p:par>
                                <p:cTn id="1372" presetID="1" presetClass="exit" presetSubtype="0" fill="hold" grpId="0" nodeType="clickEffect">
                                  <p:stCondLst>
                                    <p:cond delay="0"/>
                                  </p:stCondLst>
                                  <p:childTnLst>
                                    <p:set>
                                      <p:cBhvr>
                                        <p:cTn id="1373" dur="1" fill="hold">
                                          <p:stCondLst>
                                            <p:cond delay="0"/>
                                          </p:stCondLst>
                                        </p:cTn>
                                        <p:tgtEl>
                                          <p:spTgt spid="1650"/>
                                        </p:tgtEl>
                                        <p:attrNameLst>
                                          <p:attrName>style.visibility</p:attrName>
                                        </p:attrNameLst>
                                      </p:cBhvr>
                                      <p:to>
                                        <p:strVal val="hidden"/>
                                      </p:to>
                                    </p:set>
                                  </p:childTnLst>
                                </p:cTn>
                              </p:par>
                            </p:childTnLst>
                          </p:cTn>
                        </p:par>
                      </p:childTnLst>
                    </p:cTn>
                  </p:par>
                </p:childTnLst>
              </p:cTn>
              <p:nextCondLst>
                <p:cond evt="onClick" delay="0">
                  <p:tgtEl>
                    <p:spTgt spid="1650"/>
                  </p:tgtEl>
                </p:cond>
              </p:nextCondLst>
            </p:seq>
            <p:seq concurrent="1" nextAc="seek">
              <p:cTn id="1374" restart="whenNotActive" fill="hold" evtFilter="cancelBubble" nodeType="interactiveSeq">
                <p:stCondLst>
                  <p:cond evt="onClick" delay="0">
                    <p:tgtEl>
                      <p:spTgt spid="1651"/>
                    </p:tgtEl>
                  </p:cond>
                </p:stCondLst>
                <p:endSync evt="end" delay="0">
                  <p:rtn val="all"/>
                </p:endSync>
                <p:childTnLst>
                  <p:par>
                    <p:cTn id="1375" fill="hold">
                      <p:stCondLst>
                        <p:cond delay="0"/>
                      </p:stCondLst>
                      <p:childTnLst>
                        <p:par>
                          <p:cTn id="1376" fill="hold">
                            <p:stCondLst>
                              <p:cond delay="0"/>
                            </p:stCondLst>
                            <p:childTnLst>
                              <p:par>
                                <p:cTn id="1377" presetID="1" presetClass="exit" presetSubtype="0" fill="hold" grpId="0" nodeType="clickEffect">
                                  <p:stCondLst>
                                    <p:cond delay="0"/>
                                  </p:stCondLst>
                                  <p:childTnLst>
                                    <p:set>
                                      <p:cBhvr>
                                        <p:cTn id="1378" dur="1" fill="hold">
                                          <p:stCondLst>
                                            <p:cond delay="0"/>
                                          </p:stCondLst>
                                        </p:cTn>
                                        <p:tgtEl>
                                          <p:spTgt spid="1651"/>
                                        </p:tgtEl>
                                        <p:attrNameLst>
                                          <p:attrName>style.visibility</p:attrName>
                                        </p:attrNameLst>
                                      </p:cBhvr>
                                      <p:to>
                                        <p:strVal val="hidden"/>
                                      </p:to>
                                    </p:set>
                                  </p:childTnLst>
                                </p:cTn>
                              </p:par>
                            </p:childTnLst>
                          </p:cTn>
                        </p:par>
                      </p:childTnLst>
                    </p:cTn>
                  </p:par>
                </p:childTnLst>
              </p:cTn>
              <p:nextCondLst>
                <p:cond evt="onClick" delay="0">
                  <p:tgtEl>
                    <p:spTgt spid="1651"/>
                  </p:tgtEl>
                </p:cond>
              </p:nextCondLst>
            </p:seq>
            <p:seq concurrent="1" nextAc="seek">
              <p:cTn id="1379" restart="whenNotActive" fill="hold" evtFilter="cancelBubble" nodeType="interactiveSeq">
                <p:stCondLst>
                  <p:cond evt="onClick" delay="0">
                    <p:tgtEl>
                      <p:spTgt spid="1652"/>
                    </p:tgtEl>
                  </p:cond>
                </p:stCondLst>
                <p:endSync evt="end" delay="0">
                  <p:rtn val="all"/>
                </p:endSync>
                <p:childTnLst>
                  <p:par>
                    <p:cTn id="1380" fill="hold">
                      <p:stCondLst>
                        <p:cond delay="0"/>
                      </p:stCondLst>
                      <p:childTnLst>
                        <p:par>
                          <p:cTn id="1381" fill="hold">
                            <p:stCondLst>
                              <p:cond delay="0"/>
                            </p:stCondLst>
                            <p:childTnLst>
                              <p:par>
                                <p:cTn id="1382" presetID="1" presetClass="exit" presetSubtype="0" fill="hold" grpId="0" nodeType="clickEffect">
                                  <p:stCondLst>
                                    <p:cond delay="0"/>
                                  </p:stCondLst>
                                  <p:childTnLst>
                                    <p:set>
                                      <p:cBhvr>
                                        <p:cTn id="1383" dur="1" fill="hold">
                                          <p:stCondLst>
                                            <p:cond delay="0"/>
                                          </p:stCondLst>
                                        </p:cTn>
                                        <p:tgtEl>
                                          <p:spTgt spid="1652"/>
                                        </p:tgtEl>
                                        <p:attrNameLst>
                                          <p:attrName>style.visibility</p:attrName>
                                        </p:attrNameLst>
                                      </p:cBhvr>
                                      <p:to>
                                        <p:strVal val="hidden"/>
                                      </p:to>
                                    </p:set>
                                  </p:childTnLst>
                                </p:cTn>
                              </p:par>
                            </p:childTnLst>
                          </p:cTn>
                        </p:par>
                      </p:childTnLst>
                    </p:cTn>
                  </p:par>
                </p:childTnLst>
              </p:cTn>
              <p:nextCondLst>
                <p:cond evt="onClick" delay="0">
                  <p:tgtEl>
                    <p:spTgt spid="1652"/>
                  </p:tgtEl>
                </p:cond>
              </p:nextCondLst>
            </p:seq>
            <p:seq concurrent="1" nextAc="seek">
              <p:cTn id="1384" restart="whenNotActive" fill="hold" evtFilter="cancelBubble" nodeType="interactiveSeq">
                <p:stCondLst>
                  <p:cond evt="onClick" delay="0">
                    <p:tgtEl>
                      <p:spTgt spid="1653"/>
                    </p:tgtEl>
                  </p:cond>
                </p:stCondLst>
                <p:endSync evt="end" delay="0">
                  <p:rtn val="all"/>
                </p:endSync>
                <p:childTnLst>
                  <p:par>
                    <p:cTn id="1385" fill="hold">
                      <p:stCondLst>
                        <p:cond delay="0"/>
                      </p:stCondLst>
                      <p:childTnLst>
                        <p:par>
                          <p:cTn id="1386" fill="hold">
                            <p:stCondLst>
                              <p:cond delay="0"/>
                            </p:stCondLst>
                            <p:childTnLst>
                              <p:par>
                                <p:cTn id="1387" presetID="1" presetClass="exit" presetSubtype="0" fill="hold" grpId="0" nodeType="clickEffect">
                                  <p:stCondLst>
                                    <p:cond delay="0"/>
                                  </p:stCondLst>
                                  <p:childTnLst>
                                    <p:set>
                                      <p:cBhvr>
                                        <p:cTn id="1388" dur="1" fill="hold">
                                          <p:stCondLst>
                                            <p:cond delay="0"/>
                                          </p:stCondLst>
                                        </p:cTn>
                                        <p:tgtEl>
                                          <p:spTgt spid="1653"/>
                                        </p:tgtEl>
                                        <p:attrNameLst>
                                          <p:attrName>style.visibility</p:attrName>
                                        </p:attrNameLst>
                                      </p:cBhvr>
                                      <p:to>
                                        <p:strVal val="hidden"/>
                                      </p:to>
                                    </p:set>
                                  </p:childTnLst>
                                </p:cTn>
                              </p:par>
                            </p:childTnLst>
                          </p:cTn>
                        </p:par>
                      </p:childTnLst>
                    </p:cTn>
                  </p:par>
                </p:childTnLst>
              </p:cTn>
              <p:nextCondLst>
                <p:cond evt="onClick" delay="0">
                  <p:tgtEl>
                    <p:spTgt spid="1653"/>
                  </p:tgtEl>
                </p:cond>
              </p:nextCondLst>
            </p:seq>
            <p:seq concurrent="1" nextAc="seek">
              <p:cTn id="1389" restart="whenNotActive" fill="hold" evtFilter="cancelBubble" nodeType="interactiveSeq">
                <p:stCondLst>
                  <p:cond evt="onClick" delay="0">
                    <p:tgtEl>
                      <p:spTgt spid="1654"/>
                    </p:tgtEl>
                  </p:cond>
                </p:stCondLst>
                <p:endSync evt="end" delay="0">
                  <p:rtn val="all"/>
                </p:endSync>
                <p:childTnLst>
                  <p:par>
                    <p:cTn id="1390" fill="hold">
                      <p:stCondLst>
                        <p:cond delay="0"/>
                      </p:stCondLst>
                      <p:childTnLst>
                        <p:par>
                          <p:cTn id="1391" fill="hold">
                            <p:stCondLst>
                              <p:cond delay="0"/>
                            </p:stCondLst>
                            <p:childTnLst>
                              <p:par>
                                <p:cTn id="1392" presetID="1" presetClass="exit" presetSubtype="0" fill="hold" grpId="0" nodeType="clickEffect">
                                  <p:stCondLst>
                                    <p:cond delay="0"/>
                                  </p:stCondLst>
                                  <p:childTnLst>
                                    <p:set>
                                      <p:cBhvr>
                                        <p:cTn id="1393" dur="1" fill="hold">
                                          <p:stCondLst>
                                            <p:cond delay="0"/>
                                          </p:stCondLst>
                                        </p:cTn>
                                        <p:tgtEl>
                                          <p:spTgt spid="1654"/>
                                        </p:tgtEl>
                                        <p:attrNameLst>
                                          <p:attrName>style.visibility</p:attrName>
                                        </p:attrNameLst>
                                      </p:cBhvr>
                                      <p:to>
                                        <p:strVal val="hidden"/>
                                      </p:to>
                                    </p:set>
                                  </p:childTnLst>
                                </p:cTn>
                              </p:par>
                            </p:childTnLst>
                          </p:cTn>
                        </p:par>
                      </p:childTnLst>
                    </p:cTn>
                  </p:par>
                </p:childTnLst>
              </p:cTn>
              <p:nextCondLst>
                <p:cond evt="onClick" delay="0">
                  <p:tgtEl>
                    <p:spTgt spid="1654"/>
                  </p:tgtEl>
                </p:cond>
              </p:nextCondLst>
            </p:seq>
            <p:seq concurrent="1" nextAc="seek">
              <p:cTn id="1394" restart="whenNotActive" fill="hold" evtFilter="cancelBubble" nodeType="interactiveSeq">
                <p:stCondLst>
                  <p:cond evt="onClick" delay="0">
                    <p:tgtEl>
                      <p:spTgt spid="1655"/>
                    </p:tgtEl>
                  </p:cond>
                </p:stCondLst>
                <p:endSync evt="end" delay="0">
                  <p:rtn val="all"/>
                </p:endSync>
                <p:childTnLst>
                  <p:par>
                    <p:cTn id="1395" fill="hold">
                      <p:stCondLst>
                        <p:cond delay="0"/>
                      </p:stCondLst>
                      <p:childTnLst>
                        <p:par>
                          <p:cTn id="1396" fill="hold">
                            <p:stCondLst>
                              <p:cond delay="0"/>
                            </p:stCondLst>
                            <p:childTnLst>
                              <p:par>
                                <p:cTn id="1397" presetID="1" presetClass="exit" presetSubtype="0" fill="hold" grpId="0" nodeType="clickEffect">
                                  <p:stCondLst>
                                    <p:cond delay="0"/>
                                  </p:stCondLst>
                                  <p:childTnLst>
                                    <p:set>
                                      <p:cBhvr>
                                        <p:cTn id="1398" dur="1" fill="hold">
                                          <p:stCondLst>
                                            <p:cond delay="0"/>
                                          </p:stCondLst>
                                        </p:cTn>
                                        <p:tgtEl>
                                          <p:spTgt spid="1655"/>
                                        </p:tgtEl>
                                        <p:attrNameLst>
                                          <p:attrName>style.visibility</p:attrName>
                                        </p:attrNameLst>
                                      </p:cBhvr>
                                      <p:to>
                                        <p:strVal val="hidden"/>
                                      </p:to>
                                    </p:set>
                                  </p:childTnLst>
                                </p:cTn>
                              </p:par>
                            </p:childTnLst>
                          </p:cTn>
                        </p:par>
                      </p:childTnLst>
                    </p:cTn>
                  </p:par>
                </p:childTnLst>
              </p:cTn>
              <p:nextCondLst>
                <p:cond evt="onClick" delay="0">
                  <p:tgtEl>
                    <p:spTgt spid="1655"/>
                  </p:tgtEl>
                </p:cond>
              </p:nextCondLst>
            </p:seq>
            <p:seq concurrent="1" nextAc="seek">
              <p:cTn id="1399" restart="whenNotActive" fill="hold" evtFilter="cancelBubble" nodeType="interactiveSeq">
                <p:stCondLst>
                  <p:cond evt="onClick" delay="0">
                    <p:tgtEl>
                      <p:spTgt spid="1656"/>
                    </p:tgtEl>
                  </p:cond>
                </p:stCondLst>
                <p:endSync evt="end" delay="0">
                  <p:rtn val="all"/>
                </p:endSync>
                <p:childTnLst>
                  <p:par>
                    <p:cTn id="1400" fill="hold">
                      <p:stCondLst>
                        <p:cond delay="0"/>
                      </p:stCondLst>
                      <p:childTnLst>
                        <p:par>
                          <p:cTn id="1401" fill="hold">
                            <p:stCondLst>
                              <p:cond delay="0"/>
                            </p:stCondLst>
                            <p:childTnLst>
                              <p:par>
                                <p:cTn id="1402" presetID="1" presetClass="exit" presetSubtype="0" fill="hold" grpId="0" nodeType="clickEffect">
                                  <p:stCondLst>
                                    <p:cond delay="0"/>
                                  </p:stCondLst>
                                  <p:childTnLst>
                                    <p:set>
                                      <p:cBhvr>
                                        <p:cTn id="1403" dur="1" fill="hold">
                                          <p:stCondLst>
                                            <p:cond delay="0"/>
                                          </p:stCondLst>
                                        </p:cTn>
                                        <p:tgtEl>
                                          <p:spTgt spid="1656"/>
                                        </p:tgtEl>
                                        <p:attrNameLst>
                                          <p:attrName>style.visibility</p:attrName>
                                        </p:attrNameLst>
                                      </p:cBhvr>
                                      <p:to>
                                        <p:strVal val="hidden"/>
                                      </p:to>
                                    </p:set>
                                  </p:childTnLst>
                                </p:cTn>
                              </p:par>
                            </p:childTnLst>
                          </p:cTn>
                        </p:par>
                      </p:childTnLst>
                    </p:cTn>
                  </p:par>
                </p:childTnLst>
              </p:cTn>
              <p:nextCondLst>
                <p:cond evt="onClick" delay="0">
                  <p:tgtEl>
                    <p:spTgt spid="1656"/>
                  </p:tgtEl>
                </p:cond>
              </p:nextCondLst>
            </p:seq>
            <p:seq concurrent="1" nextAc="seek">
              <p:cTn id="1404" restart="whenNotActive" fill="hold" evtFilter="cancelBubble" nodeType="interactiveSeq">
                <p:stCondLst>
                  <p:cond evt="onClick" delay="0">
                    <p:tgtEl>
                      <p:spTgt spid="1657"/>
                    </p:tgtEl>
                  </p:cond>
                </p:stCondLst>
                <p:endSync evt="end" delay="0">
                  <p:rtn val="all"/>
                </p:endSync>
                <p:childTnLst>
                  <p:par>
                    <p:cTn id="1405" fill="hold">
                      <p:stCondLst>
                        <p:cond delay="0"/>
                      </p:stCondLst>
                      <p:childTnLst>
                        <p:par>
                          <p:cTn id="1406" fill="hold">
                            <p:stCondLst>
                              <p:cond delay="0"/>
                            </p:stCondLst>
                            <p:childTnLst>
                              <p:par>
                                <p:cTn id="1407" presetID="1" presetClass="exit" presetSubtype="0" fill="hold" grpId="0" nodeType="clickEffect">
                                  <p:stCondLst>
                                    <p:cond delay="0"/>
                                  </p:stCondLst>
                                  <p:childTnLst>
                                    <p:set>
                                      <p:cBhvr>
                                        <p:cTn id="1408" dur="1" fill="hold">
                                          <p:stCondLst>
                                            <p:cond delay="0"/>
                                          </p:stCondLst>
                                        </p:cTn>
                                        <p:tgtEl>
                                          <p:spTgt spid="1657"/>
                                        </p:tgtEl>
                                        <p:attrNameLst>
                                          <p:attrName>style.visibility</p:attrName>
                                        </p:attrNameLst>
                                      </p:cBhvr>
                                      <p:to>
                                        <p:strVal val="hidden"/>
                                      </p:to>
                                    </p:set>
                                  </p:childTnLst>
                                </p:cTn>
                              </p:par>
                            </p:childTnLst>
                          </p:cTn>
                        </p:par>
                      </p:childTnLst>
                    </p:cTn>
                  </p:par>
                </p:childTnLst>
              </p:cTn>
              <p:nextCondLst>
                <p:cond evt="onClick" delay="0">
                  <p:tgtEl>
                    <p:spTgt spid="1657"/>
                  </p:tgtEl>
                </p:cond>
              </p:nextCondLst>
            </p:seq>
            <p:seq concurrent="1" nextAc="seek">
              <p:cTn id="1409" restart="whenNotActive" fill="hold" evtFilter="cancelBubble" nodeType="interactiveSeq">
                <p:stCondLst>
                  <p:cond evt="onClick" delay="0">
                    <p:tgtEl>
                      <p:spTgt spid="1658"/>
                    </p:tgtEl>
                  </p:cond>
                </p:stCondLst>
                <p:endSync evt="end" delay="0">
                  <p:rtn val="all"/>
                </p:endSync>
                <p:childTnLst>
                  <p:par>
                    <p:cTn id="1410" fill="hold">
                      <p:stCondLst>
                        <p:cond delay="0"/>
                      </p:stCondLst>
                      <p:childTnLst>
                        <p:par>
                          <p:cTn id="1411" fill="hold">
                            <p:stCondLst>
                              <p:cond delay="0"/>
                            </p:stCondLst>
                            <p:childTnLst>
                              <p:par>
                                <p:cTn id="1412" presetID="1" presetClass="exit" presetSubtype="0" fill="hold" grpId="0" nodeType="clickEffect">
                                  <p:stCondLst>
                                    <p:cond delay="0"/>
                                  </p:stCondLst>
                                  <p:childTnLst>
                                    <p:set>
                                      <p:cBhvr>
                                        <p:cTn id="1413" dur="1" fill="hold">
                                          <p:stCondLst>
                                            <p:cond delay="0"/>
                                          </p:stCondLst>
                                        </p:cTn>
                                        <p:tgtEl>
                                          <p:spTgt spid="1658"/>
                                        </p:tgtEl>
                                        <p:attrNameLst>
                                          <p:attrName>style.visibility</p:attrName>
                                        </p:attrNameLst>
                                      </p:cBhvr>
                                      <p:to>
                                        <p:strVal val="hidden"/>
                                      </p:to>
                                    </p:set>
                                  </p:childTnLst>
                                </p:cTn>
                              </p:par>
                            </p:childTnLst>
                          </p:cTn>
                        </p:par>
                      </p:childTnLst>
                    </p:cTn>
                  </p:par>
                </p:childTnLst>
              </p:cTn>
              <p:nextCondLst>
                <p:cond evt="onClick" delay="0">
                  <p:tgtEl>
                    <p:spTgt spid="1658"/>
                  </p:tgtEl>
                </p:cond>
              </p:nextCondLst>
            </p:seq>
            <p:seq concurrent="1" nextAc="seek">
              <p:cTn id="1414" restart="whenNotActive" fill="hold" evtFilter="cancelBubble" nodeType="interactiveSeq">
                <p:stCondLst>
                  <p:cond evt="onClick" delay="0">
                    <p:tgtEl>
                      <p:spTgt spid="1659"/>
                    </p:tgtEl>
                  </p:cond>
                </p:stCondLst>
                <p:endSync evt="end" delay="0">
                  <p:rtn val="all"/>
                </p:endSync>
                <p:childTnLst>
                  <p:par>
                    <p:cTn id="1415" fill="hold">
                      <p:stCondLst>
                        <p:cond delay="0"/>
                      </p:stCondLst>
                      <p:childTnLst>
                        <p:par>
                          <p:cTn id="1416" fill="hold">
                            <p:stCondLst>
                              <p:cond delay="0"/>
                            </p:stCondLst>
                            <p:childTnLst>
                              <p:par>
                                <p:cTn id="1417" presetID="1" presetClass="exit" presetSubtype="0" fill="hold" grpId="0" nodeType="clickEffect">
                                  <p:stCondLst>
                                    <p:cond delay="0"/>
                                  </p:stCondLst>
                                  <p:childTnLst>
                                    <p:set>
                                      <p:cBhvr>
                                        <p:cTn id="1418" dur="1" fill="hold">
                                          <p:stCondLst>
                                            <p:cond delay="0"/>
                                          </p:stCondLst>
                                        </p:cTn>
                                        <p:tgtEl>
                                          <p:spTgt spid="1659"/>
                                        </p:tgtEl>
                                        <p:attrNameLst>
                                          <p:attrName>style.visibility</p:attrName>
                                        </p:attrNameLst>
                                      </p:cBhvr>
                                      <p:to>
                                        <p:strVal val="hidden"/>
                                      </p:to>
                                    </p:set>
                                  </p:childTnLst>
                                </p:cTn>
                              </p:par>
                            </p:childTnLst>
                          </p:cTn>
                        </p:par>
                      </p:childTnLst>
                    </p:cTn>
                  </p:par>
                </p:childTnLst>
              </p:cTn>
              <p:nextCondLst>
                <p:cond evt="onClick" delay="0">
                  <p:tgtEl>
                    <p:spTgt spid="1659"/>
                  </p:tgtEl>
                </p:cond>
              </p:nextCondLst>
            </p:seq>
            <p:seq concurrent="1" nextAc="seek">
              <p:cTn id="1419" restart="whenNotActive" fill="hold" evtFilter="cancelBubble" nodeType="interactiveSeq">
                <p:stCondLst>
                  <p:cond evt="onClick" delay="0">
                    <p:tgtEl>
                      <p:spTgt spid="1660"/>
                    </p:tgtEl>
                  </p:cond>
                </p:stCondLst>
                <p:endSync evt="end" delay="0">
                  <p:rtn val="all"/>
                </p:endSync>
                <p:childTnLst>
                  <p:par>
                    <p:cTn id="1420" fill="hold">
                      <p:stCondLst>
                        <p:cond delay="0"/>
                      </p:stCondLst>
                      <p:childTnLst>
                        <p:par>
                          <p:cTn id="1421" fill="hold">
                            <p:stCondLst>
                              <p:cond delay="0"/>
                            </p:stCondLst>
                            <p:childTnLst>
                              <p:par>
                                <p:cTn id="1422" presetID="1" presetClass="exit" presetSubtype="0" fill="hold" grpId="0" nodeType="clickEffect">
                                  <p:stCondLst>
                                    <p:cond delay="0"/>
                                  </p:stCondLst>
                                  <p:childTnLst>
                                    <p:set>
                                      <p:cBhvr>
                                        <p:cTn id="1423" dur="1" fill="hold">
                                          <p:stCondLst>
                                            <p:cond delay="0"/>
                                          </p:stCondLst>
                                        </p:cTn>
                                        <p:tgtEl>
                                          <p:spTgt spid="1660"/>
                                        </p:tgtEl>
                                        <p:attrNameLst>
                                          <p:attrName>style.visibility</p:attrName>
                                        </p:attrNameLst>
                                      </p:cBhvr>
                                      <p:to>
                                        <p:strVal val="hidden"/>
                                      </p:to>
                                    </p:set>
                                  </p:childTnLst>
                                </p:cTn>
                              </p:par>
                            </p:childTnLst>
                          </p:cTn>
                        </p:par>
                      </p:childTnLst>
                    </p:cTn>
                  </p:par>
                </p:childTnLst>
              </p:cTn>
              <p:nextCondLst>
                <p:cond evt="onClick" delay="0">
                  <p:tgtEl>
                    <p:spTgt spid="1660"/>
                  </p:tgtEl>
                </p:cond>
              </p:nextCondLst>
            </p:seq>
            <p:seq concurrent="1" nextAc="seek">
              <p:cTn id="1424" restart="whenNotActive" fill="hold" evtFilter="cancelBubble" nodeType="interactiveSeq">
                <p:stCondLst>
                  <p:cond evt="onClick" delay="0">
                    <p:tgtEl>
                      <p:spTgt spid="1661"/>
                    </p:tgtEl>
                  </p:cond>
                </p:stCondLst>
                <p:endSync evt="end" delay="0">
                  <p:rtn val="all"/>
                </p:endSync>
                <p:childTnLst>
                  <p:par>
                    <p:cTn id="1425" fill="hold">
                      <p:stCondLst>
                        <p:cond delay="0"/>
                      </p:stCondLst>
                      <p:childTnLst>
                        <p:par>
                          <p:cTn id="1426" fill="hold">
                            <p:stCondLst>
                              <p:cond delay="0"/>
                            </p:stCondLst>
                            <p:childTnLst>
                              <p:par>
                                <p:cTn id="1427" presetID="1" presetClass="exit" presetSubtype="0" fill="hold" grpId="0" nodeType="clickEffect">
                                  <p:stCondLst>
                                    <p:cond delay="0"/>
                                  </p:stCondLst>
                                  <p:childTnLst>
                                    <p:set>
                                      <p:cBhvr>
                                        <p:cTn id="1428" dur="1" fill="hold">
                                          <p:stCondLst>
                                            <p:cond delay="0"/>
                                          </p:stCondLst>
                                        </p:cTn>
                                        <p:tgtEl>
                                          <p:spTgt spid="1661"/>
                                        </p:tgtEl>
                                        <p:attrNameLst>
                                          <p:attrName>style.visibility</p:attrName>
                                        </p:attrNameLst>
                                      </p:cBhvr>
                                      <p:to>
                                        <p:strVal val="hidden"/>
                                      </p:to>
                                    </p:set>
                                  </p:childTnLst>
                                </p:cTn>
                              </p:par>
                            </p:childTnLst>
                          </p:cTn>
                        </p:par>
                      </p:childTnLst>
                    </p:cTn>
                  </p:par>
                </p:childTnLst>
              </p:cTn>
              <p:nextCondLst>
                <p:cond evt="onClick" delay="0">
                  <p:tgtEl>
                    <p:spTgt spid="1661"/>
                  </p:tgtEl>
                </p:cond>
              </p:nextCondLst>
            </p:seq>
            <p:seq concurrent="1" nextAc="seek">
              <p:cTn id="1429" restart="whenNotActive" fill="hold" evtFilter="cancelBubble" nodeType="interactiveSeq">
                <p:stCondLst>
                  <p:cond evt="onClick" delay="0">
                    <p:tgtEl>
                      <p:spTgt spid="1662"/>
                    </p:tgtEl>
                  </p:cond>
                </p:stCondLst>
                <p:endSync evt="end" delay="0">
                  <p:rtn val="all"/>
                </p:endSync>
                <p:childTnLst>
                  <p:par>
                    <p:cTn id="1430" fill="hold">
                      <p:stCondLst>
                        <p:cond delay="0"/>
                      </p:stCondLst>
                      <p:childTnLst>
                        <p:par>
                          <p:cTn id="1431" fill="hold">
                            <p:stCondLst>
                              <p:cond delay="0"/>
                            </p:stCondLst>
                            <p:childTnLst>
                              <p:par>
                                <p:cTn id="1432" presetID="1" presetClass="exit" presetSubtype="0" fill="hold" grpId="0" nodeType="clickEffect">
                                  <p:stCondLst>
                                    <p:cond delay="0"/>
                                  </p:stCondLst>
                                  <p:childTnLst>
                                    <p:set>
                                      <p:cBhvr>
                                        <p:cTn id="1433" dur="1" fill="hold">
                                          <p:stCondLst>
                                            <p:cond delay="0"/>
                                          </p:stCondLst>
                                        </p:cTn>
                                        <p:tgtEl>
                                          <p:spTgt spid="1662"/>
                                        </p:tgtEl>
                                        <p:attrNameLst>
                                          <p:attrName>style.visibility</p:attrName>
                                        </p:attrNameLst>
                                      </p:cBhvr>
                                      <p:to>
                                        <p:strVal val="hidden"/>
                                      </p:to>
                                    </p:set>
                                  </p:childTnLst>
                                </p:cTn>
                              </p:par>
                            </p:childTnLst>
                          </p:cTn>
                        </p:par>
                      </p:childTnLst>
                    </p:cTn>
                  </p:par>
                </p:childTnLst>
              </p:cTn>
              <p:nextCondLst>
                <p:cond evt="onClick" delay="0">
                  <p:tgtEl>
                    <p:spTgt spid="1662"/>
                  </p:tgtEl>
                </p:cond>
              </p:nextCondLst>
            </p:seq>
            <p:seq concurrent="1" nextAc="seek">
              <p:cTn id="1434" restart="whenNotActive" fill="hold" evtFilter="cancelBubble" nodeType="interactiveSeq">
                <p:stCondLst>
                  <p:cond evt="onClick" delay="0">
                    <p:tgtEl>
                      <p:spTgt spid="1663"/>
                    </p:tgtEl>
                  </p:cond>
                </p:stCondLst>
                <p:endSync evt="end" delay="0">
                  <p:rtn val="all"/>
                </p:endSync>
                <p:childTnLst>
                  <p:par>
                    <p:cTn id="1435" fill="hold">
                      <p:stCondLst>
                        <p:cond delay="0"/>
                      </p:stCondLst>
                      <p:childTnLst>
                        <p:par>
                          <p:cTn id="1436" fill="hold">
                            <p:stCondLst>
                              <p:cond delay="0"/>
                            </p:stCondLst>
                            <p:childTnLst>
                              <p:par>
                                <p:cTn id="1437" presetID="1" presetClass="exit" presetSubtype="0" fill="hold" grpId="0" nodeType="clickEffect">
                                  <p:stCondLst>
                                    <p:cond delay="0"/>
                                  </p:stCondLst>
                                  <p:childTnLst>
                                    <p:set>
                                      <p:cBhvr>
                                        <p:cTn id="1438" dur="1" fill="hold">
                                          <p:stCondLst>
                                            <p:cond delay="0"/>
                                          </p:stCondLst>
                                        </p:cTn>
                                        <p:tgtEl>
                                          <p:spTgt spid="1663"/>
                                        </p:tgtEl>
                                        <p:attrNameLst>
                                          <p:attrName>style.visibility</p:attrName>
                                        </p:attrNameLst>
                                      </p:cBhvr>
                                      <p:to>
                                        <p:strVal val="hidden"/>
                                      </p:to>
                                    </p:set>
                                  </p:childTnLst>
                                </p:cTn>
                              </p:par>
                            </p:childTnLst>
                          </p:cTn>
                        </p:par>
                      </p:childTnLst>
                    </p:cTn>
                  </p:par>
                </p:childTnLst>
              </p:cTn>
              <p:nextCondLst>
                <p:cond evt="onClick" delay="0">
                  <p:tgtEl>
                    <p:spTgt spid="1663"/>
                  </p:tgtEl>
                </p:cond>
              </p:nextCondLst>
            </p:seq>
            <p:seq concurrent="1" nextAc="seek">
              <p:cTn id="1439" restart="whenNotActive" fill="hold" evtFilter="cancelBubble" nodeType="interactiveSeq">
                <p:stCondLst>
                  <p:cond evt="onClick" delay="0">
                    <p:tgtEl>
                      <p:spTgt spid="1664"/>
                    </p:tgtEl>
                  </p:cond>
                </p:stCondLst>
                <p:endSync evt="end" delay="0">
                  <p:rtn val="all"/>
                </p:endSync>
                <p:childTnLst>
                  <p:par>
                    <p:cTn id="1440" fill="hold">
                      <p:stCondLst>
                        <p:cond delay="0"/>
                      </p:stCondLst>
                      <p:childTnLst>
                        <p:par>
                          <p:cTn id="1441" fill="hold">
                            <p:stCondLst>
                              <p:cond delay="0"/>
                            </p:stCondLst>
                            <p:childTnLst>
                              <p:par>
                                <p:cTn id="1442" presetID="1" presetClass="exit" presetSubtype="0" fill="hold" grpId="0" nodeType="clickEffect">
                                  <p:stCondLst>
                                    <p:cond delay="0"/>
                                  </p:stCondLst>
                                  <p:childTnLst>
                                    <p:set>
                                      <p:cBhvr>
                                        <p:cTn id="1443" dur="1" fill="hold">
                                          <p:stCondLst>
                                            <p:cond delay="0"/>
                                          </p:stCondLst>
                                        </p:cTn>
                                        <p:tgtEl>
                                          <p:spTgt spid="1664"/>
                                        </p:tgtEl>
                                        <p:attrNameLst>
                                          <p:attrName>style.visibility</p:attrName>
                                        </p:attrNameLst>
                                      </p:cBhvr>
                                      <p:to>
                                        <p:strVal val="hidden"/>
                                      </p:to>
                                    </p:set>
                                  </p:childTnLst>
                                </p:cTn>
                              </p:par>
                            </p:childTnLst>
                          </p:cTn>
                        </p:par>
                      </p:childTnLst>
                    </p:cTn>
                  </p:par>
                </p:childTnLst>
              </p:cTn>
              <p:nextCondLst>
                <p:cond evt="onClick" delay="0">
                  <p:tgtEl>
                    <p:spTgt spid="1664"/>
                  </p:tgtEl>
                </p:cond>
              </p:nextCondLst>
            </p:seq>
            <p:seq concurrent="1" nextAc="seek">
              <p:cTn id="1444" restart="whenNotActive" fill="hold" evtFilter="cancelBubble" nodeType="interactiveSeq">
                <p:stCondLst>
                  <p:cond evt="onClick" delay="0">
                    <p:tgtEl>
                      <p:spTgt spid="1665"/>
                    </p:tgtEl>
                  </p:cond>
                </p:stCondLst>
                <p:endSync evt="end" delay="0">
                  <p:rtn val="all"/>
                </p:endSync>
                <p:childTnLst>
                  <p:par>
                    <p:cTn id="1445" fill="hold">
                      <p:stCondLst>
                        <p:cond delay="0"/>
                      </p:stCondLst>
                      <p:childTnLst>
                        <p:par>
                          <p:cTn id="1446" fill="hold">
                            <p:stCondLst>
                              <p:cond delay="0"/>
                            </p:stCondLst>
                            <p:childTnLst>
                              <p:par>
                                <p:cTn id="1447" presetID="1" presetClass="exit" presetSubtype="0" fill="hold" grpId="0" nodeType="clickEffect">
                                  <p:stCondLst>
                                    <p:cond delay="0"/>
                                  </p:stCondLst>
                                  <p:childTnLst>
                                    <p:set>
                                      <p:cBhvr>
                                        <p:cTn id="1448" dur="1" fill="hold">
                                          <p:stCondLst>
                                            <p:cond delay="0"/>
                                          </p:stCondLst>
                                        </p:cTn>
                                        <p:tgtEl>
                                          <p:spTgt spid="1665"/>
                                        </p:tgtEl>
                                        <p:attrNameLst>
                                          <p:attrName>style.visibility</p:attrName>
                                        </p:attrNameLst>
                                      </p:cBhvr>
                                      <p:to>
                                        <p:strVal val="hidden"/>
                                      </p:to>
                                    </p:set>
                                  </p:childTnLst>
                                </p:cTn>
                              </p:par>
                            </p:childTnLst>
                          </p:cTn>
                        </p:par>
                      </p:childTnLst>
                    </p:cTn>
                  </p:par>
                </p:childTnLst>
              </p:cTn>
              <p:nextCondLst>
                <p:cond evt="onClick" delay="0">
                  <p:tgtEl>
                    <p:spTgt spid="1665"/>
                  </p:tgtEl>
                </p:cond>
              </p:nextCondLst>
            </p:seq>
            <p:seq concurrent="1" nextAc="seek">
              <p:cTn id="1449" restart="whenNotActive" fill="hold" evtFilter="cancelBubble" nodeType="interactiveSeq">
                <p:stCondLst>
                  <p:cond evt="onClick" delay="0">
                    <p:tgtEl>
                      <p:spTgt spid="1666"/>
                    </p:tgtEl>
                  </p:cond>
                </p:stCondLst>
                <p:endSync evt="end" delay="0">
                  <p:rtn val="all"/>
                </p:endSync>
                <p:childTnLst>
                  <p:par>
                    <p:cTn id="1450" fill="hold">
                      <p:stCondLst>
                        <p:cond delay="0"/>
                      </p:stCondLst>
                      <p:childTnLst>
                        <p:par>
                          <p:cTn id="1451" fill="hold">
                            <p:stCondLst>
                              <p:cond delay="0"/>
                            </p:stCondLst>
                            <p:childTnLst>
                              <p:par>
                                <p:cTn id="1452" presetID="1" presetClass="exit" presetSubtype="0" fill="hold" grpId="0" nodeType="clickEffect">
                                  <p:stCondLst>
                                    <p:cond delay="0"/>
                                  </p:stCondLst>
                                  <p:childTnLst>
                                    <p:set>
                                      <p:cBhvr>
                                        <p:cTn id="1453" dur="1" fill="hold">
                                          <p:stCondLst>
                                            <p:cond delay="0"/>
                                          </p:stCondLst>
                                        </p:cTn>
                                        <p:tgtEl>
                                          <p:spTgt spid="1666"/>
                                        </p:tgtEl>
                                        <p:attrNameLst>
                                          <p:attrName>style.visibility</p:attrName>
                                        </p:attrNameLst>
                                      </p:cBhvr>
                                      <p:to>
                                        <p:strVal val="hidden"/>
                                      </p:to>
                                    </p:set>
                                  </p:childTnLst>
                                </p:cTn>
                              </p:par>
                            </p:childTnLst>
                          </p:cTn>
                        </p:par>
                      </p:childTnLst>
                    </p:cTn>
                  </p:par>
                </p:childTnLst>
              </p:cTn>
              <p:nextCondLst>
                <p:cond evt="onClick" delay="0">
                  <p:tgtEl>
                    <p:spTgt spid="1666"/>
                  </p:tgtEl>
                </p:cond>
              </p:nextCondLst>
            </p:seq>
            <p:seq concurrent="1" nextAc="seek">
              <p:cTn id="1454" restart="whenNotActive" fill="hold" evtFilter="cancelBubble" nodeType="interactiveSeq">
                <p:stCondLst>
                  <p:cond evt="onClick" delay="0">
                    <p:tgtEl>
                      <p:spTgt spid="1667"/>
                    </p:tgtEl>
                  </p:cond>
                </p:stCondLst>
                <p:endSync evt="end" delay="0">
                  <p:rtn val="all"/>
                </p:endSync>
                <p:childTnLst>
                  <p:par>
                    <p:cTn id="1455" fill="hold">
                      <p:stCondLst>
                        <p:cond delay="0"/>
                      </p:stCondLst>
                      <p:childTnLst>
                        <p:par>
                          <p:cTn id="1456" fill="hold">
                            <p:stCondLst>
                              <p:cond delay="0"/>
                            </p:stCondLst>
                            <p:childTnLst>
                              <p:par>
                                <p:cTn id="1457" presetID="1" presetClass="exit" presetSubtype="0" fill="hold" grpId="0" nodeType="clickEffect">
                                  <p:stCondLst>
                                    <p:cond delay="0"/>
                                  </p:stCondLst>
                                  <p:childTnLst>
                                    <p:set>
                                      <p:cBhvr>
                                        <p:cTn id="1458" dur="1" fill="hold">
                                          <p:stCondLst>
                                            <p:cond delay="0"/>
                                          </p:stCondLst>
                                        </p:cTn>
                                        <p:tgtEl>
                                          <p:spTgt spid="1667"/>
                                        </p:tgtEl>
                                        <p:attrNameLst>
                                          <p:attrName>style.visibility</p:attrName>
                                        </p:attrNameLst>
                                      </p:cBhvr>
                                      <p:to>
                                        <p:strVal val="hidden"/>
                                      </p:to>
                                    </p:set>
                                  </p:childTnLst>
                                </p:cTn>
                              </p:par>
                            </p:childTnLst>
                          </p:cTn>
                        </p:par>
                      </p:childTnLst>
                    </p:cTn>
                  </p:par>
                </p:childTnLst>
              </p:cTn>
              <p:nextCondLst>
                <p:cond evt="onClick" delay="0">
                  <p:tgtEl>
                    <p:spTgt spid="1667"/>
                  </p:tgtEl>
                </p:cond>
              </p:nextCondLst>
            </p:seq>
            <p:seq concurrent="1" nextAc="seek">
              <p:cTn id="1459" restart="whenNotActive" fill="hold" evtFilter="cancelBubble" nodeType="interactiveSeq">
                <p:stCondLst>
                  <p:cond evt="onClick" delay="0">
                    <p:tgtEl>
                      <p:spTgt spid="1668"/>
                    </p:tgtEl>
                  </p:cond>
                </p:stCondLst>
                <p:endSync evt="end" delay="0">
                  <p:rtn val="all"/>
                </p:endSync>
                <p:childTnLst>
                  <p:par>
                    <p:cTn id="1460" fill="hold">
                      <p:stCondLst>
                        <p:cond delay="0"/>
                      </p:stCondLst>
                      <p:childTnLst>
                        <p:par>
                          <p:cTn id="1461" fill="hold">
                            <p:stCondLst>
                              <p:cond delay="0"/>
                            </p:stCondLst>
                            <p:childTnLst>
                              <p:par>
                                <p:cTn id="1462" presetID="1" presetClass="exit" presetSubtype="0" fill="hold" grpId="0" nodeType="clickEffect">
                                  <p:stCondLst>
                                    <p:cond delay="0"/>
                                  </p:stCondLst>
                                  <p:childTnLst>
                                    <p:set>
                                      <p:cBhvr>
                                        <p:cTn id="1463" dur="1" fill="hold">
                                          <p:stCondLst>
                                            <p:cond delay="0"/>
                                          </p:stCondLst>
                                        </p:cTn>
                                        <p:tgtEl>
                                          <p:spTgt spid="1668"/>
                                        </p:tgtEl>
                                        <p:attrNameLst>
                                          <p:attrName>style.visibility</p:attrName>
                                        </p:attrNameLst>
                                      </p:cBhvr>
                                      <p:to>
                                        <p:strVal val="hidden"/>
                                      </p:to>
                                    </p:set>
                                  </p:childTnLst>
                                </p:cTn>
                              </p:par>
                            </p:childTnLst>
                          </p:cTn>
                        </p:par>
                      </p:childTnLst>
                    </p:cTn>
                  </p:par>
                </p:childTnLst>
              </p:cTn>
              <p:nextCondLst>
                <p:cond evt="onClick" delay="0">
                  <p:tgtEl>
                    <p:spTgt spid="1668"/>
                  </p:tgtEl>
                </p:cond>
              </p:nextCondLst>
            </p:seq>
            <p:seq concurrent="1" nextAc="seek">
              <p:cTn id="1464" restart="whenNotActive" fill="hold" evtFilter="cancelBubble" nodeType="interactiveSeq">
                <p:stCondLst>
                  <p:cond evt="onClick" delay="0">
                    <p:tgtEl>
                      <p:spTgt spid="1669"/>
                    </p:tgtEl>
                  </p:cond>
                </p:stCondLst>
                <p:endSync evt="end" delay="0">
                  <p:rtn val="all"/>
                </p:endSync>
                <p:childTnLst>
                  <p:par>
                    <p:cTn id="1465" fill="hold">
                      <p:stCondLst>
                        <p:cond delay="0"/>
                      </p:stCondLst>
                      <p:childTnLst>
                        <p:par>
                          <p:cTn id="1466" fill="hold">
                            <p:stCondLst>
                              <p:cond delay="0"/>
                            </p:stCondLst>
                            <p:childTnLst>
                              <p:par>
                                <p:cTn id="1467" presetID="1" presetClass="exit" presetSubtype="0" fill="hold" grpId="0" nodeType="clickEffect">
                                  <p:stCondLst>
                                    <p:cond delay="0"/>
                                  </p:stCondLst>
                                  <p:childTnLst>
                                    <p:set>
                                      <p:cBhvr>
                                        <p:cTn id="1468" dur="1" fill="hold">
                                          <p:stCondLst>
                                            <p:cond delay="0"/>
                                          </p:stCondLst>
                                        </p:cTn>
                                        <p:tgtEl>
                                          <p:spTgt spid="1669"/>
                                        </p:tgtEl>
                                        <p:attrNameLst>
                                          <p:attrName>style.visibility</p:attrName>
                                        </p:attrNameLst>
                                      </p:cBhvr>
                                      <p:to>
                                        <p:strVal val="hidden"/>
                                      </p:to>
                                    </p:set>
                                  </p:childTnLst>
                                </p:cTn>
                              </p:par>
                            </p:childTnLst>
                          </p:cTn>
                        </p:par>
                      </p:childTnLst>
                    </p:cTn>
                  </p:par>
                </p:childTnLst>
              </p:cTn>
              <p:nextCondLst>
                <p:cond evt="onClick" delay="0">
                  <p:tgtEl>
                    <p:spTgt spid="1669"/>
                  </p:tgtEl>
                </p:cond>
              </p:nextCondLst>
            </p:seq>
            <p:seq concurrent="1" nextAc="seek">
              <p:cTn id="1469" restart="whenNotActive" fill="hold" evtFilter="cancelBubble" nodeType="interactiveSeq">
                <p:stCondLst>
                  <p:cond evt="onClick" delay="0">
                    <p:tgtEl>
                      <p:spTgt spid="1670"/>
                    </p:tgtEl>
                  </p:cond>
                </p:stCondLst>
                <p:endSync evt="end" delay="0">
                  <p:rtn val="all"/>
                </p:endSync>
                <p:childTnLst>
                  <p:par>
                    <p:cTn id="1470" fill="hold">
                      <p:stCondLst>
                        <p:cond delay="0"/>
                      </p:stCondLst>
                      <p:childTnLst>
                        <p:par>
                          <p:cTn id="1471" fill="hold">
                            <p:stCondLst>
                              <p:cond delay="0"/>
                            </p:stCondLst>
                            <p:childTnLst>
                              <p:par>
                                <p:cTn id="1472" presetID="1" presetClass="exit" presetSubtype="0" fill="hold" grpId="0" nodeType="clickEffect">
                                  <p:stCondLst>
                                    <p:cond delay="0"/>
                                  </p:stCondLst>
                                  <p:childTnLst>
                                    <p:set>
                                      <p:cBhvr>
                                        <p:cTn id="1473" dur="1" fill="hold">
                                          <p:stCondLst>
                                            <p:cond delay="0"/>
                                          </p:stCondLst>
                                        </p:cTn>
                                        <p:tgtEl>
                                          <p:spTgt spid="1670"/>
                                        </p:tgtEl>
                                        <p:attrNameLst>
                                          <p:attrName>style.visibility</p:attrName>
                                        </p:attrNameLst>
                                      </p:cBhvr>
                                      <p:to>
                                        <p:strVal val="hidden"/>
                                      </p:to>
                                    </p:set>
                                  </p:childTnLst>
                                </p:cTn>
                              </p:par>
                            </p:childTnLst>
                          </p:cTn>
                        </p:par>
                      </p:childTnLst>
                    </p:cTn>
                  </p:par>
                </p:childTnLst>
              </p:cTn>
              <p:nextCondLst>
                <p:cond evt="onClick" delay="0">
                  <p:tgtEl>
                    <p:spTgt spid="1670"/>
                  </p:tgtEl>
                </p:cond>
              </p:nextCondLst>
            </p:seq>
            <p:seq concurrent="1" nextAc="seek">
              <p:cTn id="1474" restart="whenNotActive" fill="hold" evtFilter="cancelBubble" nodeType="interactiveSeq">
                <p:stCondLst>
                  <p:cond evt="onClick" delay="0">
                    <p:tgtEl>
                      <p:spTgt spid="1671"/>
                    </p:tgtEl>
                  </p:cond>
                </p:stCondLst>
                <p:endSync evt="end" delay="0">
                  <p:rtn val="all"/>
                </p:endSync>
                <p:childTnLst>
                  <p:par>
                    <p:cTn id="1475" fill="hold">
                      <p:stCondLst>
                        <p:cond delay="0"/>
                      </p:stCondLst>
                      <p:childTnLst>
                        <p:par>
                          <p:cTn id="1476" fill="hold">
                            <p:stCondLst>
                              <p:cond delay="0"/>
                            </p:stCondLst>
                            <p:childTnLst>
                              <p:par>
                                <p:cTn id="1477" presetID="1" presetClass="exit" presetSubtype="0" fill="hold" grpId="0" nodeType="clickEffect">
                                  <p:stCondLst>
                                    <p:cond delay="0"/>
                                  </p:stCondLst>
                                  <p:childTnLst>
                                    <p:set>
                                      <p:cBhvr>
                                        <p:cTn id="1478" dur="1" fill="hold">
                                          <p:stCondLst>
                                            <p:cond delay="0"/>
                                          </p:stCondLst>
                                        </p:cTn>
                                        <p:tgtEl>
                                          <p:spTgt spid="1671"/>
                                        </p:tgtEl>
                                        <p:attrNameLst>
                                          <p:attrName>style.visibility</p:attrName>
                                        </p:attrNameLst>
                                      </p:cBhvr>
                                      <p:to>
                                        <p:strVal val="hidden"/>
                                      </p:to>
                                    </p:set>
                                  </p:childTnLst>
                                </p:cTn>
                              </p:par>
                            </p:childTnLst>
                          </p:cTn>
                        </p:par>
                      </p:childTnLst>
                    </p:cTn>
                  </p:par>
                </p:childTnLst>
              </p:cTn>
              <p:nextCondLst>
                <p:cond evt="onClick" delay="0">
                  <p:tgtEl>
                    <p:spTgt spid="1671"/>
                  </p:tgtEl>
                </p:cond>
              </p:nextCondLst>
            </p:seq>
            <p:seq concurrent="1" nextAc="seek">
              <p:cTn id="1479" restart="whenNotActive" fill="hold" evtFilter="cancelBubble" nodeType="interactiveSeq">
                <p:stCondLst>
                  <p:cond evt="onClick" delay="0">
                    <p:tgtEl>
                      <p:spTgt spid="1672"/>
                    </p:tgtEl>
                  </p:cond>
                </p:stCondLst>
                <p:endSync evt="end" delay="0">
                  <p:rtn val="all"/>
                </p:endSync>
                <p:childTnLst>
                  <p:par>
                    <p:cTn id="1480" fill="hold">
                      <p:stCondLst>
                        <p:cond delay="0"/>
                      </p:stCondLst>
                      <p:childTnLst>
                        <p:par>
                          <p:cTn id="1481" fill="hold">
                            <p:stCondLst>
                              <p:cond delay="0"/>
                            </p:stCondLst>
                            <p:childTnLst>
                              <p:par>
                                <p:cTn id="1482" presetID="1" presetClass="exit" presetSubtype="0" fill="hold" grpId="0" nodeType="clickEffect">
                                  <p:stCondLst>
                                    <p:cond delay="0"/>
                                  </p:stCondLst>
                                  <p:childTnLst>
                                    <p:set>
                                      <p:cBhvr>
                                        <p:cTn id="1483" dur="1" fill="hold">
                                          <p:stCondLst>
                                            <p:cond delay="0"/>
                                          </p:stCondLst>
                                        </p:cTn>
                                        <p:tgtEl>
                                          <p:spTgt spid="1672"/>
                                        </p:tgtEl>
                                        <p:attrNameLst>
                                          <p:attrName>style.visibility</p:attrName>
                                        </p:attrNameLst>
                                      </p:cBhvr>
                                      <p:to>
                                        <p:strVal val="hidden"/>
                                      </p:to>
                                    </p:set>
                                  </p:childTnLst>
                                </p:cTn>
                              </p:par>
                            </p:childTnLst>
                          </p:cTn>
                        </p:par>
                      </p:childTnLst>
                    </p:cTn>
                  </p:par>
                </p:childTnLst>
              </p:cTn>
              <p:nextCondLst>
                <p:cond evt="onClick" delay="0">
                  <p:tgtEl>
                    <p:spTgt spid="1672"/>
                  </p:tgtEl>
                </p:cond>
              </p:nextCondLst>
            </p:seq>
            <p:seq concurrent="1" nextAc="seek">
              <p:cTn id="1484" restart="whenNotActive" fill="hold" evtFilter="cancelBubble" nodeType="interactiveSeq">
                <p:stCondLst>
                  <p:cond evt="onClick" delay="0">
                    <p:tgtEl>
                      <p:spTgt spid="1673"/>
                    </p:tgtEl>
                  </p:cond>
                </p:stCondLst>
                <p:endSync evt="end" delay="0">
                  <p:rtn val="all"/>
                </p:endSync>
                <p:childTnLst>
                  <p:par>
                    <p:cTn id="1485" fill="hold">
                      <p:stCondLst>
                        <p:cond delay="0"/>
                      </p:stCondLst>
                      <p:childTnLst>
                        <p:par>
                          <p:cTn id="1486" fill="hold">
                            <p:stCondLst>
                              <p:cond delay="0"/>
                            </p:stCondLst>
                            <p:childTnLst>
                              <p:par>
                                <p:cTn id="1487" presetID="1" presetClass="exit" presetSubtype="0" fill="hold" grpId="0" nodeType="clickEffect">
                                  <p:stCondLst>
                                    <p:cond delay="0"/>
                                  </p:stCondLst>
                                  <p:childTnLst>
                                    <p:set>
                                      <p:cBhvr>
                                        <p:cTn id="1488" dur="1" fill="hold">
                                          <p:stCondLst>
                                            <p:cond delay="0"/>
                                          </p:stCondLst>
                                        </p:cTn>
                                        <p:tgtEl>
                                          <p:spTgt spid="1673"/>
                                        </p:tgtEl>
                                        <p:attrNameLst>
                                          <p:attrName>style.visibility</p:attrName>
                                        </p:attrNameLst>
                                      </p:cBhvr>
                                      <p:to>
                                        <p:strVal val="hidden"/>
                                      </p:to>
                                    </p:set>
                                  </p:childTnLst>
                                </p:cTn>
                              </p:par>
                            </p:childTnLst>
                          </p:cTn>
                        </p:par>
                      </p:childTnLst>
                    </p:cTn>
                  </p:par>
                </p:childTnLst>
              </p:cTn>
              <p:nextCondLst>
                <p:cond evt="onClick" delay="0">
                  <p:tgtEl>
                    <p:spTgt spid="1673"/>
                  </p:tgtEl>
                </p:cond>
              </p:nextCondLst>
            </p:seq>
            <p:seq concurrent="1" nextAc="seek">
              <p:cTn id="1489" restart="whenNotActive" fill="hold" evtFilter="cancelBubble" nodeType="interactiveSeq">
                <p:stCondLst>
                  <p:cond evt="onClick" delay="0">
                    <p:tgtEl>
                      <p:spTgt spid="1674"/>
                    </p:tgtEl>
                  </p:cond>
                </p:stCondLst>
                <p:endSync evt="end" delay="0">
                  <p:rtn val="all"/>
                </p:endSync>
                <p:childTnLst>
                  <p:par>
                    <p:cTn id="1490" fill="hold">
                      <p:stCondLst>
                        <p:cond delay="0"/>
                      </p:stCondLst>
                      <p:childTnLst>
                        <p:par>
                          <p:cTn id="1491" fill="hold">
                            <p:stCondLst>
                              <p:cond delay="0"/>
                            </p:stCondLst>
                            <p:childTnLst>
                              <p:par>
                                <p:cTn id="1492" presetID="1" presetClass="exit" presetSubtype="0" fill="hold" grpId="0" nodeType="clickEffect">
                                  <p:stCondLst>
                                    <p:cond delay="0"/>
                                  </p:stCondLst>
                                  <p:childTnLst>
                                    <p:set>
                                      <p:cBhvr>
                                        <p:cTn id="1493" dur="1" fill="hold">
                                          <p:stCondLst>
                                            <p:cond delay="0"/>
                                          </p:stCondLst>
                                        </p:cTn>
                                        <p:tgtEl>
                                          <p:spTgt spid="1674"/>
                                        </p:tgtEl>
                                        <p:attrNameLst>
                                          <p:attrName>style.visibility</p:attrName>
                                        </p:attrNameLst>
                                      </p:cBhvr>
                                      <p:to>
                                        <p:strVal val="hidden"/>
                                      </p:to>
                                    </p:set>
                                  </p:childTnLst>
                                </p:cTn>
                              </p:par>
                            </p:childTnLst>
                          </p:cTn>
                        </p:par>
                      </p:childTnLst>
                    </p:cTn>
                  </p:par>
                </p:childTnLst>
              </p:cTn>
              <p:nextCondLst>
                <p:cond evt="onClick" delay="0">
                  <p:tgtEl>
                    <p:spTgt spid="1674"/>
                  </p:tgtEl>
                </p:cond>
              </p:nextCondLst>
            </p:seq>
            <p:seq concurrent="1" nextAc="seek">
              <p:cTn id="1494" restart="whenNotActive" fill="hold" evtFilter="cancelBubble" nodeType="interactiveSeq">
                <p:stCondLst>
                  <p:cond evt="onClick" delay="0">
                    <p:tgtEl>
                      <p:spTgt spid="1675"/>
                    </p:tgtEl>
                  </p:cond>
                </p:stCondLst>
                <p:endSync evt="end" delay="0">
                  <p:rtn val="all"/>
                </p:endSync>
                <p:childTnLst>
                  <p:par>
                    <p:cTn id="1495" fill="hold">
                      <p:stCondLst>
                        <p:cond delay="0"/>
                      </p:stCondLst>
                      <p:childTnLst>
                        <p:par>
                          <p:cTn id="1496" fill="hold">
                            <p:stCondLst>
                              <p:cond delay="0"/>
                            </p:stCondLst>
                            <p:childTnLst>
                              <p:par>
                                <p:cTn id="1497" presetID="1" presetClass="exit" presetSubtype="0" fill="hold" grpId="0" nodeType="clickEffect">
                                  <p:stCondLst>
                                    <p:cond delay="0"/>
                                  </p:stCondLst>
                                  <p:childTnLst>
                                    <p:set>
                                      <p:cBhvr>
                                        <p:cTn id="1498" dur="1" fill="hold">
                                          <p:stCondLst>
                                            <p:cond delay="0"/>
                                          </p:stCondLst>
                                        </p:cTn>
                                        <p:tgtEl>
                                          <p:spTgt spid="1675"/>
                                        </p:tgtEl>
                                        <p:attrNameLst>
                                          <p:attrName>style.visibility</p:attrName>
                                        </p:attrNameLst>
                                      </p:cBhvr>
                                      <p:to>
                                        <p:strVal val="hidden"/>
                                      </p:to>
                                    </p:set>
                                  </p:childTnLst>
                                </p:cTn>
                              </p:par>
                            </p:childTnLst>
                          </p:cTn>
                        </p:par>
                      </p:childTnLst>
                    </p:cTn>
                  </p:par>
                </p:childTnLst>
              </p:cTn>
              <p:nextCondLst>
                <p:cond evt="onClick" delay="0">
                  <p:tgtEl>
                    <p:spTgt spid="1675"/>
                  </p:tgtEl>
                </p:cond>
              </p:nextCondLst>
            </p:seq>
            <p:seq concurrent="1" nextAc="seek">
              <p:cTn id="1499" restart="whenNotActive" fill="hold" evtFilter="cancelBubble" nodeType="interactiveSeq">
                <p:stCondLst>
                  <p:cond evt="onClick" delay="0">
                    <p:tgtEl>
                      <p:spTgt spid="1676"/>
                    </p:tgtEl>
                  </p:cond>
                </p:stCondLst>
                <p:endSync evt="end" delay="0">
                  <p:rtn val="all"/>
                </p:endSync>
                <p:childTnLst>
                  <p:par>
                    <p:cTn id="1500" fill="hold">
                      <p:stCondLst>
                        <p:cond delay="0"/>
                      </p:stCondLst>
                      <p:childTnLst>
                        <p:par>
                          <p:cTn id="1501" fill="hold">
                            <p:stCondLst>
                              <p:cond delay="0"/>
                            </p:stCondLst>
                            <p:childTnLst>
                              <p:par>
                                <p:cTn id="1502" presetID="1" presetClass="exit" presetSubtype="0" fill="hold" grpId="0" nodeType="clickEffect">
                                  <p:stCondLst>
                                    <p:cond delay="0"/>
                                  </p:stCondLst>
                                  <p:childTnLst>
                                    <p:set>
                                      <p:cBhvr>
                                        <p:cTn id="1503" dur="1" fill="hold">
                                          <p:stCondLst>
                                            <p:cond delay="0"/>
                                          </p:stCondLst>
                                        </p:cTn>
                                        <p:tgtEl>
                                          <p:spTgt spid="1676"/>
                                        </p:tgtEl>
                                        <p:attrNameLst>
                                          <p:attrName>style.visibility</p:attrName>
                                        </p:attrNameLst>
                                      </p:cBhvr>
                                      <p:to>
                                        <p:strVal val="hidden"/>
                                      </p:to>
                                    </p:set>
                                  </p:childTnLst>
                                </p:cTn>
                              </p:par>
                            </p:childTnLst>
                          </p:cTn>
                        </p:par>
                      </p:childTnLst>
                    </p:cTn>
                  </p:par>
                </p:childTnLst>
              </p:cTn>
              <p:nextCondLst>
                <p:cond evt="onClick" delay="0">
                  <p:tgtEl>
                    <p:spTgt spid="1676"/>
                  </p:tgtEl>
                </p:cond>
              </p:nextCondLst>
            </p:seq>
            <p:seq concurrent="1" nextAc="seek">
              <p:cTn id="1504" restart="whenNotActive" fill="hold" evtFilter="cancelBubble" nodeType="interactiveSeq">
                <p:stCondLst>
                  <p:cond evt="onClick" delay="0">
                    <p:tgtEl>
                      <p:spTgt spid="1677"/>
                    </p:tgtEl>
                  </p:cond>
                </p:stCondLst>
                <p:endSync evt="end" delay="0">
                  <p:rtn val="all"/>
                </p:endSync>
                <p:childTnLst>
                  <p:par>
                    <p:cTn id="1505" fill="hold">
                      <p:stCondLst>
                        <p:cond delay="0"/>
                      </p:stCondLst>
                      <p:childTnLst>
                        <p:par>
                          <p:cTn id="1506" fill="hold">
                            <p:stCondLst>
                              <p:cond delay="0"/>
                            </p:stCondLst>
                            <p:childTnLst>
                              <p:par>
                                <p:cTn id="1507" presetID="1" presetClass="exit" presetSubtype="0" fill="hold" grpId="0" nodeType="clickEffect">
                                  <p:stCondLst>
                                    <p:cond delay="0"/>
                                  </p:stCondLst>
                                  <p:childTnLst>
                                    <p:set>
                                      <p:cBhvr>
                                        <p:cTn id="1508" dur="1" fill="hold">
                                          <p:stCondLst>
                                            <p:cond delay="0"/>
                                          </p:stCondLst>
                                        </p:cTn>
                                        <p:tgtEl>
                                          <p:spTgt spid="1677"/>
                                        </p:tgtEl>
                                        <p:attrNameLst>
                                          <p:attrName>style.visibility</p:attrName>
                                        </p:attrNameLst>
                                      </p:cBhvr>
                                      <p:to>
                                        <p:strVal val="hidden"/>
                                      </p:to>
                                    </p:set>
                                  </p:childTnLst>
                                </p:cTn>
                              </p:par>
                            </p:childTnLst>
                          </p:cTn>
                        </p:par>
                      </p:childTnLst>
                    </p:cTn>
                  </p:par>
                </p:childTnLst>
              </p:cTn>
              <p:nextCondLst>
                <p:cond evt="onClick" delay="0">
                  <p:tgtEl>
                    <p:spTgt spid="1677"/>
                  </p:tgtEl>
                </p:cond>
              </p:nextCondLst>
            </p:seq>
            <p:seq concurrent="1" nextAc="seek">
              <p:cTn id="1509" restart="whenNotActive" fill="hold" evtFilter="cancelBubble" nodeType="interactiveSeq">
                <p:stCondLst>
                  <p:cond evt="onClick" delay="0">
                    <p:tgtEl>
                      <p:spTgt spid="1678"/>
                    </p:tgtEl>
                  </p:cond>
                </p:stCondLst>
                <p:endSync evt="end" delay="0">
                  <p:rtn val="all"/>
                </p:endSync>
                <p:childTnLst>
                  <p:par>
                    <p:cTn id="1510" fill="hold">
                      <p:stCondLst>
                        <p:cond delay="0"/>
                      </p:stCondLst>
                      <p:childTnLst>
                        <p:par>
                          <p:cTn id="1511" fill="hold">
                            <p:stCondLst>
                              <p:cond delay="0"/>
                            </p:stCondLst>
                            <p:childTnLst>
                              <p:par>
                                <p:cTn id="1512" presetID="1" presetClass="exit" presetSubtype="0" fill="hold" grpId="0" nodeType="clickEffect">
                                  <p:stCondLst>
                                    <p:cond delay="0"/>
                                  </p:stCondLst>
                                  <p:childTnLst>
                                    <p:set>
                                      <p:cBhvr>
                                        <p:cTn id="1513" dur="1" fill="hold">
                                          <p:stCondLst>
                                            <p:cond delay="0"/>
                                          </p:stCondLst>
                                        </p:cTn>
                                        <p:tgtEl>
                                          <p:spTgt spid="1678"/>
                                        </p:tgtEl>
                                        <p:attrNameLst>
                                          <p:attrName>style.visibility</p:attrName>
                                        </p:attrNameLst>
                                      </p:cBhvr>
                                      <p:to>
                                        <p:strVal val="hidden"/>
                                      </p:to>
                                    </p:set>
                                  </p:childTnLst>
                                </p:cTn>
                              </p:par>
                            </p:childTnLst>
                          </p:cTn>
                        </p:par>
                      </p:childTnLst>
                    </p:cTn>
                  </p:par>
                </p:childTnLst>
              </p:cTn>
              <p:nextCondLst>
                <p:cond evt="onClick" delay="0">
                  <p:tgtEl>
                    <p:spTgt spid="1678"/>
                  </p:tgtEl>
                </p:cond>
              </p:nextCondLst>
            </p:seq>
            <p:seq concurrent="1" nextAc="seek">
              <p:cTn id="1514" restart="whenNotActive" fill="hold" evtFilter="cancelBubble" nodeType="interactiveSeq">
                <p:stCondLst>
                  <p:cond evt="onClick" delay="0">
                    <p:tgtEl>
                      <p:spTgt spid="1679"/>
                    </p:tgtEl>
                  </p:cond>
                </p:stCondLst>
                <p:endSync evt="end" delay="0">
                  <p:rtn val="all"/>
                </p:endSync>
                <p:childTnLst>
                  <p:par>
                    <p:cTn id="1515" fill="hold">
                      <p:stCondLst>
                        <p:cond delay="0"/>
                      </p:stCondLst>
                      <p:childTnLst>
                        <p:par>
                          <p:cTn id="1516" fill="hold">
                            <p:stCondLst>
                              <p:cond delay="0"/>
                            </p:stCondLst>
                            <p:childTnLst>
                              <p:par>
                                <p:cTn id="1517" presetID="1" presetClass="exit" presetSubtype="0" fill="hold" grpId="0" nodeType="clickEffect">
                                  <p:stCondLst>
                                    <p:cond delay="0"/>
                                  </p:stCondLst>
                                  <p:childTnLst>
                                    <p:set>
                                      <p:cBhvr>
                                        <p:cTn id="1518" dur="1" fill="hold">
                                          <p:stCondLst>
                                            <p:cond delay="0"/>
                                          </p:stCondLst>
                                        </p:cTn>
                                        <p:tgtEl>
                                          <p:spTgt spid="1679"/>
                                        </p:tgtEl>
                                        <p:attrNameLst>
                                          <p:attrName>style.visibility</p:attrName>
                                        </p:attrNameLst>
                                      </p:cBhvr>
                                      <p:to>
                                        <p:strVal val="hidden"/>
                                      </p:to>
                                    </p:set>
                                  </p:childTnLst>
                                </p:cTn>
                              </p:par>
                            </p:childTnLst>
                          </p:cTn>
                        </p:par>
                      </p:childTnLst>
                    </p:cTn>
                  </p:par>
                </p:childTnLst>
              </p:cTn>
              <p:nextCondLst>
                <p:cond evt="onClick" delay="0">
                  <p:tgtEl>
                    <p:spTgt spid="1679"/>
                  </p:tgtEl>
                </p:cond>
              </p:nextCondLst>
            </p:seq>
            <p:seq concurrent="1" nextAc="seek">
              <p:cTn id="1519" restart="whenNotActive" fill="hold" evtFilter="cancelBubble" nodeType="interactiveSeq">
                <p:stCondLst>
                  <p:cond evt="onClick" delay="0">
                    <p:tgtEl>
                      <p:spTgt spid="1680"/>
                    </p:tgtEl>
                  </p:cond>
                </p:stCondLst>
                <p:endSync evt="end" delay="0">
                  <p:rtn val="all"/>
                </p:endSync>
                <p:childTnLst>
                  <p:par>
                    <p:cTn id="1520" fill="hold">
                      <p:stCondLst>
                        <p:cond delay="0"/>
                      </p:stCondLst>
                      <p:childTnLst>
                        <p:par>
                          <p:cTn id="1521" fill="hold">
                            <p:stCondLst>
                              <p:cond delay="0"/>
                            </p:stCondLst>
                            <p:childTnLst>
                              <p:par>
                                <p:cTn id="1522" presetID="1" presetClass="exit" presetSubtype="0" fill="hold" grpId="0" nodeType="clickEffect">
                                  <p:stCondLst>
                                    <p:cond delay="0"/>
                                  </p:stCondLst>
                                  <p:childTnLst>
                                    <p:set>
                                      <p:cBhvr>
                                        <p:cTn id="1523" dur="1" fill="hold">
                                          <p:stCondLst>
                                            <p:cond delay="0"/>
                                          </p:stCondLst>
                                        </p:cTn>
                                        <p:tgtEl>
                                          <p:spTgt spid="1680"/>
                                        </p:tgtEl>
                                        <p:attrNameLst>
                                          <p:attrName>style.visibility</p:attrName>
                                        </p:attrNameLst>
                                      </p:cBhvr>
                                      <p:to>
                                        <p:strVal val="hidden"/>
                                      </p:to>
                                    </p:set>
                                  </p:childTnLst>
                                </p:cTn>
                              </p:par>
                            </p:childTnLst>
                          </p:cTn>
                        </p:par>
                      </p:childTnLst>
                    </p:cTn>
                  </p:par>
                </p:childTnLst>
              </p:cTn>
              <p:nextCondLst>
                <p:cond evt="onClick" delay="0">
                  <p:tgtEl>
                    <p:spTgt spid="1680"/>
                  </p:tgtEl>
                </p:cond>
              </p:nextCondLst>
            </p:seq>
            <p:seq concurrent="1" nextAc="seek">
              <p:cTn id="1524" restart="whenNotActive" fill="hold" evtFilter="cancelBubble" nodeType="interactiveSeq">
                <p:stCondLst>
                  <p:cond evt="onClick" delay="0">
                    <p:tgtEl>
                      <p:spTgt spid="1681"/>
                    </p:tgtEl>
                  </p:cond>
                </p:stCondLst>
                <p:endSync evt="end" delay="0">
                  <p:rtn val="all"/>
                </p:endSync>
                <p:childTnLst>
                  <p:par>
                    <p:cTn id="1525" fill="hold">
                      <p:stCondLst>
                        <p:cond delay="0"/>
                      </p:stCondLst>
                      <p:childTnLst>
                        <p:par>
                          <p:cTn id="1526" fill="hold">
                            <p:stCondLst>
                              <p:cond delay="0"/>
                            </p:stCondLst>
                            <p:childTnLst>
                              <p:par>
                                <p:cTn id="1527" presetID="1" presetClass="exit" presetSubtype="0" fill="hold" grpId="0" nodeType="clickEffect">
                                  <p:stCondLst>
                                    <p:cond delay="0"/>
                                  </p:stCondLst>
                                  <p:childTnLst>
                                    <p:set>
                                      <p:cBhvr>
                                        <p:cTn id="1528" dur="1" fill="hold">
                                          <p:stCondLst>
                                            <p:cond delay="0"/>
                                          </p:stCondLst>
                                        </p:cTn>
                                        <p:tgtEl>
                                          <p:spTgt spid="1681"/>
                                        </p:tgtEl>
                                        <p:attrNameLst>
                                          <p:attrName>style.visibility</p:attrName>
                                        </p:attrNameLst>
                                      </p:cBhvr>
                                      <p:to>
                                        <p:strVal val="hidden"/>
                                      </p:to>
                                    </p:set>
                                  </p:childTnLst>
                                </p:cTn>
                              </p:par>
                            </p:childTnLst>
                          </p:cTn>
                        </p:par>
                      </p:childTnLst>
                    </p:cTn>
                  </p:par>
                </p:childTnLst>
              </p:cTn>
              <p:nextCondLst>
                <p:cond evt="onClick" delay="0">
                  <p:tgtEl>
                    <p:spTgt spid="1681"/>
                  </p:tgtEl>
                </p:cond>
              </p:nextCondLst>
            </p:seq>
            <p:seq concurrent="1" nextAc="seek">
              <p:cTn id="1529" restart="whenNotActive" fill="hold" evtFilter="cancelBubble" nodeType="interactiveSeq">
                <p:stCondLst>
                  <p:cond evt="onClick" delay="0">
                    <p:tgtEl>
                      <p:spTgt spid="1682"/>
                    </p:tgtEl>
                  </p:cond>
                </p:stCondLst>
                <p:endSync evt="end" delay="0">
                  <p:rtn val="all"/>
                </p:endSync>
                <p:childTnLst>
                  <p:par>
                    <p:cTn id="1530" fill="hold">
                      <p:stCondLst>
                        <p:cond delay="0"/>
                      </p:stCondLst>
                      <p:childTnLst>
                        <p:par>
                          <p:cTn id="1531" fill="hold">
                            <p:stCondLst>
                              <p:cond delay="0"/>
                            </p:stCondLst>
                            <p:childTnLst>
                              <p:par>
                                <p:cTn id="1532" presetID="1" presetClass="exit" presetSubtype="0" fill="hold" grpId="0" nodeType="clickEffect">
                                  <p:stCondLst>
                                    <p:cond delay="0"/>
                                  </p:stCondLst>
                                  <p:childTnLst>
                                    <p:set>
                                      <p:cBhvr>
                                        <p:cTn id="1533" dur="1" fill="hold">
                                          <p:stCondLst>
                                            <p:cond delay="0"/>
                                          </p:stCondLst>
                                        </p:cTn>
                                        <p:tgtEl>
                                          <p:spTgt spid="1682"/>
                                        </p:tgtEl>
                                        <p:attrNameLst>
                                          <p:attrName>style.visibility</p:attrName>
                                        </p:attrNameLst>
                                      </p:cBhvr>
                                      <p:to>
                                        <p:strVal val="hidden"/>
                                      </p:to>
                                    </p:set>
                                  </p:childTnLst>
                                </p:cTn>
                              </p:par>
                            </p:childTnLst>
                          </p:cTn>
                        </p:par>
                      </p:childTnLst>
                    </p:cTn>
                  </p:par>
                </p:childTnLst>
              </p:cTn>
              <p:nextCondLst>
                <p:cond evt="onClick" delay="0">
                  <p:tgtEl>
                    <p:spTgt spid="1682"/>
                  </p:tgtEl>
                </p:cond>
              </p:nextCondLst>
            </p:seq>
            <p:seq concurrent="1" nextAc="seek">
              <p:cTn id="1534" restart="whenNotActive" fill="hold" evtFilter="cancelBubble" nodeType="interactiveSeq">
                <p:stCondLst>
                  <p:cond evt="onClick" delay="0">
                    <p:tgtEl>
                      <p:spTgt spid="1683"/>
                    </p:tgtEl>
                  </p:cond>
                </p:stCondLst>
                <p:endSync evt="end" delay="0">
                  <p:rtn val="all"/>
                </p:endSync>
                <p:childTnLst>
                  <p:par>
                    <p:cTn id="1535" fill="hold">
                      <p:stCondLst>
                        <p:cond delay="0"/>
                      </p:stCondLst>
                      <p:childTnLst>
                        <p:par>
                          <p:cTn id="1536" fill="hold">
                            <p:stCondLst>
                              <p:cond delay="0"/>
                            </p:stCondLst>
                            <p:childTnLst>
                              <p:par>
                                <p:cTn id="1537" presetID="1" presetClass="exit" presetSubtype="0" fill="hold" grpId="0" nodeType="clickEffect">
                                  <p:stCondLst>
                                    <p:cond delay="0"/>
                                  </p:stCondLst>
                                  <p:childTnLst>
                                    <p:set>
                                      <p:cBhvr>
                                        <p:cTn id="1538" dur="1" fill="hold">
                                          <p:stCondLst>
                                            <p:cond delay="0"/>
                                          </p:stCondLst>
                                        </p:cTn>
                                        <p:tgtEl>
                                          <p:spTgt spid="1683"/>
                                        </p:tgtEl>
                                        <p:attrNameLst>
                                          <p:attrName>style.visibility</p:attrName>
                                        </p:attrNameLst>
                                      </p:cBhvr>
                                      <p:to>
                                        <p:strVal val="hidden"/>
                                      </p:to>
                                    </p:set>
                                  </p:childTnLst>
                                </p:cTn>
                              </p:par>
                            </p:childTnLst>
                          </p:cTn>
                        </p:par>
                      </p:childTnLst>
                    </p:cTn>
                  </p:par>
                </p:childTnLst>
              </p:cTn>
              <p:nextCondLst>
                <p:cond evt="onClick" delay="0">
                  <p:tgtEl>
                    <p:spTgt spid="1683"/>
                  </p:tgtEl>
                </p:cond>
              </p:nextCondLst>
            </p:seq>
            <p:seq concurrent="1" nextAc="seek">
              <p:cTn id="1539" restart="whenNotActive" fill="hold" evtFilter="cancelBubble" nodeType="interactiveSeq">
                <p:stCondLst>
                  <p:cond evt="onClick" delay="0">
                    <p:tgtEl>
                      <p:spTgt spid="1684"/>
                    </p:tgtEl>
                  </p:cond>
                </p:stCondLst>
                <p:endSync evt="end" delay="0">
                  <p:rtn val="all"/>
                </p:endSync>
                <p:childTnLst>
                  <p:par>
                    <p:cTn id="1540" fill="hold">
                      <p:stCondLst>
                        <p:cond delay="0"/>
                      </p:stCondLst>
                      <p:childTnLst>
                        <p:par>
                          <p:cTn id="1541" fill="hold">
                            <p:stCondLst>
                              <p:cond delay="0"/>
                            </p:stCondLst>
                            <p:childTnLst>
                              <p:par>
                                <p:cTn id="1542" presetID="1" presetClass="exit" presetSubtype="0" fill="hold" grpId="0" nodeType="clickEffect">
                                  <p:stCondLst>
                                    <p:cond delay="0"/>
                                  </p:stCondLst>
                                  <p:childTnLst>
                                    <p:set>
                                      <p:cBhvr>
                                        <p:cTn id="1543" dur="1" fill="hold">
                                          <p:stCondLst>
                                            <p:cond delay="0"/>
                                          </p:stCondLst>
                                        </p:cTn>
                                        <p:tgtEl>
                                          <p:spTgt spid="1684"/>
                                        </p:tgtEl>
                                        <p:attrNameLst>
                                          <p:attrName>style.visibility</p:attrName>
                                        </p:attrNameLst>
                                      </p:cBhvr>
                                      <p:to>
                                        <p:strVal val="hidden"/>
                                      </p:to>
                                    </p:set>
                                  </p:childTnLst>
                                </p:cTn>
                              </p:par>
                            </p:childTnLst>
                          </p:cTn>
                        </p:par>
                      </p:childTnLst>
                    </p:cTn>
                  </p:par>
                </p:childTnLst>
              </p:cTn>
              <p:nextCondLst>
                <p:cond evt="onClick" delay="0">
                  <p:tgtEl>
                    <p:spTgt spid="1684"/>
                  </p:tgtEl>
                </p:cond>
              </p:nextCondLst>
            </p:seq>
            <p:seq concurrent="1" nextAc="seek">
              <p:cTn id="1544" restart="whenNotActive" fill="hold" evtFilter="cancelBubble" nodeType="interactiveSeq">
                <p:stCondLst>
                  <p:cond evt="onClick" delay="0">
                    <p:tgtEl>
                      <p:spTgt spid="1685"/>
                    </p:tgtEl>
                  </p:cond>
                </p:stCondLst>
                <p:endSync evt="end" delay="0">
                  <p:rtn val="all"/>
                </p:endSync>
                <p:childTnLst>
                  <p:par>
                    <p:cTn id="1545" fill="hold">
                      <p:stCondLst>
                        <p:cond delay="0"/>
                      </p:stCondLst>
                      <p:childTnLst>
                        <p:par>
                          <p:cTn id="1546" fill="hold">
                            <p:stCondLst>
                              <p:cond delay="0"/>
                            </p:stCondLst>
                            <p:childTnLst>
                              <p:par>
                                <p:cTn id="1547" presetID="1" presetClass="exit" presetSubtype="0" fill="hold" grpId="0" nodeType="clickEffect">
                                  <p:stCondLst>
                                    <p:cond delay="0"/>
                                  </p:stCondLst>
                                  <p:childTnLst>
                                    <p:set>
                                      <p:cBhvr>
                                        <p:cTn id="1548" dur="1" fill="hold">
                                          <p:stCondLst>
                                            <p:cond delay="0"/>
                                          </p:stCondLst>
                                        </p:cTn>
                                        <p:tgtEl>
                                          <p:spTgt spid="1685"/>
                                        </p:tgtEl>
                                        <p:attrNameLst>
                                          <p:attrName>style.visibility</p:attrName>
                                        </p:attrNameLst>
                                      </p:cBhvr>
                                      <p:to>
                                        <p:strVal val="hidden"/>
                                      </p:to>
                                    </p:set>
                                  </p:childTnLst>
                                </p:cTn>
                              </p:par>
                            </p:childTnLst>
                          </p:cTn>
                        </p:par>
                      </p:childTnLst>
                    </p:cTn>
                  </p:par>
                </p:childTnLst>
              </p:cTn>
              <p:nextCondLst>
                <p:cond evt="onClick" delay="0">
                  <p:tgtEl>
                    <p:spTgt spid="1685"/>
                  </p:tgtEl>
                </p:cond>
              </p:nextCondLst>
            </p:seq>
            <p:seq concurrent="1" nextAc="seek">
              <p:cTn id="1549" restart="whenNotActive" fill="hold" evtFilter="cancelBubble" nodeType="interactiveSeq">
                <p:stCondLst>
                  <p:cond evt="onClick" delay="0">
                    <p:tgtEl>
                      <p:spTgt spid="1686"/>
                    </p:tgtEl>
                  </p:cond>
                </p:stCondLst>
                <p:endSync evt="end" delay="0">
                  <p:rtn val="all"/>
                </p:endSync>
                <p:childTnLst>
                  <p:par>
                    <p:cTn id="1550" fill="hold">
                      <p:stCondLst>
                        <p:cond delay="0"/>
                      </p:stCondLst>
                      <p:childTnLst>
                        <p:par>
                          <p:cTn id="1551" fill="hold">
                            <p:stCondLst>
                              <p:cond delay="0"/>
                            </p:stCondLst>
                            <p:childTnLst>
                              <p:par>
                                <p:cTn id="1552" presetID="1" presetClass="exit" presetSubtype="0" fill="hold" grpId="0" nodeType="clickEffect">
                                  <p:stCondLst>
                                    <p:cond delay="0"/>
                                  </p:stCondLst>
                                  <p:childTnLst>
                                    <p:set>
                                      <p:cBhvr>
                                        <p:cTn id="1553" dur="1" fill="hold">
                                          <p:stCondLst>
                                            <p:cond delay="0"/>
                                          </p:stCondLst>
                                        </p:cTn>
                                        <p:tgtEl>
                                          <p:spTgt spid="1686"/>
                                        </p:tgtEl>
                                        <p:attrNameLst>
                                          <p:attrName>style.visibility</p:attrName>
                                        </p:attrNameLst>
                                      </p:cBhvr>
                                      <p:to>
                                        <p:strVal val="hidden"/>
                                      </p:to>
                                    </p:set>
                                  </p:childTnLst>
                                </p:cTn>
                              </p:par>
                            </p:childTnLst>
                          </p:cTn>
                        </p:par>
                      </p:childTnLst>
                    </p:cTn>
                  </p:par>
                </p:childTnLst>
              </p:cTn>
              <p:nextCondLst>
                <p:cond evt="onClick" delay="0">
                  <p:tgtEl>
                    <p:spTgt spid="1686"/>
                  </p:tgtEl>
                </p:cond>
              </p:nextCondLst>
            </p:seq>
            <p:seq concurrent="1" nextAc="seek">
              <p:cTn id="1554" restart="whenNotActive" fill="hold" evtFilter="cancelBubble" nodeType="interactiveSeq">
                <p:stCondLst>
                  <p:cond evt="onClick" delay="0">
                    <p:tgtEl>
                      <p:spTgt spid="1687"/>
                    </p:tgtEl>
                  </p:cond>
                </p:stCondLst>
                <p:endSync evt="end" delay="0">
                  <p:rtn val="all"/>
                </p:endSync>
                <p:childTnLst>
                  <p:par>
                    <p:cTn id="1555" fill="hold">
                      <p:stCondLst>
                        <p:cond delay="0"/>
                      </p:stCondLst>
                      <p:childTnLst>
                        <p:par>
                          <p:cTn id="1556" fill="hold">
                            <p:stCondLst>
                              <p:cond delay="0"/>
                            </p:stCondLst>
                            <p:childTnLst>
                              <p:par>
                                <p:cTn id="1557" presetID="1" presetClass="exit" presetSubtype="0" fill="hold" grpId="0" nodeType="clickEffect">
                                  <p:stCondLst>
                                    <p:cond delay="0"/>
                                  </p:stCondLst>
                                  <p:childTnLst>
                                    <p:set>
                                      <p:cBhvr>
                                        <p:cTn id="1558" dur="1" fill="hold">
                                          <p:stCondLst>
                                            <p:cond delay="0"/>
                                          </p:stCondLst>
                                        </p:cTn>
                                        <p:tgtEl>
                                          <p:spTgt spid="1687"/>
                                        </p:tgtEl>
                                        <p:attrNameLst>
                                          <p:attrName>style.visibility</p:attrName>
                                        </p:attrNameLst>
                                      </p:cBhvr>
                                      <p:to>
                                        <p:strVal val="hidden"/>
                                      </p:to>
                                    </p:set>
                                  </p:childTnLst>
                                </p:cTn>
                              </p:par>
                            </p:childTnLst>
                          </p:cTn>
                        </p:par>
                      </p:childTnLst>
                    </p:cTn>
                  </p:par>
                </p:childTnLst>
              </p:cTn>
              <p:nextCondLst>
                <p:cond evt="onClick" delay="0">
                  <p:tgtEl>
                    <p:spTgt spid="1687"/>
                  </p:tgtEl>
                </p:cond>
              </p:nextCondLst>
            </p:seq>
            <p:seq concurrent="1" nextAc="seek">
              <p:cTn id="1559" restart="whenNotActive" fill="hold" evtFilter="cancelBubble" nodeType="interactiveSeq">
                <p:stCondLst>
                  <p:cond evt="onClick" delay="0">
                    <p:tgtEl>
                      <p:spTgt spid="1637"/>
                    </p:tgtEl>
                  </p:cond>
                </p:stCondLst>
                <p:endSync evt="end" delay="0">
                  <p:rtn val="all"/>
                </p:endSync>
                <p:childTnLst>
                  <p:par>
                    <p:cTn id="1560" fill="hold">
                      <p:stCondLst>
                        <p:cond delay="0"/>
                      </p:stCondLst>
                      <p:childTnLst>
                        <p:par>
                          <p:cTn id="1561" fill="hold">
                            <p:stCondLst>
                              <p:cond delay="0"/>
                            </p:stCondLst>
                            <p:childTnLst>
                              <p:par>
                                <p:cTn id="1562" presetID="1" presetClass="exit" presetSubtype="0" fill="hold" grpId="0" nodeType="clickEffect">
                                  <p:stCondLst>
                                    <p:cond delay="0"/>
                                  </p:stCondLst>
                                  <p:childTnLst>
                                    <p:set>
                                      <p:cBhvr>
                                        <p:cTn id="1563" dur="1" fill="hold">
                                          <p:stCondLst>
                                            <p:cond delay="0"/>
                                          </p:stCondLst>
                                        </p:cTn>
                                        <p:tgtEl>
                                          <p:spTgt spid="1637"/>
                                        </p:tgtEl>
                                        <p:attrNameLst>
                                          <p:attrName>style.visibility</p:attrName>
                                        </p:attrNameLst>
                                      </p:cBhvr>
                                      <p:to>
                                        <p:strVal val="hidden"/>
                                      </p:to>
                                    </p:set>
                                  </p:childTnLst>
                                </p:cTn>
                              </p:par>
                            </p:childTnLst>
                          </p:cTn>
                        </p:par>
                      </p:childTnLst>
                    </p:cTn>
                  </p:par>
                </p:childTnLst>
              </p:cTn>
              <p:nextCondLst>
                <p:cond evt="onClick" delay="0">
                  <p:tgtEl>
                    <p:spTgt spid="1637"/>
                  </p:tgtEl>
                </p:cond>
              </p:nextCondLst>
            </p:seq>
            <p:seq concurrent="1" nextAc="seek">
              <p:cTn id="1564" restart="whenNotActive" fill="hold" evtFilter="cancelBubble" nodeType="interactiveSeq">
                <p:stCondLst>
                  <p:cond evt="onClick" delay="0">
                    <p:tgtEl>
                      <p:spTgt spid="1688"/>
                    </p:tgtEl>
                  </p:cond>
                </p:stCondLst>
                <p:endSync evt="end" delay="0">
                  <p:rtn val="all"/>
                </p:endSync>
                <p:childTnLst>
                  <p:par>
                    <p:cTn id="1565" fill="hold">
                      <p:stCondLst>
                        <p:cond delay="0"/>
                      </p:stCondLst>
                      <p:childTnLst>
                        <p:par>
                          <p:cTn id="1566" fill="hold">
                            <p:stCondLst>
                              <p:cond delay="0"/>
                            </p:stCondLst>
                            <p:childTnLst>
                              <p:par>
                                <p:cTn id="1567" presetID="1" presetClass="exit" presetSubtype="0" fill="hold" grpId="0" nodeType="clickEffect">
                                  <p:stCondLst>
                                    <p:cond delay="0"/>
                                  </p:stCondLst>
                                  <p:childTnLst>
                                    <p:set>
                                      <p:cBhvr>
                                        <p:cTn id="1568" dur="1" fill="hold">
                                          <p:stCondLst>
                                            <p:cond delay="0"/>
                                          </p:stCondLst>
                                        </p:cTn>
                                        <p:tgtEl>
                                          <p:spTgt spid="1688"/>
                                        </p:tgtEl>
                                        <p:attrNameLst>
                                          <p:attrName>style.visibility</p:attrName>
                                        </p:attrNameLst>
                                      </p:cBhvr>
                                      <p:to>
                                        <p:strVal val="hidden"/>
                                      </p:to>
                                    </p:set>
                                  </p:childTnLst>
                                </p:cTn>
                              </p:par>
                            </p:childTnLst>
                          </p:cTn>
                        </p:par>
                      </p:childTnLst>
                    </p:cTn>
                  </p:par>
                </p:childTnLst>
              </p:cTn>
              <p:nextCondLst>
                <p:cond evt="onClick" delay="0">
                  <p:tgtEl>
                    <p:spTgt spid="1688"/>
                  </p:tgtEl>
                </p:cond>
              </p:nextCondLst>
            </p:seq>
            <p:seq concurrent="1" nextAc="seek">
              <p:cTn id="1569" restart="whenNotActive" fill="hold" evtFilter="cancelBubble" nodeType="interactiveSeq">
                <p:stCondLst>
                  <p:cond evt="onClick" delay="0">
                    <p:tgtEl>
                      <p:spTgt spid="1689"/>
                    </p:tgtEl>
                  </p:cond>
                </p:stCondLst>
                <p:endSync evt="end" delay="0">
                  <p:rtn val="all"/>
                </p:endSync>
                <p:childTnLst>
                  <p:par>
                    <p:cTn id="1570" fill="hold">
                      <p:stCondLst>
                        <p:cond delay="0"/>
                      </p:stCondLst>
                      <p:childTnLst>
                        <p:par>
                          <p:cTn id="1571" fill="hold">
                            <p:stCondLst>
                              <p:cond delay="0"/>
                            </p:stCondLst>
                            <p:childTnLst>
                              <p:par>
                                <p:cTn id="1572" presetID="1" presetClass="exit" presetSubtype="0" fill="hold" grpId="0" nodeType="clickEffect">
                                  <p:stCondLst>
                                    <p:cond delay="0"/>
                                  </p:stCondLst>
                                  <p:childTnLst>
                                    <p:set>
                                      <p:cBhvr>
                                        <p:cTn id="1573" dur="1" fill="hold">
                                          <p:stCondLst>
                                            <p:cond delay="0"/>
                                          </p:stCondLst>
                                        </p:cTn>
                                        <p:tgtEl>
                                          <p:spTgt spid="1689"/>
                                        </p:tgtEl>
                                        <p:attrNameLst>
                                          <p:attrName>style.visibility</p:attrName>
                                        </p:attrNameLst>
                                      </p:cBhvr>
                                      <p:to>
                                        <p:strVal val="hidden"/>
                                      </p:to>
                                    </p:set>
                                  </p:childTnLst>
                                </p:cTn>
                              </p:par>
                            </p:childTnLst>
                          </p:cTn>
                        </p:par>
                      </p:childTnLst>
                    </p:cTn>
                  </p:par>
                </p:childTnLst>
              </p:cTn>
              <p:nextCondLst>
                <p:cond evt="onClick" delay="0">
                  <p:tgtEl>
                    <p:spTgt spid="1689"/>
                  </p:tgtEl>
                </p:cond>
              </p:nextCondLst>
            </p:seq>
            <p:seq concurrent="1" nextAc="seek">
              <p:cTn id="1574" restart="whenNotActive" fill="hold" evtFilter="cancelBubble" nodeType="interactiveSeq">
                <p:stCondLst>
                  <p:cond evt="onClick" delay="0">
                    <p:tgtEl>
                      <p:spTgt spid="1690"/>
                    </p:tgtEl>
                  </p:cond>
                </p:stCondLst>
                <p:endSync evt="end" delay="0">
                  <p:rtn val="all"/>
                </p:endSync>
                <p:childTnLst>
                  <p:par>
                    <p:cTn id="1575" fill="hold">
                      <p:stCondLst>
                        <p:cond delay="0"/>
                      </p:stCondLst>
                      <p:childTnLst>
                        <p:par>
                          <p:cTn id="1576" fill="hold">
                            <p:stCondLst>
                              <p:cond delay="0"/>
                            </p:stCondLst>
                            <p:childTnLst>
                              <p:par>
                                <p:cTn id="1577" presetID="1" presetClass="exit" presetSubtype="0" fill="hold" grpId="0" nodeType="clickEffect">
                                  <p:stCondLst>
                                    <p:cond delay="0"/>
                                  </p:stCondLst>
                                  <p:childTnLst>
                                    <p:set>
                                      <p:cBhvr>
                                        <p:cTn id="1578" dur="1" fill="hold">
                                          <p:stCondLst>
                                            <p:cond delay="0"/>
                                          </p:stCondLst>
                                        </p:cTn>
                                        <p:tgtEl>
                                          <p:spTgt spid="1690"/>
                                        </p:tgtEl>
                                        <p:attrNameLst>
                                          <p:attrName>style.visibility</p:attrName>
                                        </p:attrNameLst>
                                      </p:cBhvr>
                                      <p:to>
                                        <p:strVal val="hidden"/>
                                      </p:to>
                                    </p:set>
                                  </p:childTnLst>
                                </p:cTn>
                              </p:par>
                            </p:childTnLst>
                          </p:cTn>
                        </p:par>
                      </p:childTnLst>
                    </p:cTn>
                  </p:par>
                </p:childTnLst>
              </p:cTn>
              <p:nextCondLst>
                <p:cond evt="onClick" delay="0">
                  <p:tgtEl>
                    <p:spTgt spid="1690"/>
                  </p:tgtEl>
                </p:cond>
              </p:nextCondLst>
            </p:seq>
            <p:seq concurrent="1" nextAc="seek">
              <p:cTn id="1579" restart="whenNotActive" fill="hold" evtFilter="cancelBubble" nodeType="interactiveSeq">
                <p:stCondLst>
                  <p:cond evt="onClick" delay="0">
                    <p:tgtEl>
                      <p:spTgt spid="1691"/>
                    </p:tgtEl>
                  </p:cond>
                </p:stCondLst>
                <p:endSync evt="end" delay="0">
                  <p:rtn val="all"/>
                </p:endSync>
                <p:childTnLst>
                  <p:par>
                    <p:cTn id="1580" fill="hold">
                      <p:stCondLst>
                        <p:cond delay="0"/>
                      </p:stCondLst>
                      <p:childTnLst>
                        <p:par>
                          <p:cTn id="1581" fill="hold">
                            <p:stCondLst>
                              <p:cond delay="0"/>
                            </p:stCondLst>
                            <p:childTnLst>
                              <p:par>
                                <p:cTn id="1582" presetID="1" presetClass="exit" presetSubtype="0" fill="hold" grpId="0" nodeType="clickEffect">
                                  <p:stCondLst>
                                    <p:cond delay="0"/>
                                  </p:stCondLst>
                                  <p:childTnLst>
                                    <p:set>
                                      <p:cBhvr>
                                        <p:cTn id="1583" dur="1" fill="hold">
                                          <p:stCondLst>
                                            <p:cond delay="0"/>
                                          </p:stCondLst>
                                        </p:cTn>
                                        <p:tgtEl>
                                          <p:spTgt spid="1691"/>
                                        </p:tgtEl>
                                        <p:attrNameLst>
                                          <p:attrName>style.visibility</p:attrName>
                                        </p:attrNameLst>
                                      </p:cBhvr>
                                      <p:to>
                                        <p:strVal val="hidden"/>
                                      </p:to>
                                    </p:set>
                                  </p:childTnLst>
                                </p:cTn>
                              </p:par>
                            </p:childTnLst>
                          </p:cTn>
                        </p:par>
                      </p:childTnLst>
                    </p:cTn>
                  </p:par>
                </p:childTnLst>
              </p:cTn>
              <p:nextCondLst>
                <p:cond evt="onClick" delay="0">
                  <p:tgtEl>
                    <p:spTgt spid="1691"/>
                  </p:tgtEl>
                </p:cond>
              </p:nextCondLst>
            </p:seq>
            <p:seq concurrent="1" nextAc="seek">
              <p:cTn id="1584" restart="whenNotActive" fill="hold" evtFilter="cancelBubble" nodeType="interactiveSeq">
                <p:stCondLst>
                  <p:cond evt="onClick" delay="0">
                    <p:tgtEl>
                      <p:spTgt spid="1692"/>
                    </p:tgtEl>
                  </p:cond>
                </p:stCondLst>
                <p:endSync evt="end" delay="0">
                  <p:rtn val="all"/>
                </p:endSync>
                <p:childTnLst>
                  <p:par>
                    <p:cTn id="1585" fill="hold">
                      <p:stCondLst>
                        <p:cond delay="0"/>
                      </p:stCondLst>
                      <p:childTnLst>
                        <p:par>
                          <p:cTn id="1586" fill="hold">
                            <p:stCondLst>
                              <p:cond delay="0"/>
                            </p:stCondLst>
                            <p:childTnLst>
                              <p:par>
                                <p:cTn id="1587" presetID="1" presetClass="exit" presetSubtype="0" fill="hold" grpId="0" nodeType="clickEffect">
                                  <p:stCondLst>
                                    <p:cond delay="0"/>
                                  </p:stCondLst>
                                  <p:childTnLst>
                                    <p:set>
                                      <p:cBhvr>
                                        <p:cTn id="1588" dur="1" fill="hold">
                                          <p:stCondLst>
                                            <p:cond delay="0"/>
                                          </p:stCondLst>
                                        </p:cTn>
                                        <p:tgtEl>
                                          <p:spTgt spid="1692"/>
                                        </p:tgtEl>
                                        <p:attrNameLst>
                                          <p:attrName>style.visibility</p:attrName>
                                        </p:attrNameLst>
                                      </p:cBhvr>
                                      <p:to>
                                        <p:strVal val="hidden"/>
                                      </p:to>
                                    </p:set>
                                  </p:childTnLst>
                                </p:cTn>
                              </p:par>
                            </p:childTnLst>
                          </p:cTn>
                        </p:par>
                      </p:childTnLst>
                    </p:cTn>
                  </p:par>
                </p:childTnLst>
              </p:cTn>
              <p:nextCondLst>
                <p:cond evt="onClick" delay="0">
                  <p:tgtEl>
                    <p:spTgt spid="1692"/>
                  </p:tgtEl>
                </p:cond>
              </p:nextCondLst>
            </p:seq>
            <p:seq concurrent="1" nextAc="seek">
              <p:cTn id="1589" restart="whenNotActive" fill="hold" evtFilter="cancelBubble" nodeType="interactiveSeq">
                <p:stCondLst>
                  <p:cond evt="onClick" delay="0">
                    <p:tgtEl>
                      <p:spTgt spid="1693"/>
                    </p:tgtEl>
                  </p:cond>
                </p:stCondLst>
                <p:endSync evt="end" delay="0">
                  <p:rtn val="all"/>
                </p:endSync>
                <p:childTnLst>
                  <p:par>
                    <p:cTn id="1590" fill="hold">
                      <p:stCondLst>
                        <p:cond delay="0"/>
                      </p:stCondLst>
                      <p:childTnLst>
                        <p:par>
                          <p:cTn id="1591" fill="hold">
                            <p:stCondLst>
                              <p:cond delay="0"/>
                            </p:stCondLst>
                            <p:childTnLst>
                              <p:par>
                                <p:cTn id="1592" presetID="1" presetClass="exit" presetSubtype="0" fill="hold" grpId="0" nodeType="clickEffect">
                                  <p:stCondLst>
                                    <p:cond delay="0"/>
                                  </p:stCondLst>
                                  <p:childTnLst>
                                    <p:set>
                                      <p:cBhvr>
                                        <p:cTn id="1593" dur="1" fill="hold">
                                          <p:stCondLst>
                                            <p:cond delay="0"/>
                                          </p:stCondLst>
                                        </p:cTn>
                                        <p:tgtEl>
                                          <p:spTgt spid="1693"/>
                                        </p:tgtEl>
                                        <p:attrNameLst>
                                          <p:attrName>style.visibility</p:attrName>
                                        </p:attrNameLst>
                                      </p:cBhvr>
                                      <p:to>
                                        <p:strVal val="hidden"/>
                                      </p:to>
                                    </p:set>
                                  </p:childTnLst>
                                </p:cTn>
                              </p:par>
                            </p:childTnLst>
                          </p:cTn>
                        </p:par>
                      </p:childTnLst>
                    </p:cTn>
                  </p:par>
                </p:childTnLst>
              </p:cTn>
              <p:nextCondLst>
                <p:cond evt="onClick" delay="0">
                  <p:tgtEl>
                    <p:spTgt spid="1693"/>
                  </p:tgtEl>
                </p:cond>
              </p:nextCondLst>
            </p:seq>
            <p:seq concurrent="1" nextAc="seek">
              <p:cTn id="1594" restart="whenNotActive" fill="hold" evtFilter="cancelBubble" nodeType="interactiveSeq">
                <p:stCondLst>
                  <p:cond evt="onClick" delay="0">
                    <p:tgtEl>
                      <p:spTgt spid="1694"/>
                    </p:tgtEl>
                  </p:cond>
                </p:stCondLst>
                <p:endSync evt="end" delay="0">
                  <p:rtn val="all"/>
                </p:endSync>
                <p:childTnLst>
                  <p:par>
                    <p:cTn id="1595" fill="hold">
                      <p:stCondLst>
                        <p:cond delay="0"/>
                      </p:stCondLst>
                      <p:childTnLst>
                        <p:par>
                          <p:cTn id="1596" fill="hold">
                            <p:stCondLst>
                              <p:cond delay="0"/>
                            </p:stCondLst>
                            <p:childTnLst>
                              <p:par>
                                <p:cTn id="1597" presetID="1" presetClass="exit" presetSubtype="0" fill="hold" grpId="0" nodeType="clickEffect">
                                  <p:stCondLst>
                                    <p:cond delay="0"/>
                                  </p:stCondLst>
                                  <p:childTnLst>
                                    <p:set>
                                      <p:cBhvr>
                                        <p:cTn id="1598" dur="1" fill="hold">
                                          <p:stCondLst>
                                            <p:cond delay="0"/>
                                          </p:stCondLst>
                                        </p:cTn>
                                        <p:tgtEl>
                                          <p:spTgt spid="1694"/>
                                        </p:tgtEl>
                                        <p:attrNameLst>
                                          <p:attrName>style.visibility</p:attrName>
                                        </p:attrNameLst>
                                      </p:cBhvr>
                                      <p:to>
                                        <p:strVal val="hidden"/>
                                      </p:to>
                                    </p:set>
                                  </p:childTnLst>
                                </p:cTn>
                              </p:par>
                            </p:childTnLst>
                          </p:cTn>
                        </p:par>
                      </p:childTnLst>
                    </p:cTn>
                  </p:par>
                </p:childTnLst>
              </p:cTn>
              <p:nextCondLst>
                <p:cond evt="onClick" delay="0">
                  <p:tgtEl>
                    <p:spTgt spid="1694"/>
                  </p:tgtEl>
                </p:cond>
              </p:nextCondLst>
            </p:seq>
            <p:seq concurrent="1" nextAc="seek">
              <p:cTn id="1599" restart="whenNotActive" fill="hold" evtFilter="cancelBubble" nodeType="interactiveSeq">
                <p:stCondLst>
                  <p:cond evt="onClick" delay="0">
                    <p:tgtEl>
                      <p:spTgt spid="1695"/>
                    </p:tgtEl>
                  </p:cond>
                </p:stCondLst>
                <p:endSync evt="end" delay="0">
                  <p:rtn val="all"/>
                </p:endSync>
                <p:childTnLst>
                  <p:par>
                    <p:cTn id="1600" fill="hold">
                      <p:stCondLst>
                        <p:cond delay="0"/>
                      </p:stCondLst>
                      <p:childTnLst>
                        <p:par>
                          <p:cTn id="1601" fill="hold">
                            <p:stCondLst>
                              <p:cond delay="0"/>
                            </p:stCondLst>
                            <p:childTnLst>
                              <p:par>
                                <p:cTn id="1602" presetID="1" presetClass="exit" presetSubtype="0" fill="hold" grpId="0" nodeType="clickEffect">
                                  <p:stCondLst>
                                    <p:cond delay="0"/>
                                  </p:stCondLst>
                                  <p:childTnLst>
                                    <p:set>
                                      <p:cBhvr>
                                        <p:cTn id="1603" dur="1" fill="hold">
                                          <p:stCondLst>
                                            <p:cond delay="0"/>
                                          </p:stCondLst>
                                        </p:cTn>
                                        <p:tgtEl>
                                          <p:spTgt spid="1695"/>
                                        </p:tgtEl>
                                        <p:attrNameLst>
                                          <p:attrName>style.visibility</p:attrName>
                                        </p:attrNameLst>
                                      </p:cBhvr>
                                      <p:to>
                                        <p:strVal val="hidden"/>
                                      </p:to>
                                    </p:set>
                                  </p:childTnLst>
                                </p:cTn>
                              </p:par>
                            </p:childTnLst>
                          </p:cTn>
                        </p:par>
                      </p:childTnLst>
                    </p:cTn>
                  </p:par>
                </p:childTnLst>
              </p:cTn>
              <p:nextCondLst>
                <p:cond evt="onClick" delay="0">
                  <p:tgtEl>
                    <p:spTgt spid="1695"/>
                  </p:tgtEl>
                </p:cond>
              </p:nextCondLst>
            </p:seq>
            <p:seq concurrent="1" nextAc="seek">
              <p:cTn id="1604" restart="whenNotActive" fill="hold" evtFilter="cancelBubble" nodeType="interactiveSeq">
                <p:stCondLst>
                  <p:cond evt="onClick" delay="0">
                    <p:tgtEl>
                      <p:spTgt spid="1696"/>
                    </p:tgtEl>
                  </p:cond>
                </p:stCondLst>
                <p:endSync evt="end" delay="0">
                  <p:rtn val="all"/>
                </p:endSync>
                <p:childTnLst>
                  <p:par>
                    <p:cTn id="1605" fill="hold">
                      <p:stCondLst>
                        <p:cond delay="0"/>
                      </p:stCondLst>
                      <p:childTnLst>
                        <p:par>
                          <p:cTn id="1606" fill="hold">
                            <p:stCondLst>
                              <p:cond delay="0"/>
                            </p:stCondLst>
                            <p:childTnLst>
                              <p:par>
                                <p:cTn id="1607" presetID="1" presetClass="exit" presetSubtype="0" fill="hold" grpId="0" nodeType="clickEffect">
                                  <p:stCondLst>
                                    <p:cond delay="0"/>
                                  </p:stCondLst>
                                  <p:childTnLst>
                                    <p:set>
                                      <p:cBhvr>
                                        <p:cTn id="1608" dur="1" fill="hold">
                                          <p:stCondLst>
                                            <p:cond delay="0"/>
                                          </p:stCondLst>
                                        </p:cTn>
                                        <p:tgtEl>
                                          <p:spTgt spid="1696"/>
                                        </p:tgtEl>
                                        <p:attrNameLst>
                                          <p:attrName>style.visibility</p:attrName>
                                        </p:attrNameLst>
                                      </p:cBhvr>
                                      <p:to>
                                        <p:strVal val="hidden"/>
                                      </p:to>
                                    </p:set>
                                  </p:childTnLst>
                                </p:cTn>
                              </p:par>
                            </p:childTnLst>
                          </p:cTn>
                        </p:par>
                      </p:childTnLst>
                    </p:cTn>
                  </p:par>
                </p:childTnLst>
              </p:cTn>
              <p:nextCondLst>
                <p:cond evt="onClick" delay="0">
                  <p:tgtEl>
                    <p:spTgt spid="1696"/>
                  </p:tgtEl>
                </p:cond>
              </p:nextCondLst>
            </p:seq>
            <p:seq concurrent="1" nextAc="seek">
              <p:cTn id="1609" restart="whenNotActive" fill="hold" evtFilter="cancelBubble" nodeType="interactiveSeq">
                <p:stCondLst>
                  <p:cond evt="onClick" delay="0">
                    <p:tgtEl>
                      <p:spTgt spid="1697"/>
                    </p:tgtEl>
                  </p:cond>
                </p:stCondLst>
                <p:endSync evt="end" delay="0">
                  <p:rtn val="all"/>
                </p:endSync>
                <p:childTnLst>
                  <p:par>
                    <p:cTn id="1610" fill="hold">
                      <p:stCondLst>
                        <p:cond delay="0"/>
                      </p:stCondLst>
                      <p:childTnLst>
                        <p:par>
                          <p:cTn id="1611" fill="hold">
                            <p:stCondLst>
                              <p:cond delay="0"/>
                            </p:stCondLst>
                            <p:childTnLst>
                              <p:par>
                                <p:cTn id="1612" presetID="1" presetClass="exit" presetSubtype="0" fill="hold" grpId="0" nodeType="clickEffect">
                                  <p:stCondLst>
                                    <p:cond delay="0"/>
                                  </p:stCondLst>
                                  <p:childTnLst>
                                    <p:set>
                                      <p:cBhvr>
                                        <p:cTn id="1613" dur="1" fill="hold">
                                          <p:stCondLst>
                                            <p:cond delay="0"/>
                                          </p:stCondLst>
                                        </p:cTn>
                                        <p:tgtEl>
                                          <p:spTgt spid="1697"/>
                                        </p:tgtEl>
                                        <p:attrNameLst>
                                          <p:attrName>style.visibility</p:attrName>
                                        </p:attrNameLst>
                                      </p:cBhvr>
                                      <p:to>
                                        <p:strVal val="hidden"/>
                                      </p:to>
                                    </p:set>
                                  </p:childTnLst>
                                </p:cTn>
                              </p:par>
                            </p:childTnLst>
                          </p:cTn>
                        </p:par>
                      </p:childTnLst>
                    </p:cTn>
                  </p:par>
                </p:childTnLst>
              </p:cTn>
              <p:nextCondLst>
                <p:cond evt="onClick" delay="0">
                  <p:tgtEl>
                    <p:spTgt spid="1697"/>
                  </p:tgtEl>
                </p:cond>
              </p:nextCondLst>
            </p:seq>
            <p:seq concurrent="1" nextAc="seek">
              <p:cTn id="1614" restart="whenNotActive" fill="hold" evtFilter="cancelBubble" nodeType="interactiveSeq">
                <p:stCondLst>
                  <p:cond evt="onClick" delay="0">
                    <p:tgtEl>
                      <p:spTgt spid="1698"/>
                    </p:tgtEl>
                  </p:cond>
                </p:stCondLst>
                <p:endSync evt="end" delay="0">
                  <p:rtn val="all"/>
                </p:endSync>
                <p:childTnLst>
                  <p:par>
                    <p:cTn id="1615" fill="hold">
                      <p:stCondLst>
                        <p:cond delay="0"/>
                      </p:stCondLst>
                      <p:childTnLst>
                        <p:par>
                          <p:cTn id="1616" fill="hold">
                            <p:stCondLst>
                              <p:cond delay="0"/>
                            </p:stCondLst>
                            <p:childTnLst>
                              <p:par>
                                <p:cTn id="1617" presetID="1" presetClass="exit" presetSubtype="0" fill="hold" grpId="0" nodeType="clickEffect">
                                  <p:stCondLst>
                                    <p:cond delay="0"/>
                                  </p:stCondLst>
                                  <p:childTnLst>
                                    <p:set>
                                      <p:cBhvr>
                                        <p:cTn id="1618" dur="1" fill="hold">
                                          <p:stCondLst>
                                            <p:cond delay="0"/>
                                          </p:stCondLst>
                                        </p:cTn>
                                        <p:tgtEl>
                                          <p:spTgt spid="1698"/>
                                        </p:tgtEl>
                                        <p:attrNameLst>
                                          <p:attrName>style.visibility</p:attrName>
                                        </p:attrNameLst>
                                      </p:cBhvr>
                                      <p:to>
                                        <p:strVal val="hidden"/>
                                      </p:to>
                                    </p:set>
                                  </p:childTnLst>
                                </p:cTn>
                              </p:par>
                            </p:childTnLst>
                          </p:cTn>
                        </p:par>
                      </p:childTnLst>
                    </p:cTn>
                  </p:par>
                </p:childTnLst>
              </p:cTn>
              <p:nextCondLst>
                <p:cond evt="onClick" delay="0">
                  <p:tgtEl>
                    <p:spTgt spid="1698"/>
                  </p:tgtEl>
                </p:cond>
              </p:nextCondLst>
            </p:seq>
            <p:seq concurrent="1" nextAc="seek">
              <p:cTn id="1619" restart="whenNotActive" fill="hold" evtFilter="cancelBubble" nodeType="interactiveSeq">
                <p:stCondLst>
                  <p:cond evt="onClick" delay="0">
                    <p:tgtEl>
                      <p:spTgt spid="1699"/>
                    </p:tgtEl>
                  </p:cond>
                </p:stCondLst>
                <p:endSync evt="end" delay="0">
                  <p:rtn val="all"/>
                </p:endSync>
                <p:childTnLst>
                  <p:par>
                    <p:cTn id="1620" fill="hold">
                      <p:stCondLst>
                        <p:cond delay="0"/>
                      </p:stCondLst>
                      <p:childTnLst>
                        <p:par>
                          <p:cTn id="1621" fill="hold">
                            <p:stCondLst>
                              <p:cond delay="0"/>
                            </p:stCondLst>
                            <p:childTnLst>
                              <p:par>
                                <p:cTn id="1622" presetID="1" presetClass="exit" presetSubtype="0" fill="hold" grpId="0" nodeType="clickEffect">
                                  <p:stCondLst>
                                    <p:cond delay="0"/>
                                  </p:stCondLst>
                                  <p:childTnLst>
                                    <p:set>
                                      <p:cBhvr>
                                        <p:cTn id="1623" dur="1" fill="hold">
                                          <p:stCondLst>
                                            <p:cond delay="0"/>
                                          </p:stCondLst>
                                        </p:cTn>
                                        <p:tgtEl>
                                          <p:spTgt spid="1699"/>
                                        </p:tgtEl>
                                        <p:attrNameLst>
                                          <p:attrName>style.visibility</p:attrName>
                                        </p:attrNameLst>
                                      </p:cBhvr>
                                      <p:to>
                                        <p:strVal val="hidden"/>
                                      </p:to>
                                    </p:set>
                                  </p:childTnLst>
                                </p:cTn>
                              </p:par>
                            </p:childTnLst>
                          </p:cTn>
                        </p:par>
                      </p:childTnLst>
                    </p:cTn>
                  </p:par>
                </p:childTnLst>
              </p:cTn>
              <p:nextCondLst>
                <p:cond evt="onClick" delay="0">
                  <p:tgtEl>
                    <p:spTgt spid="1699"/>
                  </p:tgtEl>
                </p:cond>
              </p:nextCondLst>
            </p:seq>
            <p:seq concurrent="1" nextAc="seek">
              <p:cTn id="1624" restart="whenNotActive" fill="hold" evtFilter="cancelBubble" nodeType="interactiveSeq">
                <p:stCondLst>
                  <p:cond evt="onClick" delay="0">
                    <p:tgtEl>
                      <p:spTgt spid="1700"/>
                    </p:tgtEl>
                  </p:cond>
                </p:stCondLst>
                <p:endSync evt="end" delay="0">
                  <p:rtn val="all"/>
                </p:endSync>
                <p:childTnLst>
                  <p:par>
                    <p:cTn id="1625" fill="hold">
                      <p:stCondLst>
                        <p:cond delay="0"/>
                      </p:stCondLst>
                      <p:childTnLst>
                        <p:par>
                          <p:cTn id="1626" fill="hold">
                            <p:stCondLst>
                              <p:cond delay="0"/>
                            </p:stCondLst>
                            <p:childTnLst>
                              <p:par>
                                <p:cTn id="1627" presetID="1" presetClass="exit" presetSubtype="0" fill="hold" grpId="0" nodeType="clickEffect">
                                  <p:stCondLst>
                                    <p:cond delay="0"/>
                                  </p:stCondLst>
                                  <p:childTnLst>
                                    <p:set>
                                      <p:cBhvr>
                                        <p:cTn id="1628" dur="1" fill="hold">
                                          <p:stCondLst>
                                            <p:cond delay="0"/>
                                          </p:stCondLst>
                                        </p:cTn>
                                        <p:tgtEl>
                                          <p:spTgt spid="1700"/>
                                        </p:tgtEl>
                                        <p:attrNameLst>
                                          <p:attrName>style.visibility</p:attrName>
                                        </p:attrNameLst>
                                      </p:cBhvr>
                                      <p:to>
                                        <p:strVal val="hidden"/>
                                      </p:to>
                                    </p:set>
                                  </p:childTnLst>
                                </p:cTn>
                              </p:par>
                            </p:childTnLst>
                          </p:cTn>
                        </p:par>
                      </p:childTnLst>
                    </p:cTn>
                  </p:par>
                </p:childTnLst>
              </p:cTn>
              <p:nextCondLst>
                <p:cond evt="onClick" delay="0">
                  <p:tgtEl>
                    <p:spTgt spid="1700"/>
                  </p:tgtEl>
                </p:cond>
              </p:nextCondLst>
            </p:seq>
            <p:seq concurrent="1" nextAc="seek">
              <p:cTn id="1629" restart="whenNotActive" fill="hold" evtFilter="cancelBubble" nodeType="interactiveSeq">
                <p:stCondLst>
                  <p:cond evt="onClick" delay="0">
                    <p:tgtEl>
                      <p:spTgt spid="1701"/>
                    </p:tgtEl>
                  </p:cond>
                </p:stCondLst>
                <p:endSync evt="end" delay="0">
                  <p:rtn val="all"/>
                </p:endSync>
                <p:childTnLst>
                  <p:par>
                    <p:cTn id="1630" fill="hold">
                      <p:stCondLst>
                        <p:cond delay="0"/>
                      </p:stCondLst>
                      <p:childTnLst>
                        <p:par>
                          <p:cTn id="1631" fill="hold">
                            <p:stCondLst>
                              <p:cond delay="0"/>
                            </p:stCondLst>
                            <p:childTnLst>
                              <p:par>
                                <p:cTn id="1632" presetID="1" presetClass="exit" presetSubtype="0" fill="hold" grpId="0" nodeType="clickEffect">
                                  <p:stCondLst>
                                    <p:cond delay="0"/>
                                  </p:stCondLst>
                                  <p:childTnLst>
                                    <p:set>
                                      <p:cBhvr>
                                        <p:cTn id="1633" dur="1" fill="hold">
                                          <p:stCondLst>
                                            <p:cond delay="0"/>
                                          </p:stCondLst>
                                        </p:cTn>
                                        <p:tgtEl>
                                          <p:spTgt spid="1701"/>
                                        </p:tgtEl>
                                        <p:attrNameLst>
                                          <p:attrName>style.visibility</p:attrName>
                                        </p:attrNameLst>
                                      </p:cBhvr>
                                      <p:to>
                                        <p:strVal val="hidden"/>
                                      </p:to>
                                    </p:set>
                                  </p:childTnLst>
                                </p:cTn>
                              </p:par>
                            </p:childTnLst>
                          </p:cTn>
                        </p:par>
                      </p:childTnLst>
                    </p:cTn>
                  </p:par>
                </p:childTnLst>
              </p:cTn>
              <p:nextCondLst>
                <p:cond evt="onClick" delay="0">
                  <p:tgtEl>
                    <p:spTgt spid="1701"/>
                  </p:tgtEl>
                </p:cond>
              </p:nextCondLst>
            </p:seq>
            <p:seq concurrent="1" nextAc="seek">
              <p:cTn id="1634" restart="whenNotActive" fill="hold" evtFilter="cancelBubble" nodeType="interactiveSeq">
                <p:stCondLst>
                  <p:cond evt="onClick" delay="0">
                    <p:tgtEl>
                      <p:spTgt spid="1702"/>
                    </p:tgtEl>
                  </p:cond>
                </p:stCondLst>
                <p:endSync evt="end" delay="0">
                  <p:rtn val="all"/>
                </p:endSync>
                <p:childTnLst>
                  <p:par>
                    <p:cTn id="1635" fill="hold">
                      <p:stCondLst>
                        <p:cond delay="0"/>
                      </p:stCondLst>
                      <p:childTnLst>
                        <p:par>
                          <p:cTn id="1636" fill="hold">
                            <p:stCondLst>
                              <p:cond delay="0"/>
                            </p:stCondLst>
                            <p:childTnLst>
                              <p:par>
                                <p:cTn id="1637" presetID="1" presetClass="exit" presetSubtype="0" fill="hold" grpId="0" nodeType="clickEffect">
                                  <p:stCondLst>
                                    <p:cond delay="0"/>
                                  </p:stCondLst>
                                  <p:childTnLst>
                                    <p:set>
                                      <p:cBhvr>
                                        <p:cTn id="1638" dur="1" fill="hold">
                                          <p:stCondLst>
                                            <p:cond delay="0"/>
                                          </p:stCondLst>
                                        </p:cTn>
                                        <p:tgtEl>
                                          <p:spTgt spid="1702"/>
                                        </p:tgtEl>
                                        <p:attrNameLst>
                                          <p:attrName>style.visibility</p:attrName>
                                        </p:attrNameLst>
                                      </p:cBhvr>
                                      <p:to>
                                        <p:strVal val="hidden"/>
                                      </p:to>
                                    </p:set>
                                  </p:childTnLst>
                                </p:cTn>
                              </p:par>
                            </p:childTnLst>
                          </p:cTn>
                        </p:par>
                      </p:childTnLst>
                    </p:cTn>
                  </p:par>
                </p:childTnLst>
              </p:cTn>
              <p:nextCondLst>
                <p:cond evt="onClick" delay="0">
                  <p:tgtEl>
                    <p:spTgt spid="1702"/>
                  </p:tgtEl>
                </p:cond>
              </p:nextCondLst>
            </p:seq>
            <p:seq concurrent="1" nextAc="seek">
              <p:cTn id="1639" restart="whenNotActive" fill="hold" evtFilter="cancelBubble" nodeType="interactiveSeq">
                <p:stCondLst>
                  <p:cond evt="onClick" delay="0">
                    <p:tgtEl>
                      <p:spTgt spid="1703"/>
                    </p:tgtEl>
                  </p:cond>
                </p:stCondLst>
                <p:endSync evt="end" delay="0">
                  <p:rtn val="all"/>
                </p:endSync>
                <p:childTnLst>
                  <p:par>
                    <p:cTn id="1640" fill="hold">
                      <p:stCondLst>
                        <p:cond delay="0"/>
                      </p:stCondLst>
                      <p:childTnLst>
                        <p:par>
                          <p:cTn id="1641" fill="hold">
                            <p:stCondLst>
                              <p:cond delay="0"/>
                            </p:stCondLst>
                            <p:childTnLst>
                              <p:par>
                                <p:cTn id="1642" presetID="1" presetClass="exit" presetSubtype="0" fill="hold" grpId="0" nodeType="clickEffect">
                                  <p:stCondLst>
                                    <p:cond delay="0"/>
                                  </p:stCondLst>
                                  <p:childTnLst>
                                    <p:set>
                                      <p:cBhvr>
                                        <p:cTn id="1643" dur="1" fill="hold">
                                          <p:stCondLst>
                                            <p:cond delay="0"/>
                                          </p:stCondLst>
                                        </p:cTn>
                                        <p:tgtEl>
                                          <p:spTgt spid="1703"/>
                                        </p:tgtEl>
                                        <p:attrNameLst>
                                          <p:attrName>style.visibility</p:attrName>
                                        </p:attrNameLst>
                                      </p:cBhvr>
                                      <p:to>
                                        <p:strVal val="hidden"/>
                                      </p:to>
                                    </p:set>
                                  </p:childTnLst>
                                </p:cTn>
                              </p:par>
                            </p:childTnLst>
                          </p:cTn>
                        </p:par>
                      </p:childTnLst>
                    </p:cTn>
                  </p:par>
                </p:childTnLst>
              </p:cTn>
              <p:nextCondLst>
                <p:cond evt="onClick" delay="0">
                  <p:tgtEl>
                    <p:spTgt spid="1703"/>
                  </p:tgtEl>
                </p:cond>
              </p:nextCondLst>
            </p:seq>
            <p:seq concurrent="1" nextAc="seek">
              <p:cTn id="1644" restart="whenNotActive" fill="hold" evtFilter="cancelBubble" nodeType="interactiveSeq">
                <p:stCondLst>
                  <p:cond evt="onClick" delay="0">
                    <p:tgtEl>
                      <p:spTgt spid="1704"/>
                    </p:tgtEl>
                  </p:cond>
                </p:stCondLst>
                <p:endSync evt="end" delay="0">
                  <p:rtn val="all"/>
                </p:endSync>
                <p:childTnLst>
                  <p:par>
                    <p:cTn id="1645" fill="hold">
                      <p:stCondLst>
                        <p:cond delay="0"/>
                      </p:stCondLst>
                      <p:childTnLst>
                        <p:par>
                          <p:cTn id="1646" fill="hold">
                            <p:stCondLst>
                              <p:cond delay="0"/>
                            </p:stCondLst>
                            <p:childTnLst>
                              <p:par>
                                <p:cTn id="1647" presetID="1" presetClass="exit" presetSubtype="0" fill="hold" grpId="0" nodeType="clickEffect">
                                  <p:stCondLst>
                                    <p:cond delay="0"/>
                                  </p:stCondLst>
                                  <p:childTnLst>
                                    <p:set>
                                      <p:cBhvr>
                                        <p:cTn id="1648" dur="1" fill="hold">
                                          <p:stCondLst>
                                            <p:cond delay="0"/>
                                          </p:stCondLst>
                                        </p:cTn>
                                        <p:tgtEl>
                                          <p:spTgt spid="1704"/>
                                        </p:tgtEl>
                                        <p:attrNameLst>
                                          <p:attrName>style.visibility</p:attrName>
                                        </p:attrNameLst>
                                      </p:cBhvr>
                                      <p:to>
                                        <p:strVal val="hidden"/>
                                      </p:to>
                                    </p:set>
                                  </p:childTnLst>
                                </p:cTn>
                              </p:par>
                            </p:childTnLst>
                          </p:cTn>
                        </p:par>
                      </p:childTnLst>
                    </p:cTn>
                  </p:par>
                </p:childTnLst>
              </p:cTn>
              <p:nextCondLst>
                <p:cond evt="onClick" delay="0">
                  <p:tgtEl>
                    <p:spTgt spid="1704"/>
                  </p:tgtEl>
                </p:cond>
              </p:nextCondLst>
            </p:seq>
            <p:seq concurrent="1" nextAc="seek">
              <p:cTn id="1649" restart="whenNotActive" fill="hold" evtFilter="cancelBubble" nodeType="interactiveSeq">
                <p:stCondLst>
                  <p:cond evt="onClick" delay="0">
                    <p:tgtEl>
                      <p:spTgt spid="1705"/>
                    </p:tgtEl>
                  </p:cond>
                </p:stCondLst>
                <p:endSync evt="end" delay="0">
                  <p:rtn val="all"/>
                </p:endSync>
                <p:childTnLst>
                  <p:par>
                    <p:cTn id="1650" fill="hold">
                      <p:stCondLst>
                        <p:cond delay="0"/>
                      </p:stCondLst>
                      <p:childTnLst>
                        <p:par>
                          <p:cTn id="1651" fill="hold">
                            <p:stCondLst>
                              <p:cond delay="0"/>
                            </p:stCondLst>
                            <p:childTnLst>
                              <p:par>
                                <p:cTn id="1652" presetID="1" presetClass="exit" presetSubtype="0" fill="hold" grpId="0" nodeType="clickEffect">
                                  <p:stCondLst>
                                    <p:cond delay="0"/>
                                  </p:stCondLst>
                                  <p:childTnLst>
                                    <p:set>
                                      <p:cBhvr>
                                        <p:cTn id="1653" dur="1" fill="hold">
                                          <p:stCondLst>
                                            <p:cond delay="0"/>
                                          </p:stCondLst>
                                        </p:cTn>
                                        <p:tgtEl>
                                          <p:spTgt spid="1705"/>
                                        </p:tgtEl>
                                        <p:attrNameLst>
                                          <p:attrName>style.visibility</p:attrName>
                                        </p:attrNameLst>
                                      </p:cBhvr>
                                      <p:to>
                                        <p:strVal val="hidden"/>
                                      </p:to>
                                    </p:set>
                                  </p:childTnLst>
                                </p:cTn>
                              </p:par>
                            </p:childTnLst>
                          </p:cTn>
                        </p:par>
                      </p:childTnLst>
                    </p:cTn>
                  </p:par>
                </p:childTnLst>
              </p:cTn>
              <p:nextCondLst>
                <p:cond evt="onClick" delay="0">
                  <p:tgtEl>
                    <p:spTgt spid="1705"/>
                  </p:tgtEl>
                </p:cond>
              </p:nextCondLst>
            </p:seq>
            <p:seq concurrent="1" nextAc="seek">
              <p:cTn id="1654" restart="whenNotActive" fill="hold" evtFilter="cancelBubble" nodeType="interactiveSeq">
                <p:stCondLst>
                  <p:cond evt="onClick" delay="0">
                    <p:tgtEl>
                      <p:spTgt spid="1706"/>
                    </p:tgtEl>
                  </p:cond>
                </p:stCondLst>
                <p:endSync evt="end" delay="0">
                  <p:rtn val="all"/>
                </p:endSync>
                <p:childTnLst>
                  <p:par>
                    <p:cTn id="1655" fill="hold">
                      <p:stCondLst>
                        <p:cond delay="0"/>
                      </p:stCondLst>
                      <p:childTnLst>
                        <p:par>
                          <p:cTn id="1656" fill="hold">
                            <p:stCondLst>
                              <p:cond delay="0"/>
                            </p:stCondLst>
                            <p:childTnLst>
                              <p:par>
                                <p:cTn id="1657" presetID="1" presetClass="exit" presetSubtype="0" fill="hold" grpId="0" nodeType="clickEffect">
                                  <p:stCondLst>
                                    <p:cond delay="0"/>
                                  </p:stCondLst>
                                  <p:childTnLst>
                                    <p:set>
                                      <p:cBhvr>
                                        <p:cTn id="1658" dur="1" fill="hold">
                                          <p:stCondLst>
                                            <p:cond delay="0"/>
                                          </p:stCondLst>
                                        </p:cTn>
                                        <p:tgtEl>
                                          <p:spTgt spid="1706"/>
                                        </p:tgtEl>
                                        <p:attrNameLst>
                                          <p:attrName>style.visibility</p:attrName>
                                        </p:attrNameLst>
                                      </p:cBhvr>
                                      <p:to>
                                        <p:strVal val="hidden"/>
                                      </p:to>
                                    </p:set>
                                  </p:childTnLst>
                                </p:cTn>
                              </p:par>
                            </p:childTnLst>
                          </p:cTn>
                        </p:par>
                      </p:childTnLst>
                    </p:cTn>
                  </p:par>
                </p:childTnLst>
              </p:cTn>
              <p:nextCondLst>
                <p:cond evt="onClick" delay="0">
                  <p:tgtEl>
                    <p:spTgt spid="1706"/>
                  </p:tgtEl>
                </p:cond>
              </p:nextCondLst>
            </p:seq>
            <p:seq concurrent="1" nextAc="seek">
              <p:cTn id="1659" restart="whenNotActive" fill="hold" evtFilter="cancelBubble" nodeType="interactiveSeq">
                <p:stCondLst>
                  <p:cond evt="onClick" delay="0">
                    <p:tgtEl>
                      <p:spTgt spid="1707"/>
                    </p:tgtEl>
                  </p:cond>
                </p:stCondLst>
                <p:endSync evt="end" delay="0">
                  <p:rtn val="all"/>
                </p:endSync>
                <p:childTnLst>
                  <p:par>
                    <p:cTn id="1660" fill="hold">
                      <p:stCondLst>
                        <p:cond delay="0"/>
                      </p:stCondLst>
                      <p:childTnLst>
                        <p:par>
                          <p:cTn id="1661" fill="hold">
                            <p:stCondLst>
                              <p:cond delay="0"/>
                            </p:stCondLst>
                            <p:childTnLst>
                              <p:par>
                                <p:cTn id="1662" presetID="1" presetClass="exit" presetSubtype="0" fill="hold" grpId="0" nodeType="clickEffect">
                                  <p:stCondLst>
                                    <p:cond delay="0"/>
                                  </p:stCondLst>
                                  <p:childTnLst>
                                    <p:set>
                                      <p:cBhvr>
                                        <p:cTn id="1663" dur="1" fill="hold">
                                          <p:stCondLst>
                                            <p:cond delay="0"/>
                                          </p:stCondLst>
                                        </p:cTn>
                                        <p:tgtEl>
                                          <p:spTgt spid="1707"/>
                                        </p:tgtEl>
                                        <p:attrNameLst>
                                          <p:attrName>style.visibility</p:attrName>
                                        </p:attrNameLst>
                                      </p:cBhvr>
                                      <p:to>
                                        <p:strVal val="hidden"/>
                                      </p:to>
                                    </p:set>
                                  </p:childTnLst>
                                </p:cTn>
                              </p:par>
                            </p:childTnLst>
                          </p:cTn>
                        </p:par>
                      </p:childTnLst>
                    </p:cTn>
                  </p:par>
                </p:childTnLst>
              </p:cTn>
              <p:nextCondLst>
                <p:cond evt="onClick" delay="0">
                  <p:tgtEl>
                    <p:spTgt spid="1707"/>
                  </p:tgtEl>
                </p:cond>
              </p:nextCondLst>
            </p:seq>
            <p:seq concurrent="1" nextAc="seek">
              <p:cTn id="1664" restart="whenNotActive" fill="hold" evtFilter="cancelBubble" nodeType="interactiveSeq">
                <p:stCondLst>
                  <p:cond evt="onClick" delay="0">
                    <p:tgtEl>
                      <p:spTgt spid="1708"/>
                    </p:tgtEl>
                  </p:cond>
                </p:stCondLst>
                <p:endSync evt="end" delay="0">
                  <p:rtn val="all"/>
                </p:endSync>
                <p:childTnLst>
                  <p:par>
                    <p:cTn id="1665" fill="hold">
                      <p:stCondLst>
                        <p:cond delay="0"/>
                      </p:stCondLst>
                      <p:childTnLst>
                        <p:par>
                          <p:cTn id="1666" fill="hold">
                            <p:stCondLst>
                              <p:cond delay="0"/>
                            </p:stCondLst>
                            <p:childTnLst>
                              <p:par>
                                <p:cTn id="1667" presetID="1" presetClass="exit" presetSubtype="0" fill="hold" grpId="0" nodeType="clickEffect">
                                  <p:stCondLst>
                                    <p:cond delay="0"/>
                                  </p:stCondLst>
                                  <p:childTnLst>
                                    <p:set>
                                      <p:cBhvr>
                                        <p:cTn id="1668" dur="1" fill="hold">
                                          <p:stCondLst>
                                            <p:cond delay="0"/>
                                          </p:stCondLst>
                                        </p:cTn>
                                        <p:tgtEl>
                                          <p:spTgt spid="1708"/>
                                        </p:tgtEl>
                                        <p:attrNameLst>
                                          <p:attrName>style.visibility</p:attrName>
                                        </p:attrNameLst>
                                      </p:cBhvr>
                                      <p:to>
                                        <p:strVal val="hidden"/>
                                      </p:to>
                                    </p:set>
                                  </p:childTnLst>
                                </p:cTn>
                              </p:par>
                            </p:childTnLst>
                          </p:cTn>
                        </p:par>
                      </p:childTnLst>
                    </p:cTn>
                  </p:par>
                </p:childTnLst>
              </p:cTn>
              <p:nextCondLst>
                <p:cond evt="onClick" delay="0">
                  <p:tgtEl>
                    <p:spTgt spid="1708"/>
                  </p:tgtEl>
                </p:cond>
              </p:nextCondLst>
            </p:seq>
            <p:seq concurrent="1" nextAc="seek">
              <p:cTn id="1669" restart="whenNotActive" fill="hold" evtFilter="cancelBubble" nodeType="interactiveSeq">
                <p:stCondLst>
                  <p:cond evt="onClick" delay="0">
                    <p:tgtEl>
                      <p:spTgt spid="1709"/>
                    </p:tgtEl>
                  </p:cond>
                </p:stCondLst>
                <p:endSync evt="end" delay="0">
                  <p:rtn val="all"/>
                </p:endSync>
                <p:childTnLst>
                  <p:par>
                    <p:cTn id="1670" fill="hold">
                      <p:stCondLst>
                        <p:cond delay="0"/>
                      </p:stCondLst>
                      <p:childTnLst>
                        <p:par>
                          <p:cTn id="1671" fill="hold">
                            <p:stCondLst>
                              <p:cond delay="0"/>
                            </p:stCondLst>
                            <p:childTnLst>
                              <p:par>
                                <p:cTn id="1672" presetID="1" presetClass="exit" presetSubtype="0" fill="hold" grpId="0" nodeType="clickEffect">
                                  <p:stCondLst>
                                    <p:cond delay="0"/>
                                  </p:stCondLst>
                                  <p:childTnLst>
                                    <p:set>
                                      <p:cBhvr>
                                        <p:cTn id="1673" dur="1" fill="hold">
                                          <p:stCondLst>
                                            <p:cond delay="0"/>
                                          </p:stCondLst>
                                        </p:cTn>
                                        <p:tgtEl>
                                          <p:spTgt spid="1709"/>
                                        </p:tgtEl>
                                        <p:attrNameLst>
                                          <p:attrName>style.visibility</p:attrName>
                                        </p:attrNameLst>
                                      </p:cBhvr>
                                      <p:to>
                                        <p:strVal val="hidden"/>
                                      </p:to>
                                    </p:set>
                                  </p:childTnLst>
                                </p:cTn>
                              </p:par>
                            </p:childTnLst>
                          </p:cTn>
                        </p:par>
                      </p:childTnLst>
                    </p:cTn>
                  </p:par>
                </p:childTnLst>
              </p:cTn>
              <p:nextCondLst>
                <p:cond evt="onClick" delay="0">
                  <p:tgtEl>
                    <p:spTgt spid="1709"/>
                  </p:tgtEl>
                </p:cond>
              </p:nextCondLst>
            </p:seq>
            <p:seq concurrent="1" nextAc="seek">
              <p:cTn id="1674" restart="whenNotActive" fill="hold" evtFilter="cancelBubble" nodeType="interactiveSeq">
                <p:stCondLst>
                  <p:cond evt="onClick" delay="0">
                    <p:tgtEl>
                      <p:spTgt spid="1710"/>
                    </p:tgtEl>
                  </p:cond>
                </p:stCondLst>
                <p:endSync evt="end" delay="0">
                  <p:rtn val="all"/>
                </p:endSync>
                <p:childTnLst>
                  <p:par>
                    <p:cTn id="1675" fill="hold">
                      <p:stCondLst>
                        <p:cond delay="0"/>
                      </p:stCondLst>
                      <p:childTnLst>
                        <p:par>
                          <p:cTn id="1676" fill="hold">
                            <p:stCondLst>
                              <p:cond delay="0"/>
                            </p:stCondLst>
                            <p:childTnLst>
                              <p:par>
                                <p:cTn id="1677" presetID="1" presetClass="exit" presetSubtype="0" fill="hold" grpId="0" nodeType="clickEffect">
                                  <p:stCondLst>
                                    <p:cond delay="0"/>
                                  </p:stCondLst>
                                  <p:childTnLst>
                                    <p:set>
                                      <p:cBhvr>
                                        <p:cTn id="1678" dur="1" fill="hold">
                                          <p:stCondLst>
                                            <p:cond delay="0"/>
                                          </p:stCondLst>
                                        </p:cTn>
                                        <p:tgtEl>
                                          <p:spTgt spid="1710"/>
                                        </p:tgtEl>
                                        <p:attrNameLst>
                                          <p:attrName>style.visibility</p:attrName>
                                        </p:attrNameLst>
                                      </p:cBhvr>
                                      <p:to>
                                        <p:strVal val="hidden"/>
                                      </p:to>
                                    </p:set>
                                  </p:childTnLst>
                                </p:cTn>
                              </p:par>
                            </p:childTnLst>
                          </p:cTn>
                        </p:par>
                      </p:childTnLst>
                    </p:cTn>
                  </p:par>
                </p:childTnLst>
              </p:cTn>
              <p:nextCondLst>
                <p:cond evt="onClick" delay="0">
                  <p:tgtEl>
                    <p:spTgt spid="1710"/>
                  </p:tgtEl>
                </p:cond>
              </p:nextCondLst>
            </p:seq>
            <p:seq concurrent="1" nextAc="seek">
              <p:cTn id="1679" restart="whenNotActive" fill="hold" evtFilter="cancelBubble" nodeType="interactiveSeq">
                <p:stCondLst>
                  <p:cond evt="onClick" delay="0">
                    <p:tgtEl>
                      <p:spTgt spid="1711"/>
                    </p:tgtEl>
                  </p:cond>
                </p:stCondLst>
                <p:endSync evt="end" delay="0">
                  <p:rtn val="all"/>
                </p:endSync>
                <p:childTnLst>
                  <p:par>
                    <p:cTn id="1680" fill="hold">
                      <p:stCondLst>
                        <p:cond delay="0"/>
                      </p:stCondLst>
                      <p:childTnLst>
                        <p:par>
                          <p:cTn id="1681" fill="hold">
                            <p:stCondLst>
                              <p:cond delay="0"/>
                            </p:stCondLst>
                            <p:childTnLst>
                              <p:par>
                                <p:cTn id="1682" presetID="1" presetClass="exit" presetSubtype="0" fill="hold" grpId="0" nodeType="clickEffect">
                                  <p:stCondLst>
                                    <p:cond delay="0"/>
                                  </p:stCondLst>
                                  <p:childTnLst>
                                    <p:set>
                                      <p:cBhvr>
                                        <p:cTn id="1683" dur="1" fill="hold">
                                          <p:stCondLst>
                                            <p:cond delay="0"/>
                                          </p:stCondLst>
                                        </p:cTn>
                                        <p:tgtEl>
                                          <p:spTgt spid="1711"/>
                                        </p:tgtEl>
                                        <p:attrNameLst>
                                          <p:attrName>style.visibility</p:attrName>
                                        </p:attrNameLst>
                                      </p:cBhvr>
                                      <p:to>
                                        <p:strVal val="hidden"/>
                                      </p:to>
                                    </p:set>
                                  </p:childTnLst>
                                </p:cTn>
                              </p:par>
                            </p:childTnLst>
                          </p:cTn>
                        </p:par>
                      </p:childTnLst>
                    </p:cTn>
                  </p:par>
                </p:childTnLst>
              </p:cTn>
              <p:nextCondLst>
                <p:cond evt="onClick" delay="0">
                  <p:tgtEl>
                    <p:spTgt spid="1711"/>
                  </p:tgtEl>
                </p:cond>
              </p:nextCondLst>
            </p:seq>
            <p:seq concurrent="1" nextAc="seek">
              <p:cTn id="1684" restart="whenNotActive" fill="hold" evtFilter="cancelBubble" nodeType="interactiveSeq">
                <p:stCondLst>
                  <p:cond evt="onClick" delay="0">
                    <p:tgtEl>
                      <p:spTgt spid="1712"/>
                    </p:tgtEl>
                  </p:cond>
                </p:stCondLst>
                <p:endSync evt="end" delay="0">
                  <p:rtn val="all"/>
                </p:endSync>
                <p:childTnLst>
                  <p:par>
                    <p:cTn id="1685" fill="hold">
                      <p:stCondLst>
                        <p:cond delay="0"/>
                      </p:stCondLst>
                      <p:childTnLst>
                        <p:par>
                          <p:cTn id="1686" fill="hold">
                            <p:stCondLst>
                              <p:cond delay="0"/>
                            </p:stCondLst>
                            <p:childTnLst>
                              <p:par>
                                <p:cTn id="1687" presetID="1" presetClass="exit" presetSubtype="0" fill="hold" grpId="0" nodeType="clickEffect">
                                  <p:stCondLst>
                                    <p:cond delay="0"/>
                                  </p:stCondLst>
                                  <p:childTnLst>
                                    <p:set>
                                      <p:cBhvr>
                                        <p:cTn id="1688" dur="1" fill="hold">
                                          <p:stCondLst>
                                            <p:cond delay="0"/>
                                          </p:stCondLst>
                                        </p:cTn>
                                        <p:tgtEl>
                                          <p:spTgt spid="1712"/>
                                        </p:tgtEl>
                                        <p:attrNameLst>
                                          <p:attrName>style.visibility</p:attrName>
                                        </p:attrNameLst>
                                      </p:cBhvr>
                                      <p:to>
                                        <p:strVal val="hidden"/>
                                      </p:to>
                                    </p:set>
                                  </p:childTnLst>
                                </p:cTn>
                              </p:par>
                            </p:childTnLst>
                          </p:cTn>
                        </p:par>
                      </p:childTnLst>
                    </p:cTn>
                  </p:par>
                </p:childTnLst>
              </p:cTn>
              <p:nextCondLst>
                <p:cond evt="onClick" delay="0">
                  <p:tgtEl>
                    <p:spTgt spid="1712"/>
                  </p:tgtEl>
                </p:cond>
              </p:nextCondLst>
            </p:seq>
            <p:seq concurrent="1" nextAc="seek">
              <p:cTn id="1689" restart="whenNotActive" fill="hold" evtFilter="cancelBubble" nodeType="interactiveSeq">
                <p:stCondLst>
                  <p:cond evt="onClick" delay="0">
                    <p:tgtEl>
                      <p:spTgt spid="1713"/>
                    </p:tgtEl>
                  </p:cond>
                </p:stCondLst>
                <p:endSync evt="end" delay="0">
                  <p:rtn val="all"/>
                </p:endSync>
                <p:childTnLst>
                  <p:par>
                    <p:cTn id="1690" fill="hold">
                      <p:stCondLst>
                        <p:cond delay="0"/>
                      </p:stCondLst>
                      <p:childTnLst>
                        <p:par>
                          <p:cTn id="1691" fill="hold">
                            <p:stCondLst>
                              <p:cond delay="0"/>
                            </p:stCondLst>
                            <p:childTnLst>
                              <p:par>
                                <p:cTn id="1692" presetID="1" presetClass="exit" presetSubtype="0" fill="hold" grpId="0" nodeType="clickEffect">
                                  <p:stCondLst>
                                    <p:cond delay="0"/>
                                  </p:stCondLst>
                                  <p:childTnLst>
                                    <p:set>
                                      <p:cBhvr>
                                        <p:cTn id="1693" dur="1" fill="hold">
                                          <p:stCondLst>
                                            <p:cond delay="0"/>
                                          </p:stCondLst>
                                        </p:cTn>
                                        <p:tgtEl>
                                          <p:spTgt spid="1713"/>
                                        </p:tgtEl>
                                        <p:attrNameLst>
                                          <p:attrName>style.visibility</p:attrName>
                                        </p:attrNameLst>
                                      </p:cBhvr>
                                      <p:to>
                                        <p:strVal val="hidden"/>
                                      </p:to>
                                    </p:set>
                                  </p:childTnLst>
                                </p:cTn>
                              </p:par>
                            </p:childTnLst>
                          </p:cTn>
                        </p:par>
                      </p:childTnLst>
                    </p:cTn>
                  </p:par>
                </p:childTnLst>
              </p:cTn>
              <p:nextCondLst>
                <p:cond evt="onClick" delay="0">
                  <p:tgtEl>
                    <p:spTgt spid="1713"/>
                  </p:tgtEl>
                </p:cond>
              </p:nextCondLst>
            </p:seq>
            <p:seq concurrent="1" nextAc="seek">
              <p:cTn id="1694" restart="whenNotActive" fill="hold" evtFilter="cancelBubble" nodeType="interactiveSeq">
                <p:stCondLst>
                  <p:cond evt="onClick" delay="0">
                    <p:tgtEl>
                      <p:spTgt spid="1714"/>
                    </p:tgtEl>
                  </p:cond>
                </p:stCondLst>
                <p:endSync evt="end" delay="0">
                  <p:rtn val="all"/>
                </p:endSync>
                <p:childTnLst>
                  <p:par>
                    <p:cTn id="1695" fill="hold">
                      <p:stCondLst>
                        <p:cond delay="0"/>
                      </p:stCondLst>
                      <p:childTnLst>
                        <p:par>
                          <p:cTn id="1696" fill="hold">
                            <p:stCondLst>
                              <p:cond delay="0"/>
                            </p:stCondLst>
                            <p:childTnLst>
                              <p:par>
                                <p:cTn id="1697" presetID="1" presetClass="exit" presetSubtype="0" fill="hold" grpId="0" nodeType="clickEffect">
                                  <p:stCondLst>
                                    <p:cond delay="0"/>
                                  </p:stCondLst>
                                  <p:childTnLst>
                                    <p:set>
                                      <p:cBhvr>
                                        <p:cTn id="1698" dur="1" fill="hold">
                                          <p:stCondLst>
                                            <p:cond delay="0"/>
                                          </p:stCondLst>
                                        </p:cTn>
                                        <p:tgtEl>
                                          <p:spTgt spid="1714"/>
                                        </p:tgtEl>
                                        <p:attrNameLst>
                                          <p:attrName>style.visibility</p:attrName>
                                        </p:attrNameLst>
                                      </p:cBhvr>
                                      <p:to>
                                        <p:strVal val="hidden"/>
                                      </p:to>
                                    </p:set>
                                  </p:childTnLst>
                                </p:cTn>
                              </p:par>
                            </p:childTnLst>
                          </p:cTn>
                        </p:par>
                      </p:childTnLst>
                    </p:cTn>
                  </p:par>
                </p:childTnLst>
              </p:cTn>
              <p:nextCondLst>
                <p:cond evt="onClick" delay="0">
                  <p:tgtEl>
                    <p:spTgt spid="1714"/>
                  </p:tgtEl>
                </p:cond>
              </p:nextCondLst>
            </p:seq>
            <p:seq concurrent="1" nextAc="seek">
              <p:cTn id="1699" restart="whenNotActive" fill="hold" evtFilter="cancelBubble" nodeType="interactiveSeq">
                <p:stCondLst>
                  <p:cond evt="onClick" delay="0">
                    <p:tgtEl>
                      <p:spTgt spid="1715"/>
                    </p:tgtEl>
                  </p:cond>
                </p:stCondLst>
                <p:endSync evt="end" delay="0">
                  <p:rtn val="all"/>
                </p:endSync>
                <p:childTnLst>
                  <p:par>
                    <p:cTn id="1700" fill="hold">
                      <p:stCondLst>
                        <p:cond delay="0"/>
                      </p:stCondLst>
                      <p:childTnLst>
                        <p:par>
                          <p:cTn id="1701" fill="hold">
                            <p:stCondLst>
                              <p:cond delay="0"/>
                            </p:stCondLst>
                            <p:childTnLst>
                              <p:par>
                                <p:cTn id="1702" presetID="1" presetClass="exit" presetSubtype="0" fill="hold" grpId="0" nodeType="clickEffect">
                                  <p:stCondLst>
                                    <p:cond delay="0"/>
                                  </p:stCondLst>
                                  <p:childTnLst>
                                    <p:set>
                                      <p:cBhvr>
                                        <p:cTn id="1703" dur="1" fill="hold">
                                          <p:stCondLst>
                                            <p:cond delay="0"/>
                                          </p:stCondLst>
                                        </p:cTn>
                                        <p:tgtEl>
                                          <p:spTgt spid="1715"/>
                                        </p:tgtEl>
                                        <p:attrNameLst>
                                          <p:attrName>style.visibility</p:attrName>
                                        </p:attrNameLst>
                                      </p:cBhvr>
                                      <p:to>
                                        <p:strVal val="hidden"/>
                                      </p:to>
                                    </p:set>
                                  </p:childTnLst>
                                </p:cTn>
                              </p:par>
                            </p:childTnLst>
                          </p:cTn>
                        </p:par>
                      </p:childTnLst>
                    </p:cTn>
                  </p:par>
                </p:childTnLst>
              </p:cTn>
              <p:nextCondLst>
                <p:cond evt="onClick" delay="0">
                  <p:tgtEl>
                    <p:spTgt spid="1715"/>
                  </p:tgtEl>
                </p:cond>
              </p:nextCondLst>
            </p:seq>
            <p:seq concurrent="1" nextAc="seek">
              <p:cTn id="1704" restart="whenNotActive" fill="hold" evtFilter="cancelBubble" nodeType="interactiveSeq">
                <p:stCondLst>
                  <p:cond evt="onClick" delay="0">
                    <p:tgtEl>
                      <p:spTgt spid="1716"/>
                    </p:tgtEl>
                  </p:cond>
                </p:stCondLst>
                <p:endSync evt="end" delay="0">
                  <p:rtn val="all"/>
                </p:endSync>
                <p:childTnLst>
                  <p:par>
                    <p:cTn id="1705" fill="hold">
                      <p:stCondLst>
                        <p:cond delay="0"/>
                      </p:stCondLst>
                      <p:childTnLst>
                        <p:par>
                          <p:cTn id="1706" fill="hold">
                            <p:stCondLst>
                              <p:cond delay="0"/>
                            </p:stCondLst>
                            <p:childTnLst>
                              <p:par>
                                <p:cTn id="1707" presetID="1" presetClass="exit" presetSubtype="0" fill="hold" grpId="0" nodeType="clickEffect">
                                  <p:stCondLst>
                                    <p:cond delay="0"/>
                                  </p:stCondLst>
                                  <p:childTnLst>
                                    <p:set>
                                      <p:cBhvr>
                                        <p:cTn id="1708" dur="1" fill="hold">
                                          <p:stCondLst>
                                            <p:cond delay="0"/>
                                          </p:stCondLst>
                                        </p:cTn>
                                        <p:tgtEl>
                                          <p:spTgt spid="1716"/>
                                        </p:tgtEl>
                                        <p:attrNameLst>
                                          <p:attrName>style.visibility</p:attrName>
                                        </p:attrNameLst>
                                      </p:cBhvr>
                                      <p:to>
                                        <p:strVal val="hidden"/>
                                      </p:to>
                                    </p:set>
                                  </p:childTnLst>
                                </p:cTn>
                              </p:par>
                            </p:childTnLst>
                          </p:cTn>
                        </p:par>
                      </p:childTnLst>
                    </p:cTn>
                  </p:par>
                </p:childTnLst>
              </p:cTn>
              <p:nextCondLst>
                <p:cond evt="onClick" delay="0">
                  <p:tgtEl>
                    <p:spTgt spid="1716"/>
                  </p:tgtEl>
                </p:cond>
              </p:nextCondLst>
            </p:seq>
            <p:seq concurrent="1" nextAc="seek">
              <p:cTn id="1709" restart="whenNotActive" fill="hold" evtFilter="cancelBubble" nodeType="interactiveSeq">
                <p:stCondLst>
                  <p:cond evt="onClick" delay="0">
                    <p:tgtEl>
                      <p:spTgt spid="1717"/>
                    </p:tgtEl>
                  </p:cond>
                </p:stCondLst>
                <p:endSync evt="end" delay="0">
                  <p:rtn val="all"/>
                </p:endSync>
                <p:childTnLst>
                  <p:par>
                    <p:cTn id="1710" fill="hold">
                      <p:stCondLst>
                        <p:cond delay="0"/>
                      </p:stCondLst>
                      <p:childTnLst>
                        <p:par>
                          <p:cTn id="1711" fill="hold">
                            <p:stCondLst>
                              <p:cond delay="0"/>
                            </p:stCondLst>
                            <p:childTnLst>
                              <p:par>
                                <p:cTn id="1712" presetID="1" presetClass="exit" presetSubtype="0" fill="hold" grpId="0" nodeType="clickEffect">
                                  <p:stCondLst>
                                    <p:cond delay="0"/>
                                  </p:stCondLst>
                                  <p:childTnLst>
                                    <p:set>
                                      <p:cBhvr>
                                        <p:cTn id="1713" dur="1" fill="hold">
                                          <p:stCondLst>
                                            <p:cond delay="0"/>
                                          </p:stCondLst>
                                        </p:cTn>
                                        <p:tgtEl>
                                          <p:spTgt spid="1717"/>
                                        </p:tgtEl>
                                        <p:attrNameLst>
                                          <p:attrName>style.visibility</p:attrName>
                                        </p:attrNameLst>
                                      </p:cBhvr>
                                      <p:to>
                                        <p:strVal val="hidden"/>
                                      </p:to>
                                    </p:set>
                                  </p:childTnLst>
                                </p:cTn>
                              </p:par>
                            </p:childTnLst>
                          </p:cTn>
                        </p:par>
                      </p:childTnLst>
                    </p:cTn>
                  </p:par>
                </p:childTnLst>
              </p:cTn>
              <p:nextCondLst>
                <p:cond evt="onClick" delay="0">
                  <p:tgtEl>
                    <p:spTgt spid="1717"/>
                  </p:tgtEl>
                </p:cond>
              </p:nextCondLst>
            </p:seq>
            <p:seq concurrent="1" nextAc="seek">
              <p:cTn id="1714" restart="whenNotActive" fill="hold" evtFilter="cancelBubble" nodeType="interactiveSeq">
                <p:stCondLst>
                  <p:cond evt="onClick" delay="0">
                    <p:tgtEl>
                      <p:spTgt spid="1718"/>
                    </p:tgtEl>
                  </p:cond>
                </p:stCondLst>
                <p:endSync evt="end" delay="0">
                  <p:rtn val="all"/>
                </p:endSync>
                <p:childTnLst>
                  <p:par>
                    <p:cTn id="1715" fill="hold">
                      <p:stCondLst>
                        <p:cond delay="0"/>
                      </p:stCondLst>
                      <p:childTnLst>
                        <p:par>
                          <p:cTn id="1716" fill="hold">
                            <p:stCondLst>
                              <p:cond delay="0"/>
                            </p:stCondLst>
                            <p:childTnLst>
                              <p:par>
                                <p:cTn id="1717" presetID="1" presetClass="exit" presetSubtype="0" fill="hold" grpId="0" nodeType="clickEffect">
                                  <p:stCondLst>
                                    <p:cond delay="0"/>
                                  </p:stCondLst>
                                  <p:childTnLst>
                                    <p:set>
                                      <p:cBhvr>
                                        <p:cTn id="1718" dur="1" fill="hold">
                                          <p:stCondLst>
                                            <p:cond delay="0"/>
                                          </p:stCondLst>
                                        </p:cTn>
                                        <p:tgtEl>
                                          <p:spTgt spid="1718"/>
                                        </p:tgtEl>
                                        <p:attrNameLst>
                                          <p:attrName>style.visibility</p:attrName>
                                        </p:attrNameLst>
                                      </p:cBhvr>
                                      <p:to>
                                        <p:strVal val="hidden"/>
                                      </p:to>
                                    </p:set>
                                  </p:childTnLst>
                                </p:cTn>
                              </p:par>
                            </p:childTnLst>
                          </p:cTn>
                        </p:par>
                      </p:childTnLst>
                    </p:cTn>
                  </p:par>
                </p:childTnLst>
              </p:cTn>
              <p:nextCondLst>
                <p:cond evt="onClick" delay="0">
                  <p:tgtEl>
                    <p:spTgt spid="1718"/>
                  </p:tgtEl>
                </p:cond>
              </p:nextCondLst>
            </p:seq>
            <p:seq concurrent="1" nextAc="seek">
              <p:cTn id="1719" restart="whenNotActive" fill="hold" evtFilter="cancelBubble" nodeType="interactiveSeq">
                <p:stCondLst>
                  <p:cond evt="onClick" delay="0">
                    <p:tgtEl>
                      <p:spTgt spid="1719"/>
                    </p:tgtEl>
                  </p:cond>
                </p:stCondLst>
                <p:endSync evt="end" delay="0">
                  <p:rtn val="all"/>
                </p:endSync>
                <p:childTnLst>
                  <p:par>
                    <p:cTn id="1720" fill="hold">
                      <p:stCondLst>
                        <p:cond delay="0"/>
                      </p:stCondLst>
                      <p:childTnLst>
                        <p:par>
                          <p:cTn id="1721" fill="hold">
                            <p:stCondLst>
                              <p:cond delay="0"/>
                            </p:stCondLst>
                            <p:childTnLst>
                              <p:par>
                                <p:cTn id="1722" presetID="1" presetClass="exit" presetSubtype="0" fill="hold" grpId="0" nodeType="clickEffect">
                                  <p:stCondLst>
                                    <p:cond delay="0"/>
                                  </p:stCondLst>
                                  <p:childTnLst>
                                    <p:set>
                                      <p:cBhvr>
                                        <p:cTn id="1723" dur="1" fill="hold">
                                          <p:stCondLst>
                                            <p:cond delay="0"/>
                                          </p:stCondLst>
                                        </p:cTn>
                                        <p:tgtEl>
                                          <p:spTgt spid="1719"/>
                                        </p:tgtEl>
                                        <p:attrNameLst>
                                          <p:attrName>style.visibility</p:attrName>
                                        </p:attrNameLst>
                                      </p:cBhvr>
                                      <p:to>
                                        <p:strVal val="hidden"/>
                                      </p:to>
                                    </p:set>
                                  </p:childTnLst>
                                </p:cTn>
                              </p:par>
                            </p:childTnLst>
                          </p:cTn>
                        </p:par>
                      </p:childTnLst>
                    </p:cTn>
                  </p:par>
                </p:childTnLst>
              </p:cTn>
              <p:nextCondLst>
                <p:cond evt="onClick" delay="0">
                  <p:tgtEl>
                    <p:spTgt spid="1719"/>
                  </p:tgtEl>
                </p:cond>
              </p:nextCondLst>
            </p:seq>
            <p:seq concurrent="1" nextAc="seek">
              <p:cTn id="1724" restart="whenNotActive" fill="hold" evtFilter="cancelBubble" nodeType="interactiveSeq">
                <p:stCondLst>
                  <p:cond evt="onClick" delay="0">
                    <p:tgtEl>
                      <p:spTgt spid="1720"/>
                    </p:tgtEl>
                  </p:cond>
                </p:stCondLst>
                <p:endSync evt="end" delay="0">
                  <p:rtn val="all"/>
                </p:endSync>
                <p:childTnLst>
                  <p:par>
                    <p:cTn id="1725" fill="hold">
                      <p:stCondLst>
                        <p:cond delay="0"/>
                      </p:stCondLst>
                      <p:childTnLst>
                        <p:par>
                          <p:cTn id="1726" fill="hold">
                            <p:stCondLst>
                              <p:cond delay="0"/>
                            </p:stCondLst>
                            <p:childTnLst>
                              <p:par>
                                <p:cTn id="1727" presetID="1" presetClass="exit" presetSubtype="0" fill="hold" grpId="0" nodeType="clickEffect">
                                  <p:stCondLst>
                                    <p:cond delay="0"/>
                                  </p:stCondLst>
                                  <p:childTnLst>
                                    <p:set>
                                      <p:cBhvr>
                                        <p:cTn id="1728" dur="1" fill="hold">
                                          <p:stCondLst>
                                            <p:cond delay="0"/>
                                          </p:stCondLst>
                                        </p:cTn>
                                        <p:tgtEl>
                                          <p:spTgt spid="1720"/>
                                        </p:tgtEl>
                                        <p:attrNameLst>
                                          <p:attrName>style.visibility</p:attrName>
                                        </p:attrNameLst>
                                      </p:cBhvr>
                                      <p:to>
                                        <p:strVal val="hidden"/>
                                      </p:to>
                                    </p:set>
                                  </p:childTnLst>
                                </p:cTn>
                              </p:par>
                            </p:childTnLst>
                          </p:cTn>
                        </p:par>
                      </p:childTnLst>
                    </p:cTn>
                  </p:par>
                </p:childTnLst>
              </p:cTn>
              <p:nextCondLst>
                <p:cond evt="onClick" delay="0">
                  <p:tgtEl>
                    <p:spTgt spid="1720"/>
                  </p:tgtEl>
                </p:cond>
              </p:nextCondLst>
            </p:seq>
            <p:seq concurrent="1" nextAc="seek">
              <p:cTn id="1729" restart="whenNotActive" fill="hold" evtFilter="cancelBubble" nodeType="interactiveSeq">
                <p:stCondLst>
                  <p:cond evt="onClick" delay="0">
                    <p:tgtEl>
                      <p:spTgt spid="1721"/>
                    </p:tgtEl>
                  </p:cond>
                </p:stCondLst>
                <p:endSync evt="end" delay="0">
                  <p:rtn val="all"/>
                </p:endSync>
                <p:childTnLst>
                  <p:par>
                    <p:cTn id="1730" fill="hold">
                      <p:stCondLst>
                        <p:cond delay="0"/>
                      </p:stCondLst>
                      <p:childTnLst>
                        <p:par>
                          <p:cTn id="1731" fill="hold">
                            <p:stCondLst>
                              <p:cond delay="0"/>
                            </p:stCondLst>
                            <p:childTnLst>
                              <p:par>
                                <p:cTn id="1732" presetID="1" presetClass="exit" presetSubtype="0" fill="hold" grpId="0" nodeType="clickEffect">
                                  <p:stCondLst>
                                    <p:cond delay="0"/>
                                  </p:stCondLst>
                                  <p:childTnLst>
                                    <p:set>
                                      <p:cBhvr>
                                        <p:cTn id="1733" dur="1" fill="hold">
                                          <p:stCondLst>
                                            <p:cond delay="0"/>
                                          </p:stCondLst>
                                        </p:cTn>
                                        <p:tgtEl>
                                          <p:spTgt spid="1721"/>
                                        </p:tgtEl>
                                        <p:attrNameLst>
                                          <p:attrName>style.visibility</p:attrName>
                                        </p:attrNameLst>
                                      </p:cBhvr>
                                      <p:to>
                                        <p:strVal val="hidden"/>
                                      </p:to>
                                    </p:set>
                                  </p:childTnLst>
                                </p:cTn>
                              </p:par>
                            </p:childTnLst>
                          </p:cTn>
                        </p:par>
                      </p:childTnLst>
                    </p:cTn>
                  </p:par>
                </p:childTnLst>
              </p:cTn>
              <p:nextCondLst>
                <p:cond evt="onClick" delay="0">
                  <p:tgtEl>
                    <p:spTgt spid="1721"/>
                  </p:tgtEl>
                </p:cond>
              </p:nextCondLst>
            </p:seq>
            <p:seq concurrent="1" nextAc="seek">
              <p:cTn id="1734" restart="whenNotActive" fill="hold" evtFilter="cancelBubble" nodeType="interactiveSeq">
                <p:stCondLst>
                  <p:cond evt="onClick" delay="0">
                    <p:tgtEl>
                      <p:spTgt spid="1722"/>
                    </p:tgtEl>
                  </p:cond>
                </p:stCondLst>
                <p:endSync evt="end" delay="0">
                  <p:rtn val="all"/>
                </p:endSync>
                <p:childTnLst>
                  <p:par>
                    <p:cTn id="1735" fill="hold">
                      <p:stCondLst>
                        <p:cond delay="0"/>
                      </p:stCondLst>
                      <p:childTnLst>
                        <p:par>
                          <p:cTn id="1736" fill="hold">
                            <p:stCondLst>
                              <p:cond delay="0"/>
                            </p:stCondLst>
                            <p:childTnLst>
                              <p:par>
                                <p:cTn id="1737" presetID="1" presetClass="exit" presetSubtype="0" fill="hold" grpId="0" nodeType="clickEffect">
                                  <p:stCondLst>
                                    <p:cond delay="0"/>
                                  </p:stCondLst>
                                  <p:childTnLst>
                                    <p:set>
                                      <p:cBhvr>
                                        <p:cTn id="1738" dur="1" fill="hold">
                                          <p:stCondLst>
                                            <p:cond delay="0"/>
                                          </p:stCondLst>
                                        </p:cTn>
                                        <p:tgtEl>
                                          <p:spTgt spid="1722"/>
                                        </p:tgtEl>
                                        <p:attrNameLst>
                                          <p:attrName>style.visibility</p:attrName>
                                        </p:attrNameLst>
                                      </p:cBhvr>
                                      <p:to>
                                        <p:strVal val="hidden"/>
                                      </p:to>
                                    </p:set>
                                  </p:childTnLst>
                                </p:cTn>
                              </p:par>
                            </p:childTnLst>
                          </p:cTn>
                        </p:par>
                      </p:childTnLst>
                    </p:cTn>
                  </p:par>
                </p:childTnLst>
              </p:cTn>
              <p:nextCondLst>
                <p:cond evt="onClick" delay="0">
                  <p:tgtEl>
                    <p:spTgt spid="1722"/>
                  </p:tgtEl>
                </p:cond>
              </p:nextCondLst>
            </p:seq>
            <p:seq concurrent="1" nextAc="seek">
              <p:cTn id="1739" restart="whenNotActive" fill="hold" evtFilter="cancelBubble" nodeType="interactiveSeq">
                <p:stCondLst>
                  <p:cond evt="onClick" delay="0">
                    <p:tgtEl>
                      <p:spTgt spid="1723"/>
                    </p:tgtEl>
                  </p:cond>
                </p:stCondLst>
                <p:endSync evt="end" delay="0">
                  <p:rtn val="all"/>
                </p:endSync>
                <p:childTnLst>
                  <p:par>
                    <p:cTn id="1740" fill="hold">
                      <p:stCondLst>
                        <p:cond delay="0"/>
                      </p:stCondLst>
                      <p:childTnLst>
                        <p:par>
                          <p:cTn id="1741" fill="hold">
                            <p:stCondLst>
                              <p:cond delay="0"/>
                            </p:stCondLst>
                            <p:childTnLst>
                              <p:par>
                                <p:cTn id="1742" presetID="1" presetClass="exit" presetSubtype="0" fill="hold" grpId="0" nodeType="clickEffect">
                                  <p:stCondLst>
                                    <p:cond delay="0"/>
                                  </p:stCondLst>
                                  <p:childTnLst>
                                    <p:set>
                                      <p:cBhvr>
                                        <p:cTn id="1743" dur="1" fill="hold">
                                          <p:stCondLst>
                                            <p:cond delay="0"/>
                                          </p:stCondLst>
                                        </p:cTn>
                                        <p:tgtEl>
                                          <p:spTgt spid="1723"/>
                                        </p:tgtEl>
                                        <p:attrNameLst>
                                          <p:attrName>style.visibility</p:attrName>
                                        </p:attrNameLst>
                                      </p:cBhvr>
                                      <p:to>
                                        <p:strVal val="hidden"/>
                                      </p:to>
                                    </p:set>
                                  </p:childTnLst>
                                </p:cTn>
                              </p:par>
                            </p:childTnLst>
                          </p:cTn>
                        </p:par>
                      </p:childTnLst>
                    </p:cTn>
                  </p:par>
                </p:childTnLst>
              </p:cTn>
              <p:nextCondLst>
                <p:cond evt="onClick" delay="0">
                  <p:tgtEl>
                    <p:spTgt spid="1723"/>
                  </p:tgtEl>
                </p:cond>
              </p:nextCondLst>
            </p:seq>
            <p:seq concurrent="1" nextAc="seek">
              <p:cTn id="1744" restart="whenNotActive" fill="hold" evtFilter="cancelBubble" nodeType="interactiveSeq">
                <p:stCondLst>
                  <p:cond evt="onClick" delay="0">
                    <p:tgtEl>
                      <p:spTgt spid="1724"/>
                    </p:tgtEl>
                  </p:cond>
                </p:stCondLst>
                <p:endSync evt="end" delay="0">
                  <p:rtn val="all"/>
                </p:endSync>
                <p:childTnLst>
                  <p:par>
                    <p:cTn id="1745" fill="hold">
                      <p:stCondLst>
                        <p:cond delay="0"/>
                      </p:stCondLst>
                      <p:childTnLst>
                        <p:par>
                          <p:cTn id="1746" fill="hold">
                            <p:stCondLst>
                              <p:cond delay="0"/>
                            </p:stCondLst>
                            <p:childTnLst>
                              <p:par>
                                <p:cTn id="1747" presetID="1" presetClass="exit" presetSubtype="0" fill="hold" grpId="0" nodeType="clickEffect">
                                  <p:stCondLst>
                                    <p:cond delay="0"/>
                                  </p:stCondLst>
                                  <p:childTnLst>
                                    <p:set>
                                      <p:cBhvr>
                                        <p:cTn id="1748" dur="1" fill="hold">
                                          <p:stCondLst>
                                            <p:cond delay="0"/>
                                          </p:stCondLst>
                                        </p:cTn>
                                        <p:tgtEl>
                                          <p:spTgt spid="1724"/>
                                        </p:tgtEl>
                                        <p:attrNameLst>
                                          <p:attrName>style.visibility</p:attrName>
                                        </p:attrNameLst>
                                      </p:cBhvr>
                                      <p:to>
                                        <p:strVal val="hidden"/>
                                      </p:to>
                                    </p:set>
                                  </p:childTnLst>
                                </p:cTn>
                              </p:par>
                            </p:childTnLst>
                          </p:cTn>
                        </p:par>
                      </p:childTnLst>
                    </p:cTn>
                  </p:par>
                </p:childTnLst>
              </p:cTn>
              <p:nextCondLst>
                <p:cond evt="onClick" delay="0">
                  <p:tgtEl>
                    <p:spTgt spid="1724"/>
                  </p:tgtEl>
                </p:cond>
              </p:nextCondLst>
            </p:seq>
            <p:seq concurrent="1" nextAc="seek">
              <p:cTn id="1749" restart="whenNotActive" fill="hold" evtFilter="cancelBubble" nodeType="interactiveSeq">
                <p:stCondLst>
                  <p:cond evt="onClick" delay="0">
                    <p:tgtEl>
                      <p:spTgt spid="1725"/>
                    </p:tgtEl>
                  </p:cond>
                </p:stCondLst>
                <p:endSync evt="end" delay="0">
                  <p:rtn val="all"/>
                </p:endSync>
                <p:childTnLst>
                  <p:par>
                    <p:cTn id="1750" fill="hold">
                      <p:stCondLst>
                        <p:cond delay="0"/>
                      </p:stCondLst>
                      <p:childTnLst>
                        <p:par>
                          <p:cTn id="1751" fill="hold">
                            <p:stCondLst>
                              <p:cond delay="0"/>
                            </p:stCondLst>
                            <p:childTnLst>
                              <p:par>
                                <p:cTn id="1752" presetID="1" presetClass="exit" presetSubtype="0" fill="hold" grpId="0" nodeType="clickEffect">
                                  <p:stCondLst>
                                    <p:cond delay="0"/>
                                  </p:stCondLst>
                                  <p:childTnLst>
                                    <p:set>
                                      <p:cBhvr>
                                        <p:cTn id="1753" dur="1" fill="hold">
                                          <p:stCondLst>
                                            <p:cond delay="0"/>
                                          </p:stCondLst>
                                        </p:cTn>
                                        <p:tgtEl>
                                          <p:spTgt spid="1725"/>
                                        </p:tgtEl>
                                        <p:attrNameLst>
                                          <p:attrName>style.visibility</p:attrName>
                                        </p:attrNameLst>
                                      </p:cBhvr>
                                      <p:to>
                                        <p:strVal val="hidden"/>
                                      </p:to>
                                    </p:set>
                                  </p:childTnLst>
                                </p:cTn>
                              </p:par>
                            </p:childTnLst>
                          </p:cTn>
                        </p:par>
                      </p:childTnLst>
                    </p:cTn>
                  </p:par>
                </p:childTnLst>
              </p:cTn>
              <p:nextCondLst>
                <p:cond evt="onClick" delay="0">
                  <p:tgtEl>
                    <p:spTgt spid="1725"/>
                  </p:tgtEl>
                </p:cond>
              </p:nextCondLst>
            </p:seq>
            <p:seq concurrent="1" nextAc="seek">
              <p:cTn id="1754" restart="whenNotActive" fill="hold" evtFilter="cancelBubble" nodeType="interactiveSeq">
                <p:stCondLst>
                  <p:cond evt="onClick" delay="0">
                    <p:tgtEl>
                      <p:spTgt spid="1726"/>
                    </p:tgtEl>
                  </p:cond>
                </p:stCondLst>
                <p:endSync evt="end" delay="0">
                  <p:rtn val="all"/>
                </p:endSync>
                <p:childTnLst>
                  <p:par>
                    <p:cTn id="1755" fill="hold">
                      <p:stCondLst>
                        <p:cond delay="0"/>
                      </p:stCondLst>
                      <p:childTnLst>
                        <p:par>
                          <p:cTn id="1756" fill="hold">
                            <p:stCondLst>
                              <p:cond delay="0"/>
                            </p:stCondLst>
                            <p:childTnLst>
                              <p:par>
                                <p:cTn id="1757" presetID="1" presetClass="exit" presetSubtype="0" fill="hold" grpId="0" nodeType="clickEffect">
                                  <p:stCondLst>
                                    <p:cond delay="0"/>
                                  </p:stCondLst>
                                  <p:childTnLst>
                                    <p:set>
                                      <p:cBhvr>
                                        <p:cTn id="1758" dur="1" fill="hold">
                                          <p:stCondLst>
                                            <p:cond delay="0"/>
                                          </p:stCondLst>
                                        </p:cTn>
                                        <p:tgtEl>
                                          <p:spTgt spid="1726"/>
                                        </p:tgtEl>
                                        <p:attrNameLst>
                                          <p:attrName>style.visibility</p:attrName>
                                        </p:attrNameLst>
                                      </p:cBhvr>
                                      <p:to>
                                        <p:strVal val="hidden"/>
                                      </p:to>
                                    </p:set>
                                  </p:childTnLst>
                                </p:cTn>
                              </p:par>
                            </p:childTnLst>
                          </p:cTn>
                        </p:par>
                      </p:childTnLst>
                    </p:cTn>
                  </p:par>
                </p:childTnLst>
              </p:cTn>
              <p:nextCondLst>
                <p:cond evt="onClick" delay="0">
                  <p:tgtEl>
                    <p:spTgt spid="1726"/>
                  </p:tgtEl>
                </p:cond>
              </p:nextCondLst>
            </p:seq>
            <p:seq concurrent="1" nextAc="seek">
              <p:cTn id="1759" restart="whenNotActive" fill="hold" evtFilter="cancelBubble" nodeType="interactiveSeq">
                <p:stCondLst>
                  <p:cond evt="onClick" delay="0">
                    <p:tgtEl>
                      <p:spTgt spid="1727"/>
                    </p:tgtEl>
                  </p:cond>
                </p:stCondLst>
                <p:endSync evt="end" delay="0">
                  <p:rtn val="all"/>
                </p:endSync>
                <p:childTnLst>
                  <p:par>
                    <p:cTn id="1760" fill="hold">
                      <p:stCondLst>
                        <p:cond delay="0"/>
                      </p:stCondLst>
                      <p:childTnLst>
                        <p:par>
                          <p:cTn id="1761" fill="hold">
                            <p:stCondLst>
                              <p:cond delay="0"/>
                            </p:stCondLst>
                            <p:childTnLst>
                              <p:par>
                                <p:cTn id="1762" presetID="1" presetClass="exit" presetSubtype="0" fill="hold" grpId="0" nodeType="clickEffect">
                                  <p:stCondLst>
                                    <p:cond delay="0"/>
                                  </p:stCondLst>
                                  <p:childTnLst>
                                    <p:set>
                                      <p:cBhvr>
                                        <p:cTn id="1763" dur="1" fill="hold">
                                          <p:stCondLst>
                                            <p:cond delay="0"/>
                                          </p:stCondLst>
                                        </p:cTn>
                                        <p:tgtEl>
                                          <p:spTgt spid="1727"/>
                                        </p:tgtEl>
                                        <p:attrNameLst>
                                          <p:attrName>style.visibility</p:attrName>
                                        </p:attrNameLst>
                                      </p:cBhvr>
                                      <p:to>
                                        <p:strVal val="hidden"/>
                                      </p:to>
                                    </p:set>
                                  </p:childTnLst>
                                </p:cTn>
                              </p:par>
                            </p:childTnLst>
                          </p:cTn>
                        </p:par>
                      </p:childTnLst>
                    </p:cTn>
                  </p:par>
                </p:childTnLst>
              </p:cTn>
              <p:nextCondLst>
                <p:cond evt="onClick" delay="0">
                  <p:tgtEl>
                    <p:spTgt spid="1727"/>
                  </p:tgtEl>
                </p:cond>
              </p:nextCondLst>
            </p:seq>
            <p:seq concurrent="1" nextAc="seek">
              <p:cTn id="1764" restart="whenNotActive" fill="hold" evtFilter="cancelBubble" nodeType="interactiveSeq">
                <p:stCondLst>
                  <p:cond evt="onClick" delay="0">
                    <p:tgtEl>
                      <p:spTgt spid="1728"/>
                    </p:tgtEl>
                  </p:cond>
                </p:stCondLst>
                <p:endSync evt="end" delay="0">
                  <p:rtn val="all"/>
                </p:endSync>
                <p:childTnLst>
                  <p:par>
                    <p:cTn id="1765" fill="hold">
                      <p:stCondLst>
                        <p:cond delay="0"/>
                      </p:stCondLst>
                      <p:childTnLst>
                        <p:par>
                          <p:cTn id="1766" fill="hold">
                            <p:stCondLst>
                              <p:cond delay="0"/>
                            </p:stCondLst>
                            <p:childTnLst>
                              <p:par>
                                <p:cTn id="1767" presetID="1" presetClass="exit" presetSubtype="0" fill="hold" grpId="0" nodeType="clickEffect">
                                  <p:stCondLst>
                                    <p:cond delay="0"/>
                                  </p:stCondLst>
                                  <p:childTnLst>
                                    <p:set>
                                      <p:cBhvr>
                                        <p:cTn id="1768" dur="1" fill="hold">
                                          <p:stCondLst>
                                            <p:cond delay="0"/>
                                          </p:stCondLst>
                                        </p:cTn>
                                        <p:tgtEl>
                                          <p:spTgt spid="1728"/>
                                        </p:tgtEl>
                                        <p:attrNameLst>
                                          <p:attrName>style.visibility</p:attrName>
                                        </p:attrNameLst>
                                      </p:cBhvr>
                                      <p:to>
                                        <p:strVal val="hidden"/>
                                      </p:to>
                                    </p:set>
                                  </p:childTnLst>
                                </p:cTn>
                              </p:par>
                            </p:childTnLst>
                          </p:cTn>
                        </p:par>
                      </p:childTnLst>
                    </p:cTn>
                  </p:par>
                </p:childTnLst>
              </p:cTn>
              <p:nextCondLst>
                <p:cond evt="onClick" delay="0">
                  <p:tgtEl>
                    <p:spTgt spid="1728"/>
                  </p:tgtEl>
                </p:cond>
              </p:nextCondLst>
            </p:seq>
            <p:seq concurrent="1" nextAc="seek">
              <p:cTn id="1769" restart="whenNotActive" fill="hold" evtFilter="cancelBubble" nodeType="interactiveSeq">
                <p:stCondLst>
                  <p:cond evt="onClick" delay="0">
                    <p:tgtEl>
                      <p:spTgt spid="1729"/>
                    </p:tgtEl>
                  </p:cond>
                </p:stCondLst>
                <p:endSync evt="end" delay="0">
                  <p:rtn val="all"/>
                </p:endSync>
                <p:childTnLst>
                  <p:par>
                    <p:cTn id="1770" fill="hold">
                      <p:stCondLst>
                        <p:cond delay="0"/>
                      </p:stCondLst>
                      <p:childTnLst>
                        <p:par>
                          <p:cTn id="1771" fill="hold">
                            <p:stCondLst>
                              <p:cond delay="0"/>
                            </p:stCondLst>
                            <p:childTnLst>
                              <p:par>
                                <p:cTn id="1772" presetID="1" presetClass="exit" presetSubtype="0" fill="hold" grpId="0" nodeType="clickEffect">
                                  <p:stCondLst>
                                    <p:cond delay="0"/>
                                  </p:stCondLst>
                                  <p:childTnLst>
                                    <p:set>
                                      <p:cBhvr>
                                        <p:cTn id="1773" dur="1" fill="hold">
                                          <p:stCondLst>
                                            <p:cond delay="0"/>
                                          </p:stCondLst>
                                        </p:cTn>
                                        <p:tgtEl>
                                          <p:spTgt spid="1729"/>
                                        </p:tgtEl>
                                        <p:attrNameLst>
                                          <p:attrName>style.visibility</p:attrName>
                                        </p:attrNameLst>
                                      </p:cBhvr>
                                      <p:to>
                                        <p:strVal val="hidden"/>
                                      </p:to>
                                    </p:set>
                                  </p:childTnLst>
                                </p:cTn>
                              </p:par>
                            </p:childTnLst>
                          </p:cTn>
                        </p:par>
                      </p:childTnLst>
                    </p:cTn>
                  </p:par>
                </p:childTnLst>
              </p:cTn>
              <p:nextCondLst>
                <p:cond evt="onClick" delay="0">
                  <p:tgtEl>
                    <p:spTgt spid="1729"/>
                  </p:tgtEl>
                </p:cond>
              </p:nextCondLst>
            </p:seq>
            <p:seq concurrent="1" nextAc="seek">
              <p:cTn id="1774" restart="whenNotActive" fill="hold" evtFilter="cancelBubble" nodeType="interactiveSeq">
                <p:stCondLst>
                  <p:cond evt="onClick" delay="0">
                    <p:tgtEl>
                      <p:spTgt spid="1730"/>
                    </p:tgtEl>
                  </p:cond>
                </p:stCondLst>
                <p:endSync evt="end" delay="0">
                  <p:rtn val="all"/>
                </p:endSync>
                <p:childTnLst>
                  <p:par>
                    <p:cTn id="1775" fill="hold">
                      <p:stCondLst>
                        <p:cond delay="0"/>
                      </p:stCondLst>
                      <p:childTnLst>
                        <p:par>
                          <p:cTn id="1776" fill="hold">
                            <p:stCondLst>
                              <p:cond delay="0"/>
                            </p:stCondLst>
                            <p:childTnLst>
                              <p:par>
                                <p:cTn id="1777" presetID="1" presetClass="exit" presetSubtype="0" fill="hold" grpId="0" nodeType="clickEffect">
                                  <p:stCondLst>
                                    <p:cond delay="0"/>
                                  </p:stCondLst>
                                  <p:childTnLst>
                                    <p:set>
                                      <p:cBhvr>
                                        <p:cTn id="1778" dur="1" fill="hold">
                                          <p:stCondLst>
                                            <p:cond delay="0"/>
                                          </p:stCondLst>
                                        </p:cTn>
                                        <p:tgtEl>
                                          <p:spTgt spid="1730"/>
                                        </p:tgtEl>
                                        <p:attrNameLst>
                                          <p:attrName>style.visibility</p:attrName>
                                        </p:attrNameLst>
                                      </p:cBhvr>
                                      <p:to>
                                        <p:strVal val="hidden"/>
                                      </p:to>
                                    </p:set>
                                  </p:childTnLst>
                                </p:cTn>
                              </p:par>
                            </p:childTnLst>
                          </p:cTn>
                        </p:par>
                      </p:childTnLst>
                    </p:cTn>
                  </p:par>
                </p:childTnLst>
              </p:cTn>
              <p:nextCondLst>
                <p:cond evt="onClick" delay="0">
                  <p:tgtEl>
                    <p:spTgt spid="1730"/>
                  </p:tgtEl>
                </p:cond>
              </p:nextCondLst>
            </p:seq>
            <p:seq concurrent="1" nextAc="seek">
              <p:cTn id="1779" restart="whenNotActive" fill="hold" evtFilter="cancelBubble" nodeType="interactiveSeq">
                <p:stCondLst>
                  <p:cond evt="onClick" delay="0">
                    <p:tgtEl>
                      <p:spTgt spid="1731"/>
                    </p:tgtEl>
                  </p:cond>
                </p:stCondLst>
                <p:endSync evt="end" delay="0">
                  <p:rtn val="all"/>
                </p:endSync>
                <p:childTnLst>
                  <p:par>
                    <p:cTn id="1780" fill="hold">
                      <p:stCondLst>
                        <p:cond delay="0"/>
                      </p:stCondLst>
                      <p:childTnLst>
                        <p:par>
                          <p:cTn id="1781" fill="hold">
                            <p:stCondLst>
                              <p:cond delay="0"/>
                            </p:stCondLst>
                            <p:childTnLst>
                              <p:par>
                                <p:cTn id="1782" presetID="1" presetClass="exit" presetSubtype="0" fill="hold" grpId="0" nodeType="clickEffect">
                                  <p:stCondLst>
                                    <p:cond delay="0"/>
                                  </p:stCondLst>
                                  <p:childTnLst>
                                    <p:set>
                                      <p:cBhvr>
                                        <p:cTn id="1783" dur="1" fill="hold">
                                          <p:stCondLst>
                                            <p:cond delay="0"/>
                                          </p:stCondLst>
                                        </p:cTn>
                                        <p:tgtEl>
                                          <p:spTgt spid="1731"/>
                                        </p:tgtEl>
                                        <p:attrNameLst>
                                          <p:attrName>style.visibility</p:attrName>
                                        </p:attrNameLst>
                                      </p:cBhvr>
                                      <p:to>
                                        <p:strVal val="hidden"/>
                                      </p:to>
                                    </p:set>
                                  </p:childTnLst>
                                </p:cTn>
                              </p:par>
                            </p:childTnLst>
                          </p:cTn>
                        </p:par>
                      </p:childTnLst>
                    </p:cTn>
                  </p:par>
                </p:childTnLst>
              </p:cTn>
              <p:nextCondLst>
                <p:cond evt="onClick" delay="0">
                  <p:tgtEl>
                    <p:spTgt spid="1731"/>
                  </p:tgtEl>
                </p:cond>
              </p:nextCondLst>
            </p:seq>
            <p:seq concurrent="1" nextAc="seek">
              <p:cTn id="1784" restart="whenNotActive" fill="hold" evtFilter="cancelBubble" nodeType="interactiveSeq">
                <p:stCondLst>
                  <p:cond evt="onClick" delay="0">
                    <p:tgtEl>
                      <p:spTgt spid="1732"/>
                    </p:tgtEl>
                  </p:cond>
                </p:stCondLst>
                <p:endSync evt="end" delay="0">
                  <p:rtn val="all"/>
                </p:endSync>
                <p:childTnLst>
                  <p:par>
                    <p:cTn id="1785" fill="hold">
                      <p:stCondLst>
                        <p:cond delay="0"/>
                      </p:stCondLst>
                      <p:childTnLst>
                        <p:par>
                          <p:cTn id="1786" fill="hold">
                            <p:stCondLst>
                              <p:cond delay="0"/>
                            </p:stCondLst>
                            <p:childTnLst>
                              <p:par>
                                <p:cTn id="1787" presetID="1" presetClass="exit" presetSubtype="0" fill="hold" grpId="0" nodeType="clickEffect">
                                  <p:stCondLst>
                                    <p:cond delay="0"/>
                                  </p:stCondLst>
                                  <p:childTnLst>
                                    <p:set>
                                      <p:cBhvr>
                                        <p:cTn id="1788" dur="1" fill="hold">
                                          <p:stCondLst>
                                            <p:cond delay="0"/>
                                          </p:stCondLst>
                                        </p:cTn>
                                        <p:tgtEl>
                                          <p:spTgt spid="1732"/>
                                        </p:tgtEl>
                                        <p:attrNameLst>
                                          <p:attrName>style.visibility</p:attrName>
                                        </p:attrNameLst>
                                      </p:cBhvr>
                                      <p:to>
                                        <p:strVal val="hidden"/>
                                      </p:to>
                                    </p:set>
                                  </p:childTnLst>
                                </p:cTn>
                              </p:par>
                            </p:childTnLst>
                          </p:cTn>
                        </p:par>
                      </p:childTnLst>
                    </p:cTn>
                  </p:par>
                </p:childTnLst>
              </p:cTn>
              <p:nextCondLst>
                <p:cond evt="onClick" delay="0">
                  <p:tgtEl>
                    <p:spTgt spid="1732"/>
                  </p:tgtEl>
                </p:cond>
              </p:nextCondLst>
            </p:seq>
            <p:seq concurrent="1" nextAc="seek">
              <p:cTn id="1789" restart="whenNotActive" fill="hold" evtFilter="cancelBubble" nodeType="interactiveSeq">
                <p:stCondLst>
                  <p:cond evt="onClick" delay="0">
                    <p:tgtEl>
                      <p:spTgt spid="1733"/>
                    </p:tgtEl>
                  </p:cond>
                </p:stCondLst>
                <p:endSync evt="end" delay="0">
                  <p:rtn val="all"/>
                </p:endSync>
                <p:childTnLst>
                  <p:par>
                    <p:cTn id="1790" fill="hold">
                      <p:stCondLst>
                        <p:cond delay="0"/>
                      </p:stCondLst>
                      <p:childTnLst>
                        <p:par>
                          <p:cTn id="1791" fill="hold">
                            <p:stCondLst>
                              <p:cond delay="0"/>
                            </p:stCondLst>
                            <p:childTnLst>
                              <p:par>
                                <p:cTn id="1792" presetID="1" presetClass="exit" presetSubtype="0" fill="hold" grpId="0" nodeType="clickEffect">
                                  <p:stCondLst>
                                    <p:cond delay="0"/>
                                  </p:stCondLst>
                                  <p:childTnLst>
                                    <p:set>
                                      <p:cBhvr>
                                        <p:cTn id="1793" dur="1" fill="hold">
                                          <p:stCondLst>
                                            <p:cond delay="0"/>
                                          </p:stCondLst>
                                        </p:cTn>
                                        <p:tgtEl>
                                          <p:spTgt spid="1733"/>
                                        </p:tgtEl>
                                        <p:attrNameLst>
                                          <p:attrName>style.visibility</p:attrName>
                                        </p:attrNameLst>
                                      </p:cBhvr>
                                      <p:to>
                                        <p:strVal val="hidden"/>
                                      </p:to>
                                    </p:set>
                                  </p:childTnLst>
                                </p:cTn>
                              </p:par>
                            </p:childTnLst>
                          </p:cTn>
                        </p:par>
                      </p:childTnLst>
                    </p:cTn>
                  </p:par>
                </p:childTnLst>
              </p:cTn>
              <p:nextCondLst>
                <p:cond evt="onClick" delay="0">
                  <p:tgtEl>
                    <p:spTgt spid="1733"/>
                  </p:tgtEl>
                </p:cond>
              </p:nextCondLst>
            </p:seq>
            <p:seq concurrent="1" nextAc="seek">
              <p:cTn id="1794" restart="whenNotActive" fill="hold" evtFilter="cancelBubble" nodeType="interactiveSeq">
                <p:stCondLst>
                  <p:cond evt="onClick" delay="0">
                    <p:tgtEl>
                      <p:spTgt spid="1734"/>
                    </p:tgtEl>
                  </p:cond>
                </p:stCondLst>
                <p:endSync evt="end" delay="0">
                  <p:rtn val="all"/>
                </p:endSync>
                <p:childTnLst>
                  <p:par>
                    <p:cTn id="1795" fill="hold">
                      <p:stCondLst>
                        <p:cond delay="0"/>
                      </p:stCondLst>
                      <p:childTnLst>
                        <p:par>
                          <p:cTn id="1796" fill="hold">
                            <p:stCondLst>
                              <p:cond delay="0"/>
                            </p:stCondLst>
                            <p:childTnLst>
                              <p:par>
                                <p:cTn id="1797" presetID="1" presetClass="exit" presetSubtype="0" fill="hold" grpId="0" nodeType="clickEffect">
                                  <p:stCondLst>
                                    <p:cond delay="0"/>
                                  </p:stCondLst>
                                  <p:childTnLst>
                                    <p:set>
                                      <p:cBhvr>
                                        <p:cTn id="1798" dur="1" fill="hold">
                                          <p:stCondLst>
                                            <p:cond delay="0"/>
                                          </p:stCondLst>
                                        </p:cTn>
                                        <p:tgtEl>
                                          <p:spTgt spid="1734"/>
                                        </p:tgtEl>
                                        <p:attrNameLst>
                                          <p:attrName>style.visibility</p:attrName>
                                        </p:attrNameLst>
                                      </p:cBhvr>
                                      <p:to>
                                        <p:strVal val="hidden"/>
                                      </p:to>
                                    </p:set>
                                  </p:childTnLst>
                                </p:cTn>
                              </p:par>
                            </p:childTnLst>
                          </p:cTn>
                        </p:par>
                      </p:childTnLst>
                    </p:cTn>
                  </p:par>
                </p:childTnLst>
              </p:cTn>
              <p:nextCondLst>
                <p:cond evt="onClick" delay="0">
                  <p:tgtEl>
                    <p:spTgt spid="1734"/>
                  </p:tgtEl>
                </p:cond>
              </p:nextCondLst>
            </p:seq>
            <p:seq concurrent="1" nextAc="seek">
              <p:cTn id="1799" restart="whenNotActive" fill="hold" evtFilter="cancelBubble" nodeType="interactiveSeq">
                <p:stCondLst>
                  <p:cond evt="onClick" delay="0">
                    <p:tgtEl>
                      <p:spTgt spid="1735"/>
                    </p:tgtEl>
                  </p:cond>
                </p:stCondLst>
                <p:endSync evt="end" delay="0">
                  <p:rtn val="all"/>
                </p:endSync>
                <p:childTnLst>
                  <p:par>
                    <p:cTn id="1800" fill="hold">
                      <p:stCondLst>
                        <p:cond delay="0"/>
                      </p:stCondLst>
                      <p:childTnLst>
                        <p:par>
                          <p:cTn id="1801" fill="hold">
                            <p:stCondLst>
                              <p:cond delay="0"/>
                            </p:stCondLst>
                            <p:childTnLst>
                              <p:par>
                                <p:cTn id="1802" presetID="1" presetClass="exit" presetSubtype="0" fill="hold" grpId="0" nodeType="clickEffect">
                                  <p:stCondLst>
                                    <p:cond delay="0"/>
                                  </p:stCondLst>
                                  <p:childTnLst>
                                    <p:set>
                                      <p:cBhvr>
                                        <p:cTn id="1803" dur="1" fill="hold">
                                          <p:stCondLst>
                                            <p:cond delay="0"/>
                                          </p:stCondLst>
                                        </p:cTn>
                                        <p:tgtEl>
                                          <p:spTgt spid="1735"/>
                                        </p:tgtEl>
                                        <p:attrNameLst>
                                          <p:attrName>style.visibility</p:attrName>
                                        </p:attrNameLst>
                                      </p:cBhvr>
                                      <p:to>
                                        <p:strVal val="hidden"/>
                                      </p:to>
                                    </p:set>
                                  </p:childTnLst>
                                </p:cTn>
                              </p:par>
                            </p:childTnLst>
                          </p:cTn>
                        </p:par>
                      </p:childTnLst>
                    </p:cTn>
                  </p:par>
                </p:childTnLst>
              </p:cTn>
              <p:nextCondLst>
                <p:cond evt="onClick" delay="0">
                  <p:tgtEl>
                    <p:spTgt spid="1735"/>
                  </p:tgtEl>
                </p:cond>
              </p:nextCondLst>
            </p:seq>
            <p:seq concurrent="1" nextAc="seek">
              <p:cTn id="1804" restart="whenNotActive" fill="hold" evtFilter="cancelBubble" nodeType="interactiveSeq">
                <p:stCondLst>
                  <p:cond evt="onClick" delay="0">
                    <p:tgtEl>
                      <p:spTgt spid="1736"/>
                    </p:tgtEl>
                  </p:cond>
                </p:stCondLst>
                <p:endSync evt="end" delay="0">
                  <p:rtn val="all"/>
                </p:endSync>
                <p:childTnLst>
                  <p:par>
                    <p:cTn id="1805" fill="hold">
                      <p:stCondLst>
                        <p:cond delay="0"/>
                      </p:stCondLst>
                      <p:childTnLst>
                        <p:par>
                          <p:cTn id="1806" fill="hold">
                            <p:stCondLst>
                              <p:cond delay="0"/>
                            </p:stCondLst>
                            <p:childTnLst>
                              <p:par>
                                <p:cTn id="1807" presetID="1" presetClass="exit" presetSubtype="0" fill="hold" grpId="0" nodeType="clickEffect">
                                  <p:stCondLst>
                                    <p:cond delay="0"/>
                                  </p:stCondLst>
                                  <p:childTnLst>
                                    <p:set>
                                      <p:cBhvr>
                                        <p:cTn id="1808" dur="1" fill="hold">
                                          <p:stCondLst>
                                            <p:cond delay="0"/>
                                          </p:stCondLst>
                                        </p:cTn>
                                        <p:tgtEl>
                                          <p:spTgt spid="1736"/>
                                        </p:tgtEl>
                                        <p:attrNameLst>
                                          <p:attrName>style.visibility</p:attrName>
                                        </p:attrNameLst>
                                      </p:cBhvr>
                                      <p:to>
                                        <p:strVal val="hidden"/>
                                      </p:to>
                                    </p:set>
                                  </p:childTnLst>
                                </p:cTn>
                              </p:par>
                            </p:childTnLst>
                          </p:cTn>
                        </p:par>
                      </p:childTnLst>
                    </p:cTn>
                  </p:par>
                </p:childTnLst>
              </p:cTn>
              <p:nextCondLst>
                <p:cond evt="onClick" delay="0">
                  <p:tgtEl>
                    <p:spTgt spid="1736"/>
                  </p:tgtEl>
                </p:cond>
              </p:nextCondLst>
            </p:seq>
            <p:seq concurrent="1" nextAc="seek">
              <p:cTn id="1809" restart="whenNotActive" fill="hold" evtFilter="cancelBubble" nodeType="interactiveSeq">
                <p:stCondLst>
                  <p:cond evt="onClick" delay="0">
                    <p:tgtEl>
                      <p:spTgt spid="1737"/>
                    </p:tgtEl>
                  </p:cond>
                </p:stCondLst>
                <p:endSync evt="end" delay="0">
                  <p:rtn val="all"/>
                </p:endSync>
                <p:childTnLst>
                  <p:par>
                    <p:cTn id="1810" fill="hold">
                      <p:stCondLst>
                        <p:cond delay="0"/>
                      </p:stCondLst>
                      <p:childTnLst>
                        <p:par>
                          <p:cTn id="1811" fill="hold">
                            <p:stCondLst>
                              <p:cond delay="0"/>
                            </p:stCondLst>
                            <p:childTnLst>
                              <p:par>
                                <p:cTn id="1812" presetID="1" presetClass="exit" presetSubtype="0" fill="hold" grpId="0" nodeType="clickEffect">
                                  <p:stCondLst>
                                    <p:cond delay="0"/>
                                  </p:stCondLst>
                                  <p:childTnLst>
                                    <p:set>
                                      <p:cBhvr>
                                        <p:cTn id="1813" dur="1" fill="hold">
                                          <p:stCondLst>
                                            <p:cond delay="0"/>
                                          </p:stCondLst>
                                        </p:cTn>
                                        <p:tgtEl>
                                          <p:spTgt spid="1737"/>
                                        </p:tgtEl>
                                        <p:attrNameLst>
                                          <p:attrName>style.visibility</p:attrName>
                                        </p:attrNameLst>
                                      </p:cBhvr>
                                      <p:to>
                                        <p:strVal val="hidden"/>
                                      </p:to>
                                    </p:set>
                                  </p:childTnLst>
                                </p:cTn>
                              </p:par>
                            </p:childTnLst>
                          </p:cTn>
                        </p:par>
                      </p:childTnLst>
                    </p:cTn>
                  </p:par>
                </p:childTnLst>
              </p:cTn>
              <p:nextCondLst>
                <p:cond evt="onClick" delay="0">
                  <p:tgtEl>
                    <p:spTgt spid="1737"/>
                  </p:tgtEl>
                </p:cond>
              </p:nextCondLst>
            </p:seq>
            <p:seq concurrent="1" nextAc="seek">
              <p:cTn id="1814" restart="whenNotActive" fill="hold" evtFilter="cancelBubble" nodeType="interactiveSeq">
                <p:stCondLst>
                  <p:cond evt="onClick" delay="0">
                    <p:tgtEl>
                      <p:spTgt spid="1738"/>
                    </p:tgtEl>
                  </p:cond>
                </p:stCondLst>
                <p:endSync evt="end" delay="0">
                  <p:rtn val="all"/>
                </p:endSync>
                <p:childTnLst>
                  <p:par>
                    <p:cTn id="1815" fill="hold">
                      <p:stCondLst>
                        <p:cond delay="0"/>
                      </p:stCondLst>
                      <p:childTnLst>
                        <p:par>
                          <p:cTn id="1816" fill="hold">
                            <p:stCondLst>
                              <p:cond delay="0"/>
                            </p:stCondLst>
                            <p:childTnLst>
                              <p:par>
                                <p:cTn id="1817" presetID="1" presetClass="exit" presetSubtype="0" fill="hold" grpId="0" nodeType="clickEffect">
                                  <p:stCondLst>
                                    <p:cond delay="0"/>
                                  </p:stCondLst>
                                  <p:childTnLst>
                                    <p:set>
                                      <p:cBhvr>
                                        <p:cTn id="1818" dur="1" fill="hold">
                                          <p:stCondLst>
                                            <p:cond delay="0"/>
                                          </p:stCondLst>
                                        </p:cTn>
                                        <p:tgtEl>
                                          <p:spTgt spid="1738"/>
                                        </p:tgtEl>
                                        <p:attrNameLst>
                                          <p:attrName>style.visibility</p:attrName>
                                        </p:attrNameLst>
                                      </p:cBhvr>
                                      <p:to>
                                        <p:strVal val="hidden"/>
                                      </p:to>
                                    </p:set>
                                  </p:childTnLst>
                                </p:cTn>
                              </p:par>
                            </p:childTnLst>
                          </p:cTn>
                        </p:par>
                      </p:childTnLst>
                    </p:cTn>
                  </p:par>
                </p:childTnLst>
              </p:cTn>
              <p:nextCondLst>
                <p:cond evt="onClick" delay="0">
                  <p:tgtEl>
                    <p:spTgt spid="1738"/>
                  </p:tgtEl>
                </p:cond>
              </p:nextCondLst>
            </p:seq>
            <p:seq concurrent="1" nextAc="seek">
              <p:cTn id="1819" restart="whenNotActive" fill="hold" evtFilter="cancelBubble" nodeType="interactiveSeq">
                <p:stCondLst>
                  <p:cond evt="onClick" delay="0">
                    <p:tgtEl>
                      <p:spTgt spid="1740"/>
                    </p:tgtEl>
                  </p:cond>
                </p:stCondLst>
                <p:endSync evt="end" delay="0">
                  <p:rtn val="all"/>
                </p:endSync>
                <p:childTnLst>
                  <p:par>
                    <p:cTn id="1820" fill="hold">
                      <p:stCondLst>
                        <p:cond delay="0"/>
                      </p:stCondLst>
                      <p:childTnLst>
                        <p:par>
                          <p:cTn id="1821" fill="hold">
                            <p:stCondLst>
                              <p:cond delay="0"/>
                            </p:stCondLst>
                            <p:childTnLst>
                              <p:par>
                                <p:cTn id="1822" presetID="1" presetClass="exit" presetSubtype="0" fill="hold" grpId="0" nodeType="clickEffect">
                                  <p:stCondLst>
                                    <p:cond delay="0"/>
                                  </p:stCondLst>
                                  <p:childTnLst>
                                    <p:set>
                                      <p:cBhvr>
                                        <p:cTn id="1823" dur="1" fill="hold">
                                          <p:stCondLst>
                                            <p:cond delay="0"/>
                                          </p:stCondLst>
                                        </p:cTn>
                                        <p:tgtEl>
                                          <p:spTgt spid="1740"/>
                                        </p:tgtEl>
                                        <p:attrNameLst>
                                          <p:attrName>style.visibility</p:attrName>
                                        </p:attrNameLst>
                                      </p:cBhvr>
                                      <p:to>
                                        <p:strVal val="hidden"/>
                                      </p:to>
                                    </p:set>
                                  </p:childTnLst>
                                </p:cTn>
                              </p:par>
                            </p:childTnLst>
                          </p:cTn>
                        </p:par>
                      </p:childTnLst>
                    </p:cTn>
                  </p:par>
                </p:childTnLst>
              </p:cTn>
              <p:nextCondLst>
                <p:cond evt="onClick" delay="0">
                  <p:tgtEl>
                    <p:spTgt spid="1740"/>
                  </p:tgtEl>
                </p:cond>
              </p:nextCondLst>
            </p:seq>
            <p:seq concurrent="1" nextAc="seek">
              <p:cTn id="1824" restart="whenNotActive" fill="hold" evtFilter="cancelBubble" nodeType="interactiveSeq">
                <p:stCondLst>
                  <p:cond evt="onClick" delay="0">
                    <p:tgtEl>
                      <p:spTgt spid="1741"/>
                    </p:tgtEl>
                  </p:cond>
                </p:stCondLst>
                <p:endSync evt="end" delay="0">
                  <p:rtn val="all"/>
                </p:endSync>
                <p:childTnLst>
                  <p:par>
                    <p:cTn id="1825" fill="hold">
                      <p:stCondLst>
                        <p:cond delay="0"/>
                      </p:stCondLst>
                      <p:childTnLst>
                        <p:par>
                          <p:cTn id="1826" fill="hold">
                            <p:stCondLst>
                              <p:cond delay="0"/>
                            </p:stCondLst>
                            <p:childTnLst>
                              <p:par>
                                <p:cTn id="1827" presetID="1" presetClass="exit" presetSubtype="0" fill="hold" grpId="0" nodeType="clickEffect">
                                  <p:stCondLst>
                                    <p:cond delay="0"/>
                                  </p:stCondLst>
                                  <p:childTnLst>
                                    <p:set>
                                      <p:cBhvr>
                                        <p:cTn id="1828" dur="1" fill="hold">
                                          <p:stCondLst>
                                            <p:cond delay="0"/>
                                          </p:stCondLst>
                                        </p:cTn>
                                        <p:tgtEl>
                                          <p:spTgt spid="1741"/>
                                        </p:tgtEl>
                                        <p:attrNameLst>
                                          <p:attrName>style.visibility</p:attrName>
                                        </p:attrNameLst>
                                      </p:cBhvr>
                                      <p:to>
                                        <p:strVal val="hidden"/>
                                      </p:to>
                                    </p:set>
                                  </p:childTnLst>
                                </p:cTn>
                              </p:par>
                            </p:childTnLst>
                          </p:cTn>
                        </p:par>
                      </p:childTnLst>
                    </p:cTn>
                  </p:par>
                </p:childTnLst>
              </p:cTn>
              <p:nextCondLst>
                <p:cond evt="onClick" delay="0">
                  <p:tgtEl>
                    <p:spTgt spid="1741"/>
                  </p:tgtEl>
                </p:cond>
              </p:nextCondLst>
            </p:seq>
            <p:seq concurrent="1" nextAc="seek">
              <p:cTn id="1829" restart="whenNotActive" fill="hold" evtFilter="cancelBubble" nodeType="interactiveSeq">
                <p:stCondLst>
                  <p:cond evt="onClick" delay="0">
                    <p:tgtEl>
                      <p:spTgt spid="1742"/>
                    </p:tgtEl>
                  </p:cond>
                </p:stCondLst>
                <p:endSync evt="end" delay="0">
                  <p:rtn val="all"/>
                </p:endSync>
                <p:childTnLst>
                  <p:par>
                    <p:cTn id="1830" fill="hold">
                      <p:stCondLst>
                        <p:cond delay="0"/>
                      </p:stCondLst>
                      <p:childTnLst>
                        <p:par>
                          <p:cTn id="1831" fill="hold">
                            <p:stCondLst>
                              <p:cond delay="0"/>
                            </p:stCondLst>
                            <p:childTnLst>
                              <p:par>
                                <p:cTn id="1832" presetID="1" presetClass="exit" presetSubtype="0" fill="hold" grpId="0" nodeType="clickEffect">
                                  <p:stCondLst>
                                    <p:cond delay="0"/>
                                  </p:stCondLst>
                                  <p:childTnLst>
                                    <p:set>
                                      <p:cBhvr>
                                        <p:cTn id="1833" dur="1" fill="hold">
                                          <p:stCondLst>
                                            <p:cond delay="0"/>
                                          </p:stCondLst>
                                        </p:cTn>
                                        <p:tgtEl>
                                          <p:spTgt spid="1742"/>
                                        </p:tgtEl>
                                        <p:attrNameLst>
                                          <p:attrName>style.visibility</p:attrName>
                                        </p:attrNameLst>
                                      </p:cBhvr>
                                      <p:to>
                                        <p:strVal val="hidden"/>
                                      </p:to>
                                    </p:set>
                                  </p:childTnLst>
                                </p:cTn>
                              </p:par>
                            </p:childTnLst>
                          </p:cTn>
                        </p:par>
                      </p:childTnLst>
                    </p:cTn>
                  </p:par>
                </p:childTnLst>
              </p:cTn>
              <p:nextCondLst>
                <p:cond evt="onClick" delay="0">
                  <p:tgtEl>
                    <p:spTgt spid="1742"/>
                  </p:tgtEl>
                </p:cond>
              </p:nextCondLst>
            </p:seq>
            <p:seq concurrent="1" nextAc="seek">
              <p:cTn id="1834" restart="whenNotActive" fill="hold" evtFilter="cancelBubble" nodeType="interactiveSeq">
                <p:stCondLst>
                  <p:cond evt="onClick" delay="0">
                    <p:tgtEl>
                      <p:spTgt spid="1743"/>
                    </p:tgtEl>
                  </p:cond>
                </p:stCondLst>
                <p:endSync evt="end" delay="0">
                  <p:rtn val="all"/>
                </p:endSync>
                <p:childTnLst>
                  <p:par>
                    <p:cTn id="1835" fill="hold">
                      <p:stCondLst>
                        <p:cond delay="0"/>
                      </p:stCondLst>
                      <p:childTnLst>
                        <p:par>
                          <p:cTn id="1836" fill="hold">
                            <p:stCondLst>
                              <p:cond delay="0"/>
                            </p:stCondLst>
                            <p:childTnLst>
                              <p:par>
                                <p:cTn id="1837" presetID="1" presetClass="exit" presetSubtype="0" fill="hold" grpId="0" nodeType="clickEffect">
                                  <p:stCondLst>
                                    <p:cond delay="0"/>
                                  </p:stCondLst>
                                  <p:childTnLst>
                                    <p:set>
                                      <p:cBhvr>
                                        <p:cTn id="1838" dur="1" fill="hold">
                                          <p:stCondLst>
                                            <p:cond delay="0"/>
                                          </p:stCondLst>
                                        </p:cTn>
                                        <p:tgtEl>
                                          <p:spTgt spid="1743"/>
                                        </p:tgtEl>
                                        <p:attrNameLst>
                                          <p:attrName>style.visibility</p:attrName>
                                        </p:attrNameLst>
                                      </p:cBhvr>
                                      <p:to>
                                        <p:strVal val="hidden"/>
                                      </p:to>
                                    </p:set>
                                  </p:childTnLst>
                                </p:cTn>
                              </p:par>
                            </p:childTnLst>
                          </p:cTn>
                        </p:par>
                      </p:childTnLst>
                    </p:cTn>
                  </p:par>
                </p:childTnLst>
              </p:cTn>
              <p:nextCondLst>
                <p:cond evt="onClick" delay="0">
                  <p:tgtEl>
                    <p:spTgt spid="1743"/>
                  </p:tgtEl>
                </p:cond>
              </p:nextCondLst>
            </p:seq>
            <p:seq concurrent="1" nextAc="seek">
              <p:cTn id="1839" restart="whenNotActive" fill="hold" evtFilter="cancelBubble" nodeType="interactiveSeq">
                <p:stCondLst>
                  <p:cond evt="onClick" delay="0">
                    <p:tgtEl>
                      <p:spTgt spid="1744"/>
                    </p:tgtEl>
                  </p:cond>
                </p:stCondLst>
                <p:endSync evt="end" delay="0">
                  <p:rtn val="all"/>
                </p:endSync>
                <p:childTnLst>
                  <p:par>
                    <p:cTn id="1840" fill="hold">
                      <p:stCondLst>
                        <p:cond delay="0"/>
                      </p:stCondLst>
                      <p:childTnLst>
                        <p:par>
                          <p:cTn id="1841" fill="hold">
                            <p:stCondLst>
                              <p:cond delay="0"/>
                            </p:stCondLst>
                            <p:childTnLst>
                              <p:par>
                                <p:cTn id="1842" presetID="1" presetClass="exit" presetSubtype="0" fill="hold" grpId="0" nodeType="clickEffect">
                                  <p:stCondLst>
                                    <p:cond delay="0"/>
                                  </p:stCondLst>
                                  <p:childTnLst>
                                    <p:set>
                                      <p:cBhvr>
                                        <p:cTn id="1843" dur="1" fill="hold">
                                          <p:stCondLst>
                                            <p:cond delay="0"/>
                                          </p:stCondLst>
                                        </p:cTn>
                                        <p:tgtEl>
                                          <p:spTgt spid="1744"/>
                                        </p:tgtEl>
                                        <p:attrNameLst>
                                          <p:attrName>style.visibility</p:attrName>
                                        </p:attrNameLst>
                                      </p:cBhvr>
                                      <p:to>
                                        <p:strVal val="hidden"/>
                                      </p:to>
                                    </p:set>
                                  </p:childTnLst>
                                </p:cTn>
                              </p:par>
                            </p:childTnLst>
                          </p:cTn>
                        </p:par>
                      </p:childTnLst>
                    </p:cTn>
                  </p:par>
                </p:childTnLst>
              </p:cTn>
              <p:nextCondLst>
                <p:cond evt="onClick" delay="0">
                  <p:tgtEl>
                    <p:spTgt spid="1744"/>
                  </p:tgtEl>
                </p:cond>
              </p:nextCondLst>
            </p:seq>
            <p:seq concurrent="1" nextAc="seek">
              <p:cTn id="1844" restart="whenNotActive" fill="hold" evtFilter="cancelBubble" nodeType="interactiveSeq">
                <p:stCondLst>
                  <p:cond evt="onClick" delay="0">
                    <p:tgtEl>
                      <p:spTgt spid="1745"/>
                    </p:tgtEl>
                  </p:cond>
                </p:stCondLst>
                <p:endSync evt="end" delay="0">
                  <p:rtn val="all"/>
                </p:endSync>
                <p:childTnLst>
                  <p:par>
                    <p:cTn id="1845" fill="hold">
                      <p:stCondLst>
                        <p:cond delay="0"/>
                      </p:stCondLst>
                      <p:childTnLst>
                        <p:par>
                          <p:cTn id="1846" fill="hold">
                            <p:stCondLst>
                              <p:cond delay="0"/>
                            </p:stCondLst>
                            <p:childTnLst>
                              <p:par>
                                <p:cTn id="1847" presetID="1" presetClass="exit" presetSubtype="0" fill="hold" grpId="0" nodeType="clickEffect">
                                  <p:stCondLst>
                                    <p:cond delay="0"/>
                                  </p:stCondLst>
                                  <p:childTnLst>
                                    <p:set>
                                      <p:cBhvr>
                                        <p:cTn id="1848" dur="1" fill="hold">
                                          <p:stCondLst>
                                            <p:cond delay="0"/>
                                          </p:stCondLst>
                                        </p:cTn>
                                        <p:tgtEl>
                                          <p:spTgt spid="1745"/>
                                        </p:tgtEl>
                                        <p:attrNameLst>
                                          <p:attrName>style.visibility</p:attrName>
                                        </p:attrNameLst>
                                      </p:cBhvr>
                                      <p:to>
                                        <p:strVal val="hidden"/>
                                      </p:to>
                                    </p:set>
                                  </p:childTnLst>
                                </p:cTn>
                              </p:par>
                            </p:childTnLst>
                          </p:cTn>
                        </p:par>
                      </p:childTnLst>
                    </p:cTn>
                  </p:par>
                </p:childTnLst>
              </p:cTn>
              <p:nextCondLst>
                <p:cond evt="onClick" delay="0">
                  <p:tgtEl>
                    <p:spTgt spid="1745"/>
                  </p:tgtEl>
                </p:cond>
              </p:nextCondLst>
            </p:seq>
            <p:seq concurrent="1" nextAc="seek">
              <p:cTn id="1849" restart="whenNotActive" fill="hold" evtFilter="cancelBubble" nodeType="interactiveSeq">
                <p:stCondLst>
                  <p:cond evt="onClick" delay="0">
                    <p:tgtEl>
                      <p:spTgt spid="1746"/>
                    </p:tgtEl>
                  </p:cond>
                </p:stCondLst>
                <p:endSync evt="end" delay="0">
                  <p:rtn val="all"/>
                </p:endSync>
                <p:childTnLst>
                  <p:par>
                    <p:cTn id="1850" fill="hold">
                      <p:stCondLst>
                        <p:cond delay="0"/>
                      </p:stCondLst>
                      <p:childTnLst>
                        <p:par>
                          <p:cTn id="1851" fill="hold">
                            <p:stCondLst>
                              <p:cond delay="0"/>
                            </p:stCondLst>
                            <p:childTnLst>
                              <p:par>
                                <p:cTn id="1852" presetID="1" presetClass="exit" presetSubtype="0" fill="hold" grpId="0" nodeType="clickEffect">
                                  <p:stCondLst>
                                    <p:cond delay="0"/>
                                  </p:stCondLst>
                                  <p:childTnLst>
                                    <p:set>
                                      <p:cBhvr>
                                        <p:cTn id="1853" dur="1" fill="hold">
                                          <p:stCondLst>
                                            <p:cond delay="0"/>
                                          </p:stCondLst>
                                        </p:cTn>
                                        <p:tgtEl>
                                          <p:spTgt spid="1746"/>
                                        </p:tgtEl>
                                        <p:attrNameLst>
                                          <p:attrName>style.visibility</p:attrName>
                                        </p:attrNameLst>
                                      </p:cBhvr>
                                      <p:to>
                                        <p:strVal val="hidden"/>
                                      </p:to>
                                    </p:set>
                                  </p:childTnLst>
                                </p:cTn>
                              </p:par>
                            </p:childTnLst>
                          </p:cTn>
                        </p:par>
                      </p:childTnLst>
                    </p:cTn>
                  </p:par>
                </p:childTnLst>
              </p:cTn>
              <p:nextCondLst>
                <p:cond evt="onClick" delay="0">
                  <p:tgtEl>
                    <p:spTgt spid="1746"/>
                  </p:tgtEl>
                </p:cond>
              </p:nextCondLst>
            </p:seq>
            <p:seq concurrent="1" nextAc="seek">
              <p:cTn id="1854" restart="whenNotActive" fill="hold" evtFilter="cancelBubble" nodeType="interactiveSeq">
                <p:stCondLst>
                  <p:cond evt="onClick" delay="0">
                    <p:tgtEl>
                      <p:spTgt spid="1747"/>
                    </p:tgtEl>
                  </p:cond>
                </p:stCondLst>
                <p:endSync evt="end" delay="0">
                  <p:rtn val="all"/>
                </p:endSync>
                <p:childTnLst>
                  <p:par>
                    <p:cTn id="1855" fill="hold">
                      <p:stCondLst>
                        <p:cond delay="0"/>
                      </p:stCondLst>
                      <p:childTnLst>
                        <p:par>
                          <p:cTn id="1856" fill="hold">
                            <p:stCondLst>
                              <p:cond delay="0"/>
                            </p:stCondLst>
                            <p:childTnLst>
                              <p:par>
                                <p:cTn id="1857" presetID="1" presetClass="exit" presetSubtype="0" fill="hold" grpId="0" nodeType="clickEffect">
                                  <p:stCondLst>
                                    <p:cond delay="0"/>
                                  </p:stCondLst>
                                  <p:childTnLst>
                                    <p:set>
                                      <p:cBhvr>
                                        <p:cTn id="1858" dur="1" fill="hold">
                                          <p:stCondLst>
                                            <p:cond delay="0"/>
                                          </p:stCondLst>
                                        </p:cTn>
                                        <p:tgtEl>
                                          <p:spTgt spid="1747"/>
                                        </p:tgtEl>
                                        <p:attrNameLst>
                                          <p:attrName>style.visibility</p:attrName>
                                        </p:attrNameLst>
                                      </p:cBhvr>
                                      <p:to>
                                        <p:strVal val="hidden"/>
                                      </p:to>
                                    </p:set>
                                  </p:childTnLst>
                                </p:cTn>
                              </p:par>
                            </p:childTnLst>
                          </p:cTn>
                        </p:par>
                      </p:childTnLst>
                    </p:cTn>
                  </p:par>
                </p:childTnLst>
              </p:cTn>
              <p:nextCondLst>
                <p:cond evt="onClick" delay="0">
                  <p:tgtEl>
                    <p:spTgt spid="1747"/>
                  </p:tgtEl>
                </p:cond>
              </p:nextCondLst>
            </p:seq>
            <p:seq concurrent="1" nextAc="seek">
              <p:cTn id="1859" restart="whenNotActive" fill="hold" evtFilter="cancelBubble" nodeType="interactiveSeq">
                <p:stCondLst>
                  <p:cond evt="onClick" delay="0">
                    <p:tgtEl>
                      <p:spTgt spid="1748"/>
                    </p:tgtEl>
                  </p:cond>
                </p:stCondLst>
                <p:endSync evt="end" delay="0">
                  <p:rtn val="all"/>
                </p:endSync>
                <p:childTnLst>
                  <p:par>
                    <p:cTn id="1860" fill="hold">
                      <p:stCondLst>
                        <p:cond delay="0"/>
                      </p:stCondLst>
                      <p:childTnLst>
                        <p:par>
                          <p:cTn id="1861" fill="hold">
                            <p:stCondLst>
                              <p:cond delay="0"/>
                            </p:stCondLst>
                            <p:childTnLst>
                              <p:par>
                                <p:cTn id="1862" presetID="1" presetClass="exit" presetSubtype="0" fill="hold" grpId="0" nodeType="clickEffect">
                                  <p:stCondLst>
                                    <p:cond delay="0"/>
                                  </p:stCondLst>
                                  <p:childTnLst>
                                    <p:set>
                                      <p:cBhvr>
                                        <p:cTn id="1863" dur="1" fill="hold">
                                          <p:stCondLst>
                                            <p:cond delay="0"/>
                                          </p:stCondLst>
                                        </p:cTn>
                                        <p:tgtEl>
                                          <p:spTgt spid="1748"/>
                                        </p:tgtEl>
                                        <p:attrNameLst>
                                          <p:attrName>style.visibility</p:attrName>
                                        </p:attrNameLst>
                                      </p:cBhvr>
                                      <p:to>
                                        <p:strVal val="hidden"/>
                                      </p:to>
                                    </p:set>
                                  </p:childTnLst>
                                </p:cTn>
                              </p:par>
                            </p:childTnLst>
                          </p:cTn>
                        </p:par>
                      </p:childTnLst>
                    </p:cTn>
                  </p:par>
                </p:childTnLst>
              </p:cTn>
              <p:nextCondLst>
                <p:cond evt="onClick" delay="0">
                  <p:tgtEl>
                    <p:spTgt spid="1748"/>
                  </p:tgtEl>
                </p:cond>
              </p:nextCondLst>
            </p:seq>
            <p:seq concurrent="1" nextAc="seek">
              <p:cTn id="1864" restart="whenNotActive" fill="hold" evtFilter="cancelBubble" nodeType="interactiveSeq">
                <p:stCondLst>
                  <p:cond evt="onClick" delay="0">
                    <p:tgtEl>
                      <p:spTgt spid="1749"/>
                    </p:tgtEl>
                  </p:cond>
                </p:stCondLst>
                <p:endSync evt="end" delay="0">
                  <p:rtn val="all"/>
                </p:endSync>
                <p:childTnLst>
                  <p:par>
                    <p:cTn id="1865" fill="hold">
                      <p:stCondLst>
                        <p:cond delay="0"/>
                      </p:stCondLst>
                      <p:childTnLst>
                        <p:par>
                          <p:cTn id="1866" fill="hold">
                            <p:stCondLst>
                              <p:cond delay="0"/>
                            </p:stCondLst>
                            <p:childTnLst>
                              <p:par>
                                <p:cTn id="1867" presetID="1" presetClass="exit" presetSubtype="0" fill="hold" grpId="0" nodeType="clickEffect">
                                  <p:stCondLst>
                                    <p:cond delay="0"/>
                                  </p:stCondLst>
                                  <p:childTnLst>
                                    <p:set>
                                      <p:cBhvr>
                                        <p:cTn id="1868" dur="1" fill="hold">
                                          <p:stCondLst>
                                            <p:cond delay="0"/>
                                          </p:stCondLst>
                                        </p:cTn>
                                        <p:tgtEl>
                                          <p:spTgt spid="1749"/>
                                        </p:tgtEl>
                                        <p:attrNameLst>
                                          <p:attrName>style.visibility</p:attrName>
                                        </p:attrNameLst>
                                      </p:cBhvr>
                                      <p:to>
                                        <p:strVal val="hidden"/>
                                      </p:to>
                                    </p:set>
                                  </p:childTnLst>
                                </p:cTn>
                              </p:par>
                            </p:childTnLst>
                          </p:cTn>
                        </p:par>
                      </p:childTnLst>
                    </p:cTn>
                  </p:par>
                </p:childTnLst>
              </p:cTn>
              <p:nextCondLst>
                <p:cond evt="onClick" delay="0">
                  <p:tgtEl>
                    <p:spTgt spid="1749"/>
                  </p:tgtEl>
                </p:cond>
              </p:nextCondLst>
            </p:seq>
            <p:seq concurrent="1" nextAc="seek">
              <p:cTn id="1869" restart="whenNotActive" fill="hold" evtFilter="cancelBubble" nodeType="interactiveSeq">
                <p:stCondLst>
                  <p:cond evt="onClick" delay="0">
                    <p:tgtEl>
                      <p:spTgt spid="1750"/>
                    </p:tgtEl>
                  </p:cond>
                </p:stCondLst>
                <p:endSync evt="end" delay="0">
                  <p:rtn val="all"/>
                </p:endSync>
                <p:childTnLst>
                  <p:par>
                    <p:cTn id="1870" fill="hold">
                      <p:stCondLst>
                        <p:cond delay="0"/>
                      </p:stCondLst>
                      <p:childTnLst>
                        <p:par>
                          <p:cTn id="1871" fill="hold">
                            <p:stCondLst>
                              <p:cond delay="0"/>
                            </p:stCondLst>
                            <p:childTnLst>
                              <p:par>
                                <p:cTn id="1872" presetID="1" presetClass="exit" presetSubtype="0" fill="hold" grpId="0" nodeType="clickEffect">
                                  <p:stCondLst>
                                    <p:cond delay="0"/>
                                  </p:stCondLst>
                                  <p:childTnLst>
                                    <p:set>
                                      <p:cBhvr>
                                        <p:cTn id="1873" dur="1" fill="hold">
                                          <p:stCondLst>
                                            <p:cond delay="0"/>
                                          </p:stCondLst>
                                        </p:cTn>
                                        <p:tgtEl>
                                          <p:spTgt spid="1750"/>
                                        </p:tgtEl>
                                        <p:attrNameLst>
                                          <p:attrName>style.visibility</p:attrName>
                                        </p:attrNameLst>
                                      </p:cBhvr>
                                      <p:to>
                                        <p:strVal val="hidden"/>
                                      </p:to>
                                    </p:set>
                                  </p:childTnLst>
                                </p:cTn>
                              </p:par>
                            </p:childTnLst>
                          </p:cTn>
                        </p:par>
                      </p:childTnLst>
                    </p:cTn>
                  </p:par>
                </p:childTnLst>
              </p:cTn>
              <p:nextCondLst>
                <p:cond evt="onClick" delay="0">
                  <p:tgtEl>
                    <p:spTgt spid="1750"/>
                  </p:tgtEl>
                </p:cond>
              </p:nextCondLst>
            </p:seq>
            <p:seq concurrent="1" nextAc="seek">
              <p:cTn id="1874" restart="whenNotActive" fill="hold" evtFilter="cancelBubble" nodeType="interactiveSeq">
                <p:stCondLst>
                  <p:cond evt="onClick" delay="0">
                    <p:tgtEl>
                      <p:spTgt spid="1751"/>
                    </p:tgtEl>
                  </p:cond>
                </p:stCondLst>
                <p:endSync evt="end" delay="0">
                  <p:rtn val="all"/>
                </p:endSync>
                <p:childTnLst>
                  <p:par>
                    <p:cTn id="1875" fill="hold">
                      <p:stCondLst>
                        <p:cond delay="0"/>
                      </p:stCondLst>
                      <p:childTnLst>
                        <p:par>
                          <p:cTn id="1876" fill="hold">
                            <p:stCondLst>
                              <p:cond delay="0"/>
                            </p:stCondLst>
                            <p:childTnLst>
                              <p:par>
                                <p:cTn id="1877" presetID="1" presetClass="exit" presetSubtype="0" fill="hold" grpId="0" nodeType="clickEffect">
                                  <p:stCondLst>
                                    <p:cond delay="0"/>
                                  </p:stCondLst>
                                  <p:childTnLst>
                                    <p:set>
                                      <p:cBhvr>
                                        <p:cTn id="1878" dur="1" fill="hold">
                                          <p:stCondLst>
                                            <p:cond delay="0"/>
                                          </p:stCondLst>
                                        </p:cTn>
                                        <p:tgtEl>
                                          <p:spTgt spid="1751"/>
                                        </p:tgtEl>
                                        <p:attrNameLst>
                                          <p:attrName>style.visibility</p:attrName>
                                        </p:attrNameLst>
                                      </p:cBhvr>
                                      <p:to>
                                        <p:strVal val="hidden"/>
                                      </p:to>
                                    </p:set>
                                  </p:childTnLst>
                                </p:cTn>
                              </p:par>
                            </p:childTnLst>
                          </p:cTn>
                        </p:par>
                      </p:childTnLst>
                    </p:cTn>
                  </p:par>
                </p:childTnLst>
              </p:cTn>
              <p:nextCondLst>
                <p:cond evt="onClick" delay="0">
                  <p:tgtEl>
                    <p:spTgt spid="1751"/>
                  </p:tgtEl>
                </p:cond>
              </p:nextCondLst>
            </p:seq>
            <p:seq concurrent="1" nextAc="seek">
              <p:cTn id="1879" restart="whenNotActive" fill="hold" evtFilter="cancelBubble" nodeType="interactiveSeq">
                <p:stCondLst>
                  <p:cond evt="onClick" delay="0">
                    <p:tgtEl>
                      <p:spTgt spid="1752"/>
                    </p:tgtEl>
                  </p:cond>
                </p:stCondLst>
                <p:endSync evt="end" delay="0">
                  <p:rtn val="all"/>
                </p:endSync>
                <p:childTnLst>
                  <p:par>
                    <p:cTn id="1880" fill="hold">
                      <p:stCondLst>
                        <p:cond delay="0"/>
                      </p:stCondLst>
                      <p:childTnLst>
                        <p:par>
                          <p:cTn id="1881" fill="hold">
                            <p:stCondLst>
                              <p:cond delay="0"/>
                            </p:stCondLst>
                            <p:childTnLst>
                              <p:par>
                                <p:cTn id="1882" presetID="1" presetClass="exit" presetSubtype="0" fill="hold" grpId="0" nodeType="clickEffect">
                                  <p:stCondLst>
                                    <p:cond delay="0"/>
                                  </p:stCondLst>
                                  <p:childTnLst>
                                    <p:set>
                                      <p:cBhvr>
                                        <p:cTn id="1883" dur="1" fill="hold">
                                          <p:stCondLst>
                                            <p:cond delay="0"/>
                                          </p:stCondLst>
                                        </p:cTn>
                                        <p:tgtEl>
                                          <p:spTgt spid="1752"/>
                                        </p:tgtEl>
                                        <p:attrNameLst>
                                          <p:attrName>style.visibility</p:attrName>
                                        </p:attrNameLst>
                                      </p:cBhvr>
                                      <p:to>
                                        <p:strVal val="hidden"/>
                                      </p:to>
                                    </p:set>
                                  </p:childTnLst>
                                </p:cTn>
                              </p:par>
                            </p:childTnLst>
                          </p:cTn>
                        </p:par>
                      </p:childTnLst>
                    </p:cTn>
                  </p:par>
                </p:childTnLst>
              </p:cTn>
              <p:nextCondLst>
                <p:cond evt="onClick" delay="0">
                  <p:tgtEl>
                    <p:spTgt spid="1752"/>
                  </p:tgtEl>
                </p:cond>
              </p:nextCondLst>
            </p:seq>
            <p:seq concurrent="1" nextAc="seek">
              <p:cTn id="1884" restart="whenNotActive" fill="hold" evtFilter="cancelBubble" nodeType="interactiveSeq">
                <p:stCondLst>
                  <p:cond evt="onClick" delay="0">
                    <p:tgtEl>
                      <p:spTgt spid="1753"/>
                    </p:tgtEl>
                  </p:cond>
                </p:stCondLst>
                <p:endSync evt="end" delay="0">
                  <p:rtn val="all"/>
                </p:endSync>
                <p:childTnLst>
                  <p:par>
                    <p:cTn id="1885" fill="hold">
                      <p:stCondLst>
                        <p:cond delay="0"/>
                      </p:stCondLst>
                      <p:childTnLst>
                        <p:par>
                          <p:cTn id="1886" fill="hold">
                            <p:stCondLst>
                              <p:cond delay="0"/>
                            </p:stCondLst>
                            <p:childTnLst>
                              <p:par>
                                <p:cTn id="1887" presetID="1" presetClass="exit" presetSubtype="0" fill="hold" grpId="0" nodeType="clickEffect">
                                  <p:stCondLst>
                                    <p:cond delay="0"/>
                                  </p:stCondLst>
                                  <p:childTnLst>
                                    <p:set>
                                      <p:cBhvr>
                                        <p:cTn id="1888" dur="1" fill="hold">
                                          <p:stCondLst>
                                            <p:cond delay="0"/>
                                          </p:stCondLst>
                                        </p:cTn>
                                        <p:tgtEl>
                                          <p:spTgt spid="1753"/>
                                        </p:tgtEl>
                                        <p:attrNameLst>
                                          <p:attrName>style.visibility</p:attrName>
                                        </p:attrNameLst>
                                      </p:cBhvr>
                                      <p:to>
                                        <p:strVal val="hidden"/>
                                      </p:to>
                                    </p:set>
                                  </p:childTnLst>
                                </p:cTn>
                              </p:par>
                            </p:childTnLst>
                          </p:cTn>
                        </p:par>
                      </p:childTnLst>
                    </p:cTn>
                  </p:par>
                </p:childTnLst>
              </p:cTn>
              <p:nextCondLst>
                <p:cond evt="onClick" delay="0">
                  <p:tgtEl>
                    <p:spTgt spid="1753"/>
                  </p:tgtEl>
                </p:cond>
              </p:nextCondLst>
            </p:seq>
            <p:seq concurrent="1" nextAc="seek">
              <p:cTn id="1889" restart="whenNotActive" fill="hold" evtFilter="cancelBubble" nodeType="interactiveSeq">
                <p:stCondLst>
                  <p:cond evt="onClick" delay="0">
                    <p:tgtEl>
                      <p:spTgt spid="1754"/>
                    </p:tgtEl>
                  </p:cond>
                </p:stCondLst>
                <p:endSync evt="end" delay="0">
                  <p:rtn val="all"/>
                </p:endSync>
                <p:childTnLst>
                  <p:par>
                    <p:cTn id="1890" fill="hold">
                      <p:stCondLst>
                        <p:cond delay="0"/>
                      </p:stCondLst>
                      <p:childTnLst>
                        <p:par>
                          <p:cTn id="1891" fill="hold">
                            <p:stCondLst>
                              <p:cond delay="0"/>
                            </p:stCondLst>
                            <p:childTnLst>
                              <p:par>
                                <p:cTn id="1892" presetID="1" presetClass="exit" presetSubtype="0" fill="hold" grpId="0" nodeType="clickEffect">
                                  <p:stCondLst>
                                    <p:cond delay="0"/>
                                  </p:stCondLst>
                                  <p:childTnLst>
                                    <p:set>
                                      <p:cBhvr>
                                        <p:cTn id="1893" dur="1" fill="hold">
                                          <p:stCondLst>
                                            <p:cond delay="0"/>
                                          </p:stCondLst>
                                        </p:cTn>
                                        <p:tgtEl>
                                          <p:spTgt spid="1754"/>
                                        </p:tgtEl>
                                        <p:attrNameLst>
                                          <p:attrName>style.visibility</p:attrName>
                                        </p:attrNameLst>
                                      </p:cBhvr>
                                      <p:to>
                                        <p:strVal val="hidden"/>
                                      </p:to>
                                    </p:set>
                                  </p:childTnLst>
                                </p:cTn>
                              </p:par>
                            </p:childTnLst>
                          </p:cTn>
                        </p:par>
                      </p:childTnLst>
                    </p:cTn>
                  </p:par>
                </p:childTnLst>
              </p:cTn>
              <p:nextCondLst>
                <p:cond evt="onClick" delay="0">
                  <p:tgtEl>
                    <p:spTgt spid="1754"/>
                  </p:tgtEl>
                </p:cond>
              </p:nextCondLst>
            </p:seq>
            <p:seq concurrent="1" nextAc="seek">
              <p:cTn id="1894" restart="whenNotActive" fill="hold" evtFilter="cancelBubble" nodeType="interactiveSeq">
                <p:stCondLst>
                  <p:cond evt="onClick" delay="0">
                    <p:tgtEl>
                      <p:spTgt spid="1755"/>
                    </p:tgtEl>
                  </p:cond>
                </p:stCondLst>
                <p:endSync evt="end" delay="0">
                  <p:rtn val="all"/>
                </p:endSync>
                <p:childTnLst>
                  <p:par>
                    <p:cTn id="1895" fill="hold">
                      <p:stCondLst>
                        <p:cond delay="0"/>
                      </p:stCondLst>
                      <p:childTnLst>
                        <p:par>
                          <p:cTn id="1896" fill="hold">
                            <p:stCondLst>
                              <p:cond delay="0"/>
                            </p:stCondLst>
                            <p:childTnLst>
                              <p:par>
                                <p:cTn id="1897" presetID="1" presetClass="exit" presetSubtype="0" fill="hold" grpId="0" nodeType="clickEffect">
                                  <p:stCondLst>
                                    <p:cond delay="0"/>
                                  </p:stCondLst>
                                  <p:childTnLst>
                                    <p:set>
                                      <p:cBhvr>
                                        <p:cTn id="1898" dur="1" fill="hold">
                                          <p:stCondLst>
                                            <p:cond delay="0"/>
                                          </p:stCondLst>
                                        </p:cTn>
                                        <p:tgtEl>
                                          <p:spTgt spid="1755"/>
                                        </p:tgtEl>
                                        <p:attrNameLst>
                                          <p:attrName>style.visibility</p:attrName>
                                        </p:attrNameLst>
                                      </p:cBhvr>
                                      <p:to>
                                        <p:strVal val="hidden"/>
                                      </p:to>
                                    </p:set>
                                  </p:childTnLst>
                                </p:cTn>
                              </p:par>
                            </p:childTnLst>
                          </p:cTn>
                        </p:par>
                      </p:childTnLst>
                    </p:cTn>
                  </p:par>
                </p:childTnLst>
              </p:cTn>
              <p:nextCondLst>
                <p:cond evt="onClick" delay="0">
                  <p:tgtEl>
                    <p:spTgt spid="1755"/>
                  </p:tgtEl>
                </p:cond>
              </p:nextCondLst>
            </p:seq>
            <p:seq concurrent="1" nextAc="seek">
              <p:cTn id="1899" restart="whenNotActive" fill="hold" evtFilter="cancelBubble" nodeType="interactiveSeq">
                <p:stCondLst>
                  <p:cond evt="onClick" delay="0">
                    <p:tgtEl>
                      <p:spTgt spid="1756"/>
                    </p:tgtEl>
                  </p:cond>
                </p:stCondLst>
                <p:endSync evt="end" delay="0">
                  <p:rtn val="all"/>
                </p:endSync>
                <p:childTnLst>
                  <p:par>
                    <p:cTn id="1900" fill="hold">
                      <p:stCondLst>
                        <p:cond delay="0"/>
                      </p:stCondLst>
                      <p:childTnLst>
                        <p:par>
                          <p:cTn id="1901" fill="hold">
                            <p:stCondLst>
                              <p:cond delay="0"/>
                            </p:stCondLst>
                            <p:childTnLst>
                              <p:par>
                                <p:cTn id="1902" presetID="1" presetClass="exit" presetSubtype="0" fill="hold" grpId="0" nodeType="clickEffect">
                                  <p:stCondLst>
                                    <p:cond delay="0"/>
                                  </p:stCondLst>
                                  <p:childTnLst>
                                    <p:set>
                                      <p:cBhvr>
                                        <p:cTn id="1903" dur="1" fill="hold">
                                          <p:stCondLst>
                                            <p:cond delay="0"/>
                                          </p:stCondLst>
                                        </p:cTn>
                                        <p:tgtEl>
                                          <p:spTgt spid="1756"/>
                                        </p:tgtEl>
                                        <p:attrNameLst>
                                          <p:attrName>style.visibility</p:attrName>
                                        </p:attrNameLst>
                                      </p:cBhvr>
                                      <p:to>
                                        <p:strVal val="hidden"/>
                                      </p:to>
                                    </p:set>
                                  </p:childTnLst>
                                </p:cTn>
                              </p:par>
                            </p:childTnLst>
                          </p:cTn>
                        </p:par>
                      </p:childTnLst>
                    </p:cTn>
                  </p:par>
                </p:childTnLst>
              </p:cTn>
              <p:nextCondLst>
                <p:cond evt="onClick" delay="0">
                  <p:tgtEl>
                    <p:spTgt spid="1756"/>
                  </p:tgtEl>
                </p:cond>
              </p:nextCondLst>
            </p:seq>
            <p:seq concurrent="1" nextAc="seek">
              <p:cTn id="1904" restart="whenNotActive" fill="hold" evtFilter="cancelBubble" nodeType="interactiveSeq">
                <p:stCondLst>
                  <p:cond evt="onClick" delay="0">
                    <p:tgtEl>
                      <p:spTgt spid="1757"/>
                    </p:tgtEl>
                  </p:cond>
                </p:stCondLst>
                <p:endSync evt="end" delay="0">
                  <p:rtn val="all"/>
                </p:endSync>
                <p:childTnLst>
                  <p:par>
                    <p:cTn id="1905" fill="hold">
                      <p:stCondLst>
                        <p:cond delay="0"/>
                      </p:stCondLst>
                      <p:childTnLst>
                        <p:par>
                          <p:cTn id="1906" fill="hold">
                            <p:stCondLst>
                              <p:cond delay="0"/>
                            </p:stCondLst>
                            <p:childTnLst>
                              <p:par>
                                <p:cTn id="1907" presetID="1" presetClass="exit" presetSubtype="0" fill="hold" grpId="0" nodeType="clickEffect">
                                  <p:stCondLst>
                                    <p:cond delay="0"/>
                                  </p:stCondLst>
                                  <p:childTnLst>
                                    <p:set>
                                      <p:cBhvr>
                                        <p:cTn id="1908" dur="1" fill="hold">
                                          <p:stCondLst>
                                            <p:cond delay="0"/>
                                          </p:stCondLst>
                                        </p:cTn>
                                        <p:tgtEl>
                                          <p:spTgt spid="1757"/>
                                        </p:tgtEl>
                                        <p:attrNameLst>
                                          <p:attrName>style.visibility</p:attrName>
                                        </p:attrNameLst>
                                      </p:cBhvr>
                                      <p:to>
                                        <p:strVal val="hidden"/>
                                      </p:to>
                                    </p:set>
                                  </p:childTnLst>
                                </p:cTn>
                              </p:par>
                            </p:childTnLst>
                          </p:cTn>
                        </p:par>
                      </p:childTnLst>
                    </p:cTn>
                  </p:par>
                </p:childTnLst>
              </p:cTn>
              <p:nextCondLst>
                <p:cond evt="onClick" delay="0">
                  <p:tgtEl>
                    <p:spTgt spid="1757"/>
                  </p:tgtEl>
                </p:cond>
              </p:nextCondLst>
            </p:seq>
            <p:seq concurrent="1" nextAc="seek">
              <p:cTn id="1909" restart="whenNotActive" fill="hold" evtFilter="cancelBubble" nodeType="interactiveSeq">
                <p:stCondLst>
                  <p:cond evt="onClick" delay="0">
                    <p:tgtEl>
                      <p:spTgt spid="1758"/>
                    </p:tgtEl>
                  </p:cond>
                </p:stCondLst>
                <p:endSync evt="end" delay="0">
                  <p:rtn val="all"/>
                </p:endSync>
                <p:childTnLst>
                  <p:par>
                    <p:cTn id="1910" fill="hold">
                      <p:stCondLst>
                        <p:cond delay="0"/>
                      </p:stCondLst>
                      <p:childTnLst>
                        <p:par>
                          <p:cTn id="1911" fill="hold">
                            <p:stCondLst>
                              <p:cond delay="0"/>
                            </p:stCondLst>
                            <p:childTnLst>
                              <p:par>
                                <p:cTn id="1912" presetID="1" presetClass="exit" presetSubtype="0" fill="hold" grpId="0" nodeType="clickEffect">
                                  <p:stCondLst>
                                    <p:cond delay="0"/>
                                  </p:stCondLst>
                                  <p:childTnLst>
                                    <p:set>
                                      <p:cBhvr>
                                        <p:cTn id="1913" dur="1" fill="hold">
                                          <p:stCondLst>
                                            <p:cond delay="0"/>
                                          </p:stCondLst>
                                        </p:cTn>
                                        <p:tgtEl>
                                          <p:spTgt spid="1758"/>
                                        </p:tgtEl>
                                        <p:attrNameLst>
                                          <p:attrName>style.visibility</p:attrName>
                                        </p:attrNameLst>
                                      </p:cBhvr>
                                      <p:to>
                                        <p:strVal val="hidden"/>
                                      </p:to>
                                    </p:set>
                                  </p:childTnLst>
                                </p:cTn>
                              </p:par>
                            </p:childTnLst>
                          </p:cTn>
                        </p:par>
                      </p:childTnLst>
                    </p:cTn>
                  </p:par>
                </p:childTnLst>
              </p:cTn>
              <p:nextCondLst>
                <p:cond evt="onClick" delay="0">
                  <p:tgtEl>
                    <p:spTgt spid="1758"/>
                  </p:tgtEl>
                </p:cond>
              </p:nextCondLst>
            </p:seq>
            <p:seq concurrent="1" nextAc="seek">
              <p:cTn id="1914" restart="whenNotActive" fill="hold" evtFilter="cancelBubble" nodeType="interactiveSeq">
                <p:stCondLst>
                  <p:cond evt="onClick" delay="0">
                    <p:tgtEl>
                      <p:spTgt spid="1759"/>
                    </p:tgtEl>
                  </p:cond>
                </p:stCondLst>
                <p:endSync evt="end" delay="0">
                  <p:rtn val="all"/>
                </p:endSync>
                <p:childTnLst>
                  <p:par>
                    <p:cTn id="1915" fill="hold">
                      <p:stCondLst>
                        <p:cond delay="0"/>
                      </p:stCondLst>
                      <p:childTnLst>
                        <p:par>
                          <p:cTn id="1916" fill="hold">
                            <p:stCondLst>
                              <p:cond delay="0"/>
                            </p:stCondLst>
                            <p:childTnLst>
                              <p:par>
                                <p:cTn id="1917" presetID="1" presetClass="exit" presetSubtype="0" fill="hold" grpId="0" nodeType="clickEffect">
                                  <p:stCondLst>
                                    <p:cond delay="0"/>
                                  </p:stCondLst>
                                  <p:childTnLst>
                                    <p:set>
                                      <p:cBhvr>
                                        <p:cTn id="1918" dur="1" fill="hold">
                                          <p:stCondLst>
                                            <p:cond delay="0"/>
                                          </p:stCondLst>
                                        </p:cTn>
                                        <p:tgtEl>
                                          <p:spTgt spid="1759"/>
                                        </p:tgtEl>
                                        <p:attrNameLst>
                                          <p:attrName>style.visibility</p:attrName>
                                        </p:attrNameLst>
                                      </p:cBhvr>
                                      <p:to>
                                        <p:strVal val="hidden"/>
                                      </p:to>
                                    </p:set>
                                  </p:childTnLst>
                                </p:cTn>
                              </p:par>
                            </p:childTnLst>
                          </p:cTn>
                        </p:par>
                      </p:childTnLst>
                    </p:cTn>
                  </p:par>
                </p:childTnLst>
              </p:cTn>
              <p:nextCondLst>
                <p:cond evt="onClick" delay="0">
                  <p:tgtEl>
                    <p:spTgt spid="1759"/>
                  </p:tgtEl>
                </p:cond>
              </p:nextCondLst>
            </p:seq>
            <p:seq concurrent="1" nextAc="seek">
              <p:cTn id="1919" restart="whenNotActive" fill="hold" evtFilter="cancelBubble" nodeType="interactiveSeq">
                <p:stCondLst>
                  <p:cond evt="onClick" delay="0">
                    <p:tgtEl>
                      <p:spTgt spid="1760"/>
                    </p:tgtEl>
                  </p:cond>
                </p:stCondLst>
                <p:endSync evt="end" delay="0">
                  <p:rtn val="all"/>
                </p:endSync>
                <p:childTnLst>
                  <p:par>
                    <p:cTn id="1920" fill="hold">
                      <p:stCondLst>
                        <p:cond delay="0"/>
                      </p:stCondLst>
                      <p:childTnLst>
                        <p:par>
                          <p:cTn id="1921" fill="hold">
                            <p:stCondLst>
                              <p:cond delay="0"/>
                            </p:stCondLst>
                            <p:childTnLst>
                              <p:par>
                                <p:cTn id="1922" presetID="1" presetClass="exit" presetSubtype="0" fill="hold" grpId="0" nodeType="clickEffect">
                                  <p:stCondLst>
                                    <p:cond delay="0"/>
                                  </p:stCondLst>
                                  <p:childTnLst>
                                    <p:set>
                                      <p:cBhvr>
                                        <p:cTn id="1923" dur="1" fill="hold">
                                          <p:stCondLst>
                                            <p:cond delay="0"/>
                                          </p:stCondLst>
                                        </p:cTn>
                                        <p:tgtEl>
                                          <p:spTgt spid="1760"/>
                                        </p:tgtEl>
                                        <p:attrNameLst>
                                          <p:attrName>style.visibility</p:attrName>
                                        </p:attrNameLst>
                                      </p:cBhvr>
                                      <p:to>
                                        <p:strVal val="hidden"/>
                                      </p:to>
                                    </p:set>
                                  </p:childTnLst>
                                </p:cTn>
                              </p:par>
                            </p:childTnLst>
                          </p:cTn>
                        </p:par>
                      </p:childTnLst>
                    </p:cTn>
                  </p:par>
                </p:childTnLst>
              </p:cTn>
              <p:nextCondLst>
                <p:cond evt="onClick" delay="0">
                  <p:tgtEl>
                    <p:spTgt spid="1760"/>
                  </p:tgtEl>
                </p:cond>
              </p:nextCondLst>
            </p:seq>
            <p:seq concurrent="1" nextAc="seek">
              <p:cTn id="1924" restart="whenNotActive" fill="hold" evtFilter="cancelBubble" nodeType="interactiveSeq">
                <p:stCondLst>
                  <p:cond evt="onClick" delay="0">
                    <p:tgtEl>
                      <p:spTgt spid="1761"/>
                    </p:tgtEl>
                  </p:cond>
                </p:stCondLst>
                <p:endSync evt="end" delay="0">
                  <p:rtn val="all"/>
                </p:endSync>
                <p:childTnLst>
                  <p:par>
                    <p:cTn id="1925" fill="hold">
                      <p:stCondLst>
                        <p:cond delay="0"/>
                      </p:stCondLst>
                      <p:childTnLst>
                        <p:par>
                          <p:cTn id="1926" fill="hold">
                            <p:stCondLst>
                              <p:cond delay="0"/>
                            </p:stCondLst>
                            <p:childTnLst>
                              <p:par>
                                <p:cTn id="1927" presetID="1" presetClass="exit" presetSubtype="0" fill="hold" grpId="0" nodeType="clickEffect">
                                  <p:stCondLst>
                                    <p:cond delay="0"/>
                                  </p:stCondLst>
                                  <p:childTnLst>
                                    <p:set>
                                      <p:cBhvr>
                                        <p:cTn id="1928" dur="1" fill="hold">
                                          <p:stCondLst>
                                            <p:cond delay="0"/>
                                          </p:stCondLst>
                                        </p:cTn>
                                        <p:tgtEl>
                                          <p:spTgt spid="1761"/>
                                        </p:tgtEl>
                                        <p:attrNameLst>
                                          <p:attrName>style.visibility</p:attrName>
                                        </p:attrNameLst>
                                      </p:cBhvr>
                                      <p:to>
                                        <p:strVal val="hidden"/>
                                      </p:to>
                                    </p:set>
                                  </p:childTnLst>
                                </p:cTn>
                              </p:par>
                            </p:childTnLst>
                          </p:cTn>
                        </p:par>
                      </p:childTnLst>
                    </p:cTn>
                  </p:par>
                </p:childTnLst>
              </p:cTn>
              <p:nextCondLst>
                <p:cond evt="onClick" delay="0">
                  <p:tgtEl>
                    <p:spTgt spid="1761"/>
                  </p:tgtEl>
                </p:cond>
              </p:nextCondLst>
            </p:seq>
            <p:seq concurrent="1" nextAc="seek">
              <p:cTn id="1929" restart="whenNotActive" fill="hold" evtFilter="cancelBubble" nodeType="interactiveSeq">
                <p:stCondLst>
                  <p:cond evt="onClick" delay="0">
                    <p:tgtEl>
                      <p:spTgt spid="1762"/>
                    </p:tgtEl>
                  </p:cond>
                </p:stCondLst>
                <p:endSync evt="end" delay="0">
                  <p:rtn val="all"/>
                </p:endSync>
                <p:childTnLst>
                  <p:par>
                    <p:cTn id="1930" fill="hold">
                      <p:stCondLst>
                        <p:cond delay="0"/>
                      </p:stCondLst>
                      <p:childTnLst>
                        <p:par>
                          <p:cTn id="1931" fill="hold">
                            <p:stCondLst>
                              <p:cond delay="0"/>
                            </p:stCondLst>
                            <p:childTnLst>
                              <p:par>
                                <p:cTn id="1932" presetID="1" presetClass="exit" presetSubtype="0" fill="hold" grpId="0" nodeType="clickEffect">
                                  <p:stCondLst>
                                    <p:cond delay="0"/>
                                  </p:stCondLst>
                                  <p:childTnLst>
                                    <p:set>
                                      <p:cBhvr>
                                        <p:cTn id="1933" dur="1" fill="hold">
                                          <p:stCondLst>
                                            <p:cond delay="0"/>
                                          </p:stCondLst>
                                        </p:cTn>
                                        <p:tgtEl>
                                          <p:spTgt spid="1762"/>
                                        </p:tgtEl>
                                        <p:attrNameLst>
                                          <p:attrName>style.visibility</p:attrName>
                                        </p:attrNameLst>
                                      </p:cBhvr>
                                      <p:to>
                                        <p:strVal val="hidden"/>
                                      </p:to>
                                    </p:set>
                                  </p:childTnLst>
                                </p:cTn>
                              </p:par>
                            </p:childTnLst>
                          </p:cTn>
                        </p:par>
                      </p:childTnLst>
                    </p:cTn>
                  </p:par>
                </p:childTnLst>
              </p:cTn>
              <p:nextCondLst>
                <p:cond evt="onClick" delay="0">
                  <p:tgtEl>
                    <p:spTgt spid="1762"/>
                  </p:tgtEl>
                </p:cond>
              </p:nextCondLst>
            </p:seq>
            <p:seq concurrent="1" nextAc="seek">
              <p:cTn id="1934" restart="whenNotActive" fill="hold" evtFilter="cancelBubble" nodeType="interactiveSeq">
                <p:stCondLst>
                  <p:cond evt="onClick" delay="0">
                    <p:tgtEl>
                      <p:spTgt spid="1763"/>
                    </p:tgtEl>
                  </p:cond>
                </p:stCondLst>
                <p:endSync evt="end" delay="0">
                  <p:rtn val="all"/>
                </p:endSync>
                <p:childTnLst>
                  <p:par>
                    <p:cTn id="1935" fill="hold">
                      <p:stCondLst>
                        <p:cond delay="0"/>
                      </p:stCondLst>
                      <p:childTnLst>
                        <p:par>
                          <p:cTn id="1936" fill="hold">
                            <p:stCondLst>
                              <p:cond delay="0"/>
                            </p:stCondLst>
                            <p:childTnLst>
                              <p:par>
                                <p:cTn id="1937" presetID="1" presetClass="exit" presetSubtype="0" fill="hold" grpId="0" nodeType="clickEffect">
                                  <p:stCondLst>
                                    <p:cond delay="0"/>
                                  </p:stCondLst>
                                  <p:childTnLst>
                                    <p:set>
                                      <p:cBhvr>
                                        <p:cTn id="1938" dur="1" fill="hold">
                                          <p:stCondLst>
                                            <p:cond delay="0"/>
                                          </p:stCondLst>
                                        </p:cTn>
                                        <p:tgtEl>
                                          <p:spTgt spid="1763"/>
                                        </p:tgtEl>
                                        <p:attrNameLst>
                                          <p:attrName>style.visibility</p:attrName>
                                        </p:attrNameLst>
                                      </p:cBhvr>
                                      <p:to>
                                        <p:strVal val="hidden"/>
                                      </p:to>
                                    </p:set>
                                  </p:childTnLst>
                                </p:cTn>
                              </p:par>
                            </p:childTnLst>
                          </p:cTn>
                        </p:par>
                      </p:childTnLst>
                    </p:cTn>
                  </p:par>
                </p:childTnLst>
              </p:cTn>
              <p:nextCondLst>
                <p:cond evt="onClick" delay="0">
                  <p:tgtEl>
                    <p:spTgt spid="1763"/>
                  </p:tgtEl>
                </p:cond>
              </p:nextCondLst>
            </p:seq>
            <p:seq concurrent="1" nextAc="seek">
              <p:cTn id="1939" restart="whenNotActive" fill="hold" evtFilter="cancelBubble" nodeType="interactiveSeq">
                <p:stCondLst>
                  <p:cond evt="onClick" delay="0">
                    <p:tgtEl>
                      <p:spTgt spid="1764"/>
                    </p:tgtEl>
                  </p:cond>
                </p:stCondLst>
                <p:endSync evt="end" delay="0">
                  <p:rtn val="all"/>
                </p:endSync>
                <p:childTnLst>
                  <p:par>
                    <p:cTn id="1940" fill="hold">
                      <p:stCondLst>
                        <p:cond delay="0"/>
                      </p:stCondLst>
                      <p:childTnLst>
                        <p:par>
                          <p:cTn id="1941" fill="hold">
                            <p:stCondLst>
                              <p:cond delay="0"/>
                            </p:stCondLst>
                            <p:childTnLst>
                              <p:par>
                                <p:cTn id="1942" presetID="1" presetClass="exit" presetSubtype="0" fill="hold" grpId="0" nodeType="clickEffect">
                                  <p:stCondLst>
                                    <p:cond delay="0"/>
                                  </p:stCondLst>
                                  <p:childTnLst>
                                    <p:set>
                                      <p:cBhvr>
                                        <p:cTn id="1943" dur="1" fill="hold">
                                          <p:stCondLst>
                                            <p:cond delay="0"/>
                                          </p:stCondLst>
                                        </p:cTn>
                                        <p:tgtEl>
                                          <p:spTgt spid="1764"/>
                                        </p:tgtEl>
                                        <p:attrNameLst>
                                          <p:attrName>style.visibility</p:attrName>
                                        </p:attrNameLst>
                                      </p:cBhvr>
                                      <p:to>
                                        <p:strVal val="hidden"/>
                                      </p:to>
                                    </p:set>
                                  </p:childTnLst>
                                </p:cTn>
                              </p:par>
                            </p:childTnLst>
                          </p:cTn>
                        </p:par>
                      </p:childTnLst>
                    </p:cTn>
                  </p:par>
                </p:childTnLst>
              </p:cTn>
              <p:nextCondLst>
                <p:cond evt="onClick" delay="0">
                  <p:tgtEl>
                    <p:spTgt spid="1764"/>
                  </p:tgtEl>
                </p:cond>
              </p:nextCondLst>
            </p:seq>
            <p:seq concurrent="1" nextAc="seek">
              <p:cTn id="1944" restart="whenNotActive" fill="hold" evtFilter="cancelBubble" nodeType="interactiveSeq">
                <p:stCondLst>
                  <p:cond evt="onClick" delay="0">
                    <p:tgtEl>
                      <p:spTgt spid="1765"/>
                    </p:tgtEl>
                  </p:cond>
                </p:stCondLst>
                <p:endSync evt="end" delay="0">
                  <p:rtn val="all"/>
                </p:endSync>
                <p:childTnLst>
                  <p:par>
                    <p:cTn id="1945" fill="hold">
                      <p:stCondLst>
                        <p:cond delay="0"/>
                      </p:stCondLst>
                      <p:childTnLst>
                        <p:par>
                          <p:cTn id="1946" fill="hold">
                            <p:stCondLst>
                              <p:cond delay="0"/>
                            </p:stCondLst>
                            <p:childTnLst>
                              <p:par>
                                <p:cTn id="1947" presetID="1" presetClass="exit" presetSubtype="0" fill="hold" grpId="0" nodeType="clickEffect">
                                  <p:stCondLst>
                                    <p:cond delay="0"/>
                                  </p:stCondLst>
                                  <p:childTnLst>
                                    <p:set>
                                      <p:cBhvr>
                                        <p:cTn id="1948" dur="1" fill="hold">
                                          <p:stCondLst>
                                            <p:cond delay="0"/>
                                          </p:stCondLst>
                                        </p:cTn>
                                        <p:tgtEl>
                                          <p:spTgt spid="1765"/>
                                        </p:tgtEl>
                                        <p:attrNameLst>
                                          <p:attrName>style.visibility</p:attrName>
                                        </p:attrNameLst>
                                      </p:cBhvr>
                                      <p:to>
                                        <p:strVal val="hidden"/>
                                      </p:to>
                                    </p:set>
                                  </p:childTnLst>
                                </p:cTn>
                              </p:par>
                            </p:childTnLst>
                          </p:cTn>
                        </p:par>
                      </p:childTnLst>
                    </p:cTn>
                  </p:par>
                </p:childTnLst>
              </p:cTn>
              <p:nextCondLst>
                <p:cond evt="onClick" delay="0">
                  <p:tgtEl>
                    <p:spTgt spid="1765"/>
                  </p:tgtEl>
                </p:cond>
              </p:nextCondLst>
            </p:seq>
            <p:seq concurrent="1" nextAc="seek">
              <p:cTn id="1949" restart="whenNotActive" fill="hold" evtFilter="cancelBubble" nodeType="interactiveSeq">
                <p:stCondLst>
                  <p:cond evt="onClick" delay="0">
                    <p:tgtEl>
                      <p:spTgt spid="1766"/>
                    </p:tgtEl>
                  </p:cond>
                </p:stCondLst>
                <p:endSync evt="end" delay="0">
                  <p:rtn val="all"/>
                </p:endSync>
                <p:childTnLst>
                  <p:par>
                    <p:cTn id="1950" fill="hold">
                      <p:stCondLst>
                        <p:cond delay="0"/>
                      </p:stCondLst>
                      <p:childTnLst>
                        <p:par>
                          <p:cTn id="1951" fill="hold">
                            <p:stCondLst>
                              <p:cond delay="0"/>
                            </p:stCondLst>
                            <p:childTnLst>
                              <p:par>
                                <p:cTn id="1952" presetID="1" presetClass="exit" presetSubtype="0" fill="hold" grpId="0" nodeType="clickEffect">
                                  <p:stCondLst>
                                    <p:cond delay="0"/>
                                  </p:stCondLst>
                                  <p:childTnLst>
                                    <p:set>
                                      <p:cBhvr>
                                        <p:cTn id="1953" dur="1" fill="hold">
                                          <p:stCondLst>
                                            <p:cond delay="0"/>
                                          </p:stCondLst>
                                        </p:cTn>
                                        <p:tgtEl>
                                          <p:spTgt spid="1766"/>
                                        </p:tgtEl>
                                        <p:attrNameLst>
                                          <p:attrName>style.visibility</p:attrName>
                                        </p:attrNameLst>
                                      </p:cBhvr>
                                      <p:to>
                                        <p:strVal val="hidden"/>
                                      </p:to>
                                    </p:set>
                                  </p:childTnLst>
                                </p:cTn>
                              </p:par>
                            </p:childTnLst>
                          </p:cTn>
                        </p:par>
                      </p:childTnLst>
                    </p:cTn>
                  </p:par>
                </p:childTnLst>
              </p:cTn>
              <p:nextCondLst>
                <p:cond evt="onClick" delay="0">
                  <p:tgtEl>
                    <p:spTgt spid="1766"/>
                  </p:tgtEl>
                </p:cond>
              </p:nextCondLst>
            </p:seq>
            <p:seq concurrent="1" nextAc="seek">
              <p:cTn id="1954" restart="whenNotActive" fill="hold" evtFilter="cancelBubble" nodeType="interactiveSeq">
                <p:stCondLst>
                  <p:cond evt="onClick" delay="0">
                    <p:tgtEl>
                      <p:spTgt spid="1767"/>
                    </p:tgtEl>
                  </p:cond>
                </p:stCondLst>
                <p:endSync evt="end" delay="0">
                  <p:rtn val="all"/>
                </p:endSync>
                <p:childTnLst>
                  <p:par>
                    <p:cTn id="1955" fill="hold">
                      <p:stCondLst>
                        <p:cond delay="0"/>
                      </p:stCondLst>
                      <p:childTnLst>
                        <p:par>
                          <p:cTn id="1956" fill="hold">
                            <p:stCondLst>
                              <p:cond delay="0"/>
                            </p:stCondLst>
                            <p:childTnLst>
                              <p:par>
                                <p:cTn id="1957" presetID="1" presetClass="exit" presetSubtype="0" fill="hold" grpId="0" nodeType="clickEffect">
                                  <p:stCondLst>
                                    <p:cond delay="0"/>
                                  </p:stCondLst>
                                  <p:childTnLst>
                                    <p:set>
                                      <p:cBhvr>
                                        <p:cTn id="1958" dur="1" fill="hold">
                                          <p:stCondLst>
                                            <p:cond delay="0"/>
                                          </p:stCondLst>
                                        </p:cTn>
                                        <p:tgtEl>
                                          <p:spTgt spid="1767"/>
                                        </p:tgtEl>
                                        <p:attrNameLst>
                                          <p:attrName>style.visibility</p:attrName>
                                        </p:attrNameLst>
                                      </p:cBhvr>
                                      <p:to>
                                        <p:strVal val="hidden"/>
                                      </p:to>
                                    </p:set>
                                  </p:childTnLst>
                                </p:cTn>
                              </p:par>
                            </p:childTnLst>
                          </p:cTn>
                        </p:par>
                      </p:childTnLst>
                    </p:cTn>
                  </p:par>
                </p:childTnLst>
              </p:cTn>
              <p:nextCondLst>
                <p:cond evt="onClick" delay="0">
                  <p:tgtEl>
                    <p:spTgt spid="1767"/>
                  </p:tgtEl>
                </p:cond>
              </p:nextCondLst>
            </p:seq>
            <p:seq concurrent="1" nextAc="seek">
              <p:cTn id="1959" restart="whenNotActive" fill="hold" evtFilter="cancelBubble" nodeType="interactiveSeq">
                <p:stCondLst>
                  <p:cond evt="onClick" delay="0">
                    <p:tgtEl>
                      <p:spTgt spid="1768"/>
                    </p:tgtEl>
                  </p:cond>
                </p:stCondLst>
                <p:endSync evt="end" delay="0">
                  <p:rtn val="all"/>
                </p:endSync>
                <p:childTnLst>
                  <p:par>
                    <p:cTn id="1960" fill="hold">
                      <p:stCondLst>
                        <p:cond delay="0"/>
                      </p:stCondLst>
                      <p:childTnLst>
                        <p:par>
                          <p:cTn id="1961" fill="hold">
                            <p:stCondLst>
                              <p:cond delay="0"/>
                            </p:stCondLst>
                            <p:childTnLst>
                              <p:par>
                                <p:cTn id="1962" presetID="1" presetClass="exit" presetSubtype="0" fill="hold" grpId="0" nodeType="clickEffect">
                                  <p:stCondLst>
                                    <p:cond delay="0"/>
                                  </p:stCondLst>
                                  <p:childTnLst>
                                    <p:set>
                                      <p:cBhvr>
                                        <p:cTn id="1963" dur="1" fill="hold">
                                          <p:stCondLst>
                                            <p:cond delay="0"/>
                                          </p:stCondLst>
                                        </p:cTn>
                                        <p:tgtEl>
                                          <p:spTgt spid="1768"/>
                                        </p:tgtEl>
                                        <p:attrNameLst>
                                          <p:attrName>style.visibility</p:attrName>
                                        </p:attrNameLst>
                                      </p:cBhvr>
                                      <p:to>
                                        <p:strVal val="hidden"/>
                                      </p:to>
                                    </p:set>
                                  </p:childTnLst>
                                </p:cTn>
                              </p:par>
                            </p:childTnLst>
                          </p:cTn>
                        </p:par>
                      </p:childTnLst>
                    </p:cTn>
                  </p:par>
                </p:childTnLst>
              </p:cTn>
              <p:nextCondLst>
                <p:cond evt="onClick" delay="0">
                  <p:tgtEl>
                    <p:spTgt spid="1768"/>
                  </p:tgtEl>
                </p:cond>
              </p:nextCondLst>
            </p:seq>
            <p:seq concurrent="1" nextAc="seek">
              <p:cTn id="1964" restart="whenNotActive" fill="hold" evtFilter="cancelBubble" nodeType="interactiveSeq">
                <p:stCondLst>
                  <p:cond evt="onClick" delay="0">
                    <p:tgtEl>
                      <p:spTgt spid="1769"/>
                    </p:tgtEl>
                  </p:cond>
                </p:stCondLst>
                <p:endSync evt="end" delay="0">
                  <p:rtn val="all"/>
                </p:endSync>
                <p:childTnLst>
                  <p:par>
                    <p:cTn id="1965" fill="hold">
                      <p:stCondLst>
                        <p:cond delay="0"/>
                      </p:stCondLst>
                      <p:childTnLst>
                        <p:par>
                          <p:cTn id="1966" fill="hold">
                            <p:stCondLst>
                              <p:cond delay="0"/>
                            </p:stCondLst>
                            <p:childTnLst>
                              <p:par>
                                <p:cTn id="1967" presetID="1" presetClass="exit" presetSubtype="0" fill="hold" grpId="0" nodeType="clickEffect">
                                  <p:stCondLst>
                                    <p:cond delay="0"/>
                                  </p:stCondLst>
                                  <p:childTnLst>
                                    <p:set>
                                      <p:cBhvr>
                                        <p:cTn id="1968" dur="1" fill="hold">
                                          <p:stCondLst>
                                            <p:cond delay="0"/>
                                          </p:stCondLst>
                                        </p:cTn>
                                        <p:tgtEl>
                                          <p:spTgt spid="1769"/>
                                        </p:tgtEl>
                                        <p:attrNameLst>
                                          <p:attrName>style.visibility</p:attrName>
                                        </p:attrNameLst>
                                      </p:cBhvr>
                                      <p:to>
                                        <p:strVal val="hidden"/>
                                      </p:to>
                                    </p:set>
                                  </p:childTnLst>
                                </p:cTn>
                              </p:par>
                            </p:childTnLst>
                          </p:cTn>
                        </p:par>
                      </p:childTnLst>
                    </p:cTn>
                  </p:par>
                </p:childTnLst>
              </p:cTn>
              <p:nextCondLst>
                <p:cond evt="onClick" delay="0">
                  <p:tgtEl>
                    <p:spTgt spid="1769"/>
                  </p:tgtEl>
                </p:cond>
              </p:nextCondLst>
            </p:seq>
            <p:seq concurrent="1" nextAc="seek">
              <p:cTn id="1969" restart="whenNotActive" fill="hold" evtFilter="cancelBubble" nodeType="interactiveSeq">
                <p:stCondLst>
                  <p:cond evt="onClick" delay="0">
                    <p:tgtEl>
                      <p:spTgt spid="1770"/>
                    </p:tgtEl>
                  </p:cond>
                </p:stCondLst>
                <p:endSync evt="end" delay="0">
                  <p:rtn val="all"/>
                </p:endSync>
                <p:childTnLst>
                  <p:par>
                    <p:cTn id="1970" fill="hold">
                      <p:stCondLst>
                        <p:cond delay="0"/>
                      </p:stCondLst>
                      <p:childTnLst>
                        <p:par>
                          <p:cTn id="1971" fill="hold">
                            <p:stCondLst>
                              <p:cond delay="0"/>
                            </p:stCondLst>
                            <p:childTnLst>
                              <p:par>
                                <p:cTn id="1972" presetID="1" presetClass="exit" presetSubtype="0" fill="hold" grpId="0" nodeType="clickEffect">
                                  <p:stCondLst>
                                    <p:cond delay="0"/>
                                  </p:stCondLst>
                                  <p:childTnLst>
                                    <p:set>
                                      <p:cBhvr>
                                        <p:cTn id="1973" dur="1" fill="hold">
                                          <p:stCondLst>
                                            <p:cond delay="0"/>
                                          </p:stCondLst>
                                        </p:cTn>
                                        <p:tgtEl>
                                          <p:spTgt spid="1770"/>
                                        </p:tgtEl>
                                        <p:attrNameLst>
                                          <p:attrName>style.visibility</p:attrName>
                                        </p:attrNameLst>
                                      </p:cBhvr>
                                      <p:to>
                                        <p:strVal val="hidden"/>
                                      </p:to>
                                    </p:set>
                                  </p:childTnLst>
                                </p:cTn>
                              </p:par>
                            </p:childTnLst>
                          </p:cTn>
                        </p:par>
                      </p:childTnLst>
                    </p:cTn>
                  </p:par>
                </p:childTnLst>
              </p:cTn>
              <p:nextCondLst>
                <p:cond evt="onClick" delay="0">
                  <p:tgtEl>
                    <p:spTgt spid="1770"/>
                  </p:tgtEl>
                </p:cond>
              </p:nextCondLst>
            </p:seq>
            <p:seq concurrent="1" nextAc="seek">
              <p:cTn id="1974" restart="whenNotActive" fill="hold" evtFilter="cancelBubble" nodeType="interactiveSeq">
                <p:stCondLst>
                  <p:cond evt="onClick" delay="0">
                    <p:tgtEl>
                      <p:spTgt spid="1771"/>
                    </p:tgtEl>
                  </p:cond>
                </p:stCondLst>
                <p:endSync evt="end" delay="0">
                  <p:rtn val="all"/>
                </p:endSync>
                <p:childTnLst>
                  <p:par>
                    <p:cTn id="1975" fill="hold">
                      <p:stCondLst>
                        <p:cond delay="0"/>
                      </p:stCondLst>
                      <p:childTnLst>
                        <p:par>
                          <p:cTn id="1976" fill="hold">
                            <p:stCondLst>
                              <p:cond delay="0"/>
                            </p:stCondLst>
                            <p:childTnLst>
                              <p:par>
                                <p:cTn id="1977" presetID="1" presetClass="exit" presetSubtype="0" fill="hold" grpId="0" nodeType="clickEffect">
                                  <p:stCondLst>
                                    <p:cond delay="0"/>
                                  </p:stCondLst>
                                  <p:childTnLst>
                                    <p:set>
                                      <p:cBhvr>
                                        <p:cTn id="1978" dur="1" fill="hold">
                                          <p:stCondLst>
                                            <p:cond delay="0"/>
                                          </p:stCondLst>
                                        </p:cTn>
                                        <p:tgtEl>
                                          <p:spTgt spid="1771"/>
                                        </p:tgtEl>
                                        <p:attrNameLst>
                                          <p:attrName>style.visibility</p:attrName>
                                        </p:attrNameLst>
                                      </p:cBhvr>
                                      <p:to>
                                        <p:strVal val="hidden"/>
                                      </p:to>
                                    </p:set>
                                  </p:childTnLst>
                                </p:cTn>
                              </p:par>
                            </p:childTnLst>
                          </p:cTn>
                        </p:par>
                      </p:childTnLst>
                    </p:cTn>
                  </p:par>
                </p:childTnLst>
              </p:cTn>
              <p:nextCondLst>
                <p:cond evt="onClick" delay="0">
                  <p:tgtEl>
                    <p:spTgt spid="1771"/>
                  </p:tgtEl>
                </p:cond>
              </p:nextCondLst>
            </p:seq>
            <p:seq concurrent="1" nextAc="seek">
              <p:cTn id="1979" restart="whenNotActive" fill="hold" evtFilter="cancelBubble" nodeType="interactiveSeq">
                <p:stCondLst>
                  <p:cond evt="onClick" delay="0">
                    <p:tgtEl>
                      <p:spTgt spid="1772"/>
                    </p:tgtEl>
                  </p:cond>
                </p:stCondLst>
                <p:endSync evt="end" delay="0">
                  <p:rtn val="all"/>
                </p:endSync>
                <p:childTnLst>
                  <p:par>
                    <p:cTn id="1980" fill="hold">
                      <p:stCondLst>
                        <p:cond delay="0"/>
                      </p:stCondLst>
                      <p:childTnLst>
                        <p:par>
                          <p:cTn id="1981" fill="hold">
                            <p:stCondLst>
                              <p:cond delay="0"/>
                            </p:stCondLst>
                            <p:childTnLst>
                              <p:par>
                                <p:cTn id="1982" presetID="1" presetClass="exit" presetSubtype="0" fill="hold" grpId="0" nodeType="clickEffect">
                                  <p:stCondLst>
                                    <p:cond delay="0"/>
                                  </p:stCondLst>
                                  <p:childTnLst>
                                    <p:set>
                                      <p:cBhvr>
                                        <p:cTn id="1983" dur="1" fill="hold">
                                          <p:stCondLst>
                                            <p:cond delay="0"/>
                                          </p:stCondLst>
                                        </p:cTn>
                                        <p:tgtEl>
                                          <p:spTgt spid="1772"/>
                                        </p:tgtEl>
                                        <p:attrNameLst>
                                          <p:attrName>style.visibility</p:attrName>
                                        </p:attrNameLst>
                                      </p:cBhvr>
                                      <p:to>
                                        <p:strVal val="hidden"/>
                                      </p:to>
                                    </p:set>
                                  </p:childTnLst>
                                </p:cTn>
                              </p:par>
                            </p:childTnLst>
                          </p:cTn>
                        </p:par>
                      </p:childTnLst>
                    </p:cTn>
                  </p:par>
                </p:childTnLst>
              </p:cTn>
              <p:nextCondLst>
                <p:cond evt="onClick" delay="0">
                  <p:tgtEl>
                    <p:spTgt spid="1772"/>
                  </p:tgtEl>
                </p:cond>
              </p:nextCondLst>
            </p:seq>
            <p:seq concurrent="1" nextAc="seek">
              <p:cTn id="1984" restart="whenNotActive" fill="hold" evtFilter="cancelBubble" nodeType="interactiveSeq">
                <p:stCondLst>
                  <p:cond evt="onClick" delay="0">
                    <p:tgtEl>
                      <p:spTgt spid="1773"/>
                    </p:tgtEl>
                  </p:cond>
                </p:stCondLst>
                <p:endSync evt="end" delay="0">
                  <p:rtn val="all"/>
                </p:endSync>
                <p:childTnLst>
                  <p:par>
                    <p:cTn id="1985" fill="hold">
                      <p:stCondLst>
                        <p:cond delay="0"/>
                      </p:stCondLst>
                      <p:childTnLst>
                        <p:par>
                          <p:cTn id="1986" fill="hold">
                            <p:stCondLst>
                              <p:cond delay="0"/>
                            </p:stCondLst>
                            <p:childTnLst>
                              <p:par>
                                <p:cTn id="1987" presetID="1" presetClass="exit" presetSubtype="0" fill="hold" grpId="0" nodeType="clickEffect">
                                  <p:stCondLst>
                                    <p:cond delay="0"/>
                                  </p:stCondLst>
                                  <p:childTnLst>
                                    <p:set>
                                      <p:cBhvr>
                                        <p:cTn id="1988" dur="1" fill="hold">
                                          <p:stCondLst>
                                            <p:cond delay="0"/>
                                          </p:stCondLst>
                                        </p:cTn>
                                        <p:tgtEl>
                                          <p:spTgt spid="1773"/>
                                        </p:tgtEl>
                                        <p:attrNameLst>
                                          <p:attrName>style.visibility</p:attrName>
                                        </p:attrNameLst>
                                      </p:cBhvr>
                                      <p:to>
                                        <p:strVal val="hidden"/>
                                      </p:to>
                                    </p:set>
                                  </p:childTnLst>
                                </p:cTn>
                              </p:par>
                            </p:childTnLst>
                          </p:cTn>
                        </p:par>
                      </p:childTnLst>
                    </p:cTn>
                  </p:par>
                </p:childTnLst>
              </p:cTn>
              <p:nextCondLst>
                <p:cond evt="onClick" delay="0">
                  <p:tgtEl>
                    <p:spTgt spid="1773"/>
                  </p:tgtEl>
                </p:cond>
              </p:nextCondLst>
            </p:seq>
            <p:seq concurrent="1" nextAc="seek">
              <p:cTn id="1989" restart="whenNotActive" fill="hold" evtFilter="cancelBubble" nodeType="interactiveSeq">
                <p:stCondLst>
                  <p:cond evt="onClick" delay="0">
                    <p:tgtEl>
                      <p:spTgt spid="1774"/>
                    </p:tgtEl>
                  </p:cond>
                </p:stCondLst>
                <p:endSync evt="end" delay="0">
                  <p:rtn val="all"/>
                </p:endSync>
                <p:childTnLst>
                  <p:par>
                    <p:cTn id="1990" fill="hold">
                      <p:stCondLst>
                        <p:cond delay="0"/>
                      </p:stCondLst>
                      <p:childTnLst>
                        <p:par>
                          <p:cTn id="1991" fill="hold">
                            <p:stCondLst>
                              <p:cond delay="0"/>
                            </p:stCondLst>
                            <p:childTnLst>
                              <p:par>
                                <p:cTn id="1992" presetID="1" presetClass="exit" presetSubtype="0" fill="hold" grpId="0" nodeType="clickEffect">
                                  <p:stCondLst>
                                    <p:cond delay="0"/>
                                  </p:stCondLst>
                                  <p:childTnLst>
                                    <p:set>
                                      <p:cBhvr>
                                        <p:cTn id="1993" dur="1" fill="hold">
                                          <p:stCondLst>
                                            <p:cond delay="0"/>
                                          </p:stCondLst>
                                        </p:cTn>
                                        <p:tgtEl>
                                          <p:spTgt spid="1774"/>
                                        </p:tgtEl>
                                        <p:attrNameLst>
                                          <p:attrName>style.visibility</p:attrName>
                                        </p:attrNameLst>
                                      </p:cBhvr>
                                      <p:to>
                                        <p:strVal val="hidden"/>
                                      </p:to>
                                    </p:set>
                                  </p:childTnLst>
                                </p:cTn>
                              </p:par>
                            </p:childTnLst>
                          </p:cTn>
                        </p:par>
                      </p:childTnLst>
                    </p:cTn>
                  </p:par>
                </p:childTnLst>
              </p:cTn>
              <p:nextCondLst>
                <p:cond evt="onClick" delay="0">
                  <p:tgtEl>
                    <p:spTgt spid="1774"/>
                  </p:tgtEl>
                </p:cond>
              </p:nextCondLst>
            </p:seq>
            <p:seq concurrent="1" nextAc="seek">
              <p:cTn id="1994" restart="whenNotActive" fill="hold" evtFilter="cancelBubble" nodeType="interactiveSeq">
                <p:stCondLst>
                  <p:cond evt="onClick" delay="0">
                    <p:tgtEl>
                      <p:spTgt spid="1775"/>
                    </p:tgtEl>
                  </p:cond>
                </p:stCondLst>
                <p:endSync evt="end" delay="0">
                  <p:rtn val="all"/>
                </p:endSync>
                <p:childTnLst>
                  <p:par>
                    <p:cTn id="1995" fill="hold">
                      <p:stCondLst>
                        <p:cond delay="0"/>
                      </p:stCondLst>
                      <p:childTnLst>
                        <p:par>
                          <p:cTn id="1996" fill="hold">
                            <p:stCondLst>
                              <p:cond delay="0"/>
                            </p:stCondLst>
                            <p:childTnLst>
                              <p:par>
                                <p:cTn id="1997" presetID="1" presetClass="exit" presetSubtype="0" fill="hold" grpId="0" nodeType="clickEffect">
                                  <p:stCondLst>
                                    <p:cond delay="0"/>
                                  </p:stCondLst>
                                  <p:childTnLst>
                                    <p:set>
                                      <p:cBhvr>
                                        <p:cTn id="1998" dur="1" fill="hold">
                                          <p:stCondLst>
                                            <p:cond delay="0"/>
                                          </p:stCondLst>
                                        </p:cTn>
                                        <p:tgtEl>
                                          <p:spTgt spid="1775"/>
                                        </p:tgtEl>
                                        <p:attrNameLst>
                                          <p:attrName>style.visibility</p:attrName>
                                        </p:attrNameLst>
                                      </p:cBhvr>
                                      <p:to>
                                        <p:strVal val="hidden"/>
                                      </p:to>
                                    </p:set>
                                  </p:childTnLst>
                                </p:cTn>
                              </p:par>
                            </p:childTnLst>
                          </p:cTn>
                        </p:par>
                      </p:childTnLst>
                    </p:cTn>
                  </p:par>
                </p:childTnLst>
              </p:cTn>
              <p:nextCondLst>
                <p:cond evt="onClick" delay="0">
                  <p:tgtEl>
                    <p:spTgt spid="1775"/>
                  </p:tgtEl>
                </p:cond>
              </p:nextCondLst>
            </p:seq>
            <p:seq concurrent="1" nextAc="seek">
              <p:cTn id="1999" restart="whenNotActive" fill="hold" evtFilter="cancelBubble" nodeType="interactiveSeq">
                <p:stCondLst>
                  <p:cond evt="onClick" delay="0">
                    <p:tgtEl>
                      <p:spTgt spid="1776"/>
                    </p:tgtEl>
                  </p:cond>
                </p:stCondLst>
                <p:endSync evt="end" delay="0">
                  <p:rtn val="all"/>
                </p:endSync>
                <p:childTnLst>
                  <p:par>
                    <p:cTn id="2000" fill="hold">
                      <p:stCondLst>
                        <p:cond delay="0"/>
                      </p:stCondLst>
                      <p:childTnLst>
                        <p:par>
                          <p:cTn id="2001" fill="hold">
                            <p:stCondLst>
                              <p:cond delay="0"/>
                            </p:stCondLst>
                            <p:childTnLst>
                              <p:par>
                                <p:cTn id="2002" presetID="1" presetClass="exit" presetSubtype="0" fill="hold" grpId="0" nodeType="clickEffect">
                                  <p:stCondLst>
                                    <p:cond delay="0"/>
                                  </p:stCondLst>
                                  <p:childTnLst>
                                    <p:set>
                                      <p:cBhvr>
                                        <p:cTn id="2003" dur="1" fill="hold">
                                          <p:stCondLst>
                                            <p:cond delay="0"/>
                                          </p:stCondLst>
                                        </p:cTn>
                                        <p:tgtEl>
                                          <p:spTgt spid="1776"/>
                                        </p:tgtEl>
                                        <p:attrNameLst>
                                          <p:attrName>style.visibility</p:attrName>
                                        </p:attrNameLst>
                                      </p:cBhvr>
                                      <p:to>
                                        <p:strVal val="hidden"/>
                                      </p:to>
                                    </p:set>
                                  </p:childTnLst>
                                </p:cTn>
                              </p:par>
                            </p:childTnLst>
                          </p:cTn>
                        </p:par>
                      </p:childTnLst>
                    </p:cTn>
                  </p:par>
                </p:childTnLst>
              </p:cTn>
              <p:nextCondLst>
                <p:cond evt="onClick" delay="0">
                  <p:tgtEl>
                    <p:spTgt spid="1776"/>
                  </p:tgtEl>
                </p:cond>
              </p:nextCondLst>
            </p:seq>
            <p:seq concurrent="1" nextAc="seek">
              <p:cTn id="2004" restart="whenNotActive" fill="hold" evtFilter="cancelBubble" nodeType="interactiveSeq">
                <p:stCondLst>
                  <p:cond evt="onClick" delay="0">
                    <p:tgtEl>
                      <p:spTgt spid="1777"/>
                    </p:tgtEl>
                  </p:cond>
                </p:stCondLst>
                <p:endSync evt="end" delay="0">
                  <p:rtn val="all"/>
                </p:endSync>
                <p:childTnLst>
                  <p:par>
                    <p:cTn id="2005" fill="hold">
                      <p:stCondLst>
                        <p:cond delay="0"/>
                      </p:stCondLst>
                      <p:childTnLst>
                        <p:par>
                          <p:cTn id="2006" fill="hold">
                            <p:stCondLst>
                              <p:cond delay="0"/>
                            </p:stCondLst>
                            <p:childTnLst>
                              <p:par>
                                <p:cTn id="2007" presetID="1" presetClass="exit" presetSubtype="0" fill="hold" grpId="0" nodeType="clickEffect">
                                  <p:stCondLst>
                                    <p:cond delay="0"/>
                                  </p:stCondLst>
                                  <p:childTnLst>
                                    <p:set>
                                      <p:cBhvr>
                                        <p:cTn id="2008" dur="1" fill="hold">
                                          <p:stCondLst>
                                            <p:cond delay="0"/>
                                          </p:stCondLst>
                                        </p:cTn>
                                        <p:tgtEl>
                                          <p:spTgt spid="1777"/>
                                        </p:tgtEl>
                                        <p:attrNameLst>
                                          <p:attrName>style.visibility</p:attrName>
                                        </p:attrNameLst>
                                      </p:cBhvr>
                                      <p:to>
                                        <p:strVal val="hidden"/>
                                      </p:to>
                                    </p:set>
                                  </p:childTnLst>
                                </p:cTn>
                              </p:par>
                            </p:childTnLst>
                          </p:cTn>
                        </p:par>
                      </p:childTnLst>
                    </p:cTn>
                  </p:par>
                </p:childTnLst>
              </p:cTn>
              <p:nextCondLst>
                <p:cond evt="onClick" delay="0">
                  <p:tgtEl>
                    <p:spTgt spid="1777"/>
                  </p:tgtEl>
                </p:cond>
              </p:nextCondLst>
            </p:seq>
            <p:seq concurrent="1" nextAc="seek">
              <p:cTn id="2009" restart="whenNotActive" fill="hold" evtFilter="cancelBubble" nodeType="interactiveSeq">
                <p:stCondLst>
                  <p:cond evt="onClick" delay="0">
                    <p:tgtEl>
                      <p:spTgt spid="1778"/>
                    </p:tgtEl>
                  </p:cond>
                </p:stCondLst>
                <p:endSync evt="end" delay="0">
                  <p:rtn val="all"/>
                </p:endSync>
                <p:childTnLst>
                  <p:par>
                    <p:cTn id="2010" fill="hold">
                      <p:stCondLst>
                        <p:cond delay="0"/>
                      </p:stCondLst>
                      <p:childTnLst>
                        <p:par>
                          <p:cTn id="2011" fill="hold">
                            <p:stCondLst>
                              <p:cond delay="0"/>
                            </p:stCondLst>
                            <p:childTnLst>
                              <p:par>
                                <p:cTn id="2012" presetID="1" presetClass="exit" presetSubtype="0" fill="hold" grpId="0" nodeType="clickEffect">
                                  <p:stCondLst>
                                    <p:cond delay="0"/>
                                  </p:stCondLst>
                                  <p:childTnLst>
                                    <p:set>
                                      <p:cBhvr>
                                        <p:cTn id="2013" dur="1" fill="hold">
                                          <p:stCondLst>
                                            <p:cond delay="0"/>
                                          </p:stCondLst>
                                        </p:cTn>
                                        <p:tgtEl>
                                          <p:spTgt spid="1778"/>
                                        </p:tgtEl>
                                        <p:attrNameLst>
                                          <p:attrName>style.visibility</p:attrName>
                                        </p:attrNameLst>
                                      </p:cBhvr>
                                      <p:to>
                                        <p:strVal val="hidden"/>
                                      </p:to>
                                    </p:set>
                                  </p:childTnLst>
                                </p:cTn>
                              </p:par>
                            </p:childTnLst>
                          </p:cTn>
                        </p:par>
                      </p:childTnLst>
                    </p:cTn>
                  </p:par>
                </p:childTnLst>
              </p:cTn>
              <p:nextCondLst>
                <p:cond evt="onClick" delay="0">
                  <p:tgtEl>
                    <p:spTgt spid="1778"/>
                  </p:tgtEl>
                </p:cond>
              </p:nextCondLst>
            </p:seq>
            <p:seq concurrent="1" nextAc="seek">
              <p:cTn id="2014" restart="whenNotActive" fill="hold" evtFilter="cancelBubble" nodeType="interactiveSeq">
                <p:stCondLst>
                  <p:cond evt="onClick" delay="0">
                    <p:tgtEl>
                      <p:spTgt spid="1779"/>
                    </p:tgtEl>
                  </p:cond>
                </p:stCondLst>
                <p:endSync evt="end" delay="0">
                  <p:rtn val="all"/>
                </p:endSync>
                <p:childTnLst>
                  <p:par>
                    <p:cTn id="2015" fill="hold">
                      <p:stCondLst>
                        <p:cond delay="0"/>
                      </p:stCondLst>
                      <p:childTnLst>
                        <p:par>
                          <p:cTn id="2016" fill="hold">
                            <p:stCondLst>
                              <p:cond delay="0"/>
                            </p:stCondLst>
                            <p:childTnLst>
                              <p:par>
                                <p:cTn id="2017" presetID="1" presetClass="exit" presetSubtype="0" fill="hold" grpId="0" nodeType="clickEffect">
                                  <p:stCondLst>
                                    <p:cond delay="0"/>
                                  </p:stCondLst>
                                  <p:childTnLst>
                                    <p:set>
                                      <p:cBhvr>
                                        <p:cTn id="2018" dur="1" fill="hold">
                                          <p:stCondLst>
                                            <p:cond delay="0"/>
                                          </p:stCondLst>
                                        </p:cTn>
                                        <p:tgtEl>
                                          <p:spTgt spid="1779"/>
                                        </p:tgtEl>
                                        <p:attrNameLst>
                                          <p:attrName>style.visibility</p:attrName>
                                        </p:attrNameLst>
                                      </p:cBhvr>
                                      <p:to>
                                        <p:strVal val="hidden"/>
                                      </p:to>
                                    </p:set>
                                  </p:childTnLst>
                                </p:cTn>
                              </p:par>
                            </p:childTnLst>
                          </p:cTn>
                        </p:par>
                      </p:childTnLst>
                    </p:cTn>
                  </p:par>
                </p:childTnLst>
              </p:cTn>
              <p:nextCondLst>
                <p:cond evt="onClick" delay="0">
                  <p:tgtEl>
                    <p:spTgt spid="1779"/>
                  </p:tgtEl>
                </p:cond>
              </p:nextCondLst>
            </p:seq>
            <p:seq concurrent="1" nextAc="seek">
              <p:cTn id="2019" restart="whenNotActive" fill="hold" evtFilter="cancelBubble" nodeType="interactiveSeq">
                <p:stCondLst>
                  <p:cond evt="onClick" delay="0">
                    <p:tgtEl>
                      <p:spTgt spid="1780"/>
                    </p:tgtEl>
                  </p:cond>
                </p:stCondLst>
                <p:endSync evt="end" delay="0">
                  <p:rtn val="all"/>
                </p:endSync>
                <p:childTnLst>
                  <p:par>
                    <p:cTn id="2020" fill="hold">
                      <p:stCondLst>
                        <p:cond delay="0"/>
                      </p:stCondLst>
                      <p:childTnLst>
                        <p:par>
                          <p:cTn id="2021" fill="hold">
                            <p:stCondLst>
                              <p:cond delay="0"/>
                            </p:stCondLst>
                            <p:childTnLst>
                              <p:par>
                                <p:cTn id="2022" presetID="1" presetClass="exit" presetSubtype="0" fill="hold" grpId="0" nodeType="clickEffect">
                                  <p:stCondLst>
                                    <p:cond delay="0"/>
                                  </p:stCondLst>
                                  <p:childTnLst>
                                    <p:set>
                                      <p:cBhvr>
                                        <p:cTn id="2023" dur="1" fill="hold">
                                          <p:stCondLst>
                                            <p:cond delay="0"/>
                                          </p:stCondLst>
                                        </p:cTn>
                                        <p:tgtEl>
                                          <p:spTgt spid="1780"/>
                                        </p:tgtEl>
                                        <p:attrNameLst>
                                          <p:attrName>style.visibility</p:attrName>
                                        </p:attrNameLst>
                                      </p:cBhvr>
                                      <p:to>
                                        <p:strVal val="hidden"/>
                                      </p:to>
                                    </p:set>
                                  </p:childTnLst>
                                </p:cTn>
                              </p:par>
                            </p:childTnLst>
                          </p:cTn>
                        </p:par>
                      </p:childTnLst>
                    </p:cTn>
                  </p:par>
                </p:childTnLst>
              </p:cTn>
              <p:nextCondLst>
                <p:cond evt="onClick" delay="0">
                  <p:tgtEl>
                    <p:spTgt spid="1780"/>
                  </p:tgtEl>
                </p:cond>
              </p:nextCondLst>
            </p:seq>
            <p:seq concurrent="1" nextAc="seek">
              <p:cTn id="2024" restart="whenNotActive" fill="hold" evtFilter="cancelBubble" nodeType="interactiveSeq">
                <p:stCondLst>
                  <p:cond evt="onClick" delay="0">
                    <p:tgtEl>
                      <p:spTgt spid="1781"/>
                    </p:tgtEl>
                  </p:cond>
                </p:stCondLst>
                <p:endSync evt="end" delay="0">
                  <p:rtn val="all"/>
                </p:endSync>
                <p:childTnLst>
                  <p:par>
                    <p:cTn id="2025" fill="hold">
                      <p:stCondLst>
                        <p:cond delay="0"/>
                      </p:stCondLst>
                      <p:childTnLst>
                        <p:par>
                          <p:cTn id="2026" fill="hold">
                            <p:stCondLst>
                              <p:cond delay="0"/>
                            </p:stCondLst>
                            <p:childTnLst>
                              <p:par>
                                <p:cTn id="2027" presetID="1" presetClass="exit" presetSubtype="0" fill="hold" grpId="0" nodeType="clickEffect">
                                  <p:stCondLst>
                                    <p:cond delay="0"/>
                                  </p:stCondLst>
                                  <p:childTnLst>
                                    <p:set>
                                      <p:cBhvr>
                                        <p:cTn id="2028" dur="1" fill="hold">
                                          <p:stCondLst>
                                            <p:cond delay="0"/>
                                          </p:stCondLst>
                                        </p:cTn>
                                        <p:tgtEl>
                                          <p:spTgt spid="1781"/>
                                        </p:tgtEl>
                                        <p:attrNameLst>
                                          <p:attrName>style.visibility</p:attrName>
                                        </p:attrNameLst>
                                      </p:cBhvr>
                                      <p:to>
                                        <p:strVal val="hidden"/>
                                      </p:to>
                                    </p:set>
                                  </p:childTnLst>
                                </p:cTn>
                              </p:par>
                            </p:childTnLst>
                          </p:cTn>
                        </p:par>
                      </p:childTnLst>
                    </p:cTn>
                  </p:par>
                </p:childTnLst>
              </p:cTn>
              <p:nextCondLst>
                <p:cond evt="onClick" delay="0">
                  <p:tgtEl>
                    <p:spTgt spid="1781"/>
                  </p:tgtEl>
                </p:cond>
              </p:nextCondLst>
            </p:seq>
            <p:seq concurrent="1" nextAc="seek">
              <p:cTn id="2029" restart="whenNotActive" fill="hold" evtFilter="cancelBubble" nodeType="interactiveSeq">
                <p:stCondLst>
                  <p:cond evt="onClick" delay="0">
                    <p:tgtEl>
                      <p:spTgt spid="1782"/>
                    </p:tgtEl>
                  </p:cond>
                </p:stCondLst>
                <p:endSync evt="end" delay="0">
                  <p:rtn val="all"/>
                </p:endSync>
                <p:childTnLst>
                  <p:par>
                    <p:cTn id="2030" fill="hold">
                      <p:stCondLst>
                        <p:cond delay="0"/>
                      </p:stCondLst>
                      <p:childTnLst>
                        <p:par>
                          <p:cTn id="2031" fill="hold">
                            <p:stCondLst>
                              <p:cond delay="0"/>
                            </p:stCondLst>
                            <p:childTnLst>
                              <p:par>
                                <p:cTn id="2032" presetID="1" presetClass="exit" presetSubtype="0" fill="hold" grpId="0" nodeType="clickEffect">
                                  <p:stCondLst>
                                    <p:cond delay="0"/>
                                  </p:stCondLst>
                                  <p:childTnLst>
                                    <p:set>
                                      <p:cBhvr>
                                        <p:cTn id="2033" dur="1" fill="hold">
                                          <p:stCondLst>
                                            <p:cond delay="0"/>
                                          </p:stCondLst>
                                        </p:cTn>
                                        <p:tgtEl>
                                          <p:spTgt spid="1782"/>
                                        </p:tgtEl>
                                        <p:attrNameLst>
                                          <p:attrName>style.visibility</p:attrName>
                                        </p:attrNameLst>
                                      </p:cBhvr>
                                      <p:to>
                                        <p:strVal val="hidden"/>
                                      </p:to>
                                    </p:set>
                                  </p:childTnLst>
                                </p:cTn>
                              </p:par>
                            </p:childTnLst>
                          </p:cTn>
                        </p:par>
                      </p:childTnLst>
                    </p:cTn>
                  </p:par>
                </p:childTnLst>
              </p:cTn>
              <p:nextCondLst>
                <p:cond evt="onClick" delay="0">
                  <p:tgtEl>
                    <p:spTgt spid="1782"/>
                  </p:tgtEl>
                </p:cond>
              </p:nextCondLst>
            </p:seq>
            <p:seq concurrent="1" nextAc="seek">
              <p:cTn id="2034" restart="whenNotActive" fill="hold" evtFilter="cancelBubble" nodeType="interactiveSeq">
                <p:stCondLst>
                  <p:cond evt="onClick" delay="0">
                    <p:tgtEl>
                      <p:spTgt spid="1783"/>
                    </p:tgtEl>
                  </p:cond>
                </p:stCondLst>
                <p:endSync evt="end" delay="0">
                  <p:rtn val="all"/>
                </p:endSync>
                <p:childTnLst>
                  <p:par>
                    <p:cTn id="2035" fill="hold">
                      <p:stCondLst>
                        <p:cond delay="0"/>
                      </p:stCondLst>
                      <p:childTnLst>
                        <p:par>
                          <p:cTn id="2036" fill="hold">
                            <p:stCondLst>
                              <p:cond delay="0"/>
                            </p:stCondLst>
                            <p:childTnLst>
                              <p:par>
                                <p:cTn id="2037" presetID="1" presetClass="exit" presetSubtype="0" fill="hold" grpId="0" nodeType="clickEffect">
                                  <p:stCondLst>
                                    <p:cond delay="0"/>
                                  </p:stCondLst>
                                  <p:childTnLst>
                                    <p:set>
                                      <p:cBhvr>
                                        <p:cTn id="2038" dur="1" fill="hold">
                                          <p:stCondLst>
                                            <p:cond delay="0"/>
                                          </p:stCondLst>
                                        </p:cTn>
                                        <p:tgtEl>
                                          <p:spTgt spid="1783"/>
                                        </p:tgtEl>
                                        <p:attrNameLst>
                                          <p:attrName>style.visibility</p:attrName>
                                        </p:attrNameLst>
                                      </p:cBhvr>
                                      <p:to>
                                        <p:strVal val="hidden"/>
                                      </p:to>
                                    </p:set>
                                  </p:childTnLst>
                                </p:cTn>
                              </p:par>
                            </p:childTnLst>
                          </p:cTn>
                        </p:par>
                      </p:childTnLst>
                    </p:cTn>
                  </p:par>
                </p:childTnLst>
              </p:cTn>
              <p:nextCondLst>
                <p:cond evt="onClick" delay="0">
                  <p:tgtEl>
                    <p:spTgt spid="1783"/>
                  </p:tgtEl>
                </p:cond>
              </p:nextCondLst>
            </p:seq>
            <p:seq concurrent="1" nextAc="seek">
              <p:cTn id="2039" restart="whenNotActive" fill="hold" evtFilter="cancelBubble" nodeType="interactiveSeq">
                <p:stCondLst>
                  <p:cond evt="onClick" delay="0">
                    <p:tgtEl>
                      <p:spTgt spid="1784"/>
                    </p:tgtEl>
                  </p:cond>
                </p:stCondLst>
                <p:endSync evt="end" delay="0">
                  <p:rtn val="all"/>
                </p:endSync>
                <p:childTnLst>
                  <p:par>
                    <p:cTn id="2040" fill="hold">
                      <p:stCondLst>
                        <p:cond delay="0"/>
                      </p:stCondLst>
                      <p:childTnLst>
                        <p:par>
                          <p:cTn id="2041" fill="hold">
                            <p:stCondLst>
                              <p:cond delay="0"/>
                            </p:stCondLst>
                            <p:childTnLst>
                              <p:par>
                                <p:cTn id="2042" presetID="1" presetClass="exit" presetSubtype="0" fill="hold" grpId="0" nodeType="clickEffect">
                                  <p:stCondLst>
                                    <p:cond delay="0"/>
                                  </p:stCondLst>
                                  <p:childTnLst>
                                    <p:set>
                                      <p:cBhvr>
                                        <p:cTn id="2043" dur="1" fill="hold">
                                          <p:stCondLst>
                                            <p:cond delay="0"/>
                                          </p:stCondLst>
                                        </p:cTn>
                                        <p:tgtEl>
                                          <p:spTgt spid="1784"/>
                                        </p:tgtEl>
                                        <p:attrNameLst>
                                          <p:attrName>style.visibility</p:attrName>
                                        </p:attrNameLst>
                                      </p:cBhvr>
                                      <p:to>
                                        <p:strVal val="hidden"/>
                                      </p:to>
                                    </p:set>
                                  </p:childTnLst>
                                </p:cTn>
                              </p:par>
                            </p:childTnLst>
                          </p:cTn>
                        </p:par>
                      </p:childTnLst>
                    </p:cTn>
                  </p:par>
                </p:childTnLst>
              </p:cTn>
              <p:nextCondLst>
                <p:cond evt="onClick" delay="0">
                  <p:tgtEl>
                    <p:spTgt spid="1784"/>
                  </p:tgtEl>
                </p:cond>
              </p:nextCondLst>
            </p:seq>
            <p:seq concurrent="1" nextAc="seek">
              <p:cTn id="2044" restart="whenNotActive" fill="hold" evtFilter="cancelBubble" nodeType="interactiveSeq">
                <p:stCondLst>
                  <p:cond evt="onClick" delay="0">
                    <p:tgtEl>
                      <p:spTgt spid="1785"/>
                    </p:tgtEl>
                  </p:cond>
                </p:stCondLst>
                <p:endSync evt="end" delay="0">
                  <p:rtn val="all"/>
                </p:endSync>
                <p:childTnLst>
                  <p:par>
                    <p:cTn id="2045" fill="hold">
                      <p:stCondLst>
                        <p:cond delay="0"/>
                      </p:stCondLst>
                      <p:childTnLst>
                        <p:par>
                          <p:cTn id="2046" fill="hold">
                            <p:stCondLst>
                              <p:cond delay="0"/>
                            </p:stCondLst>
                            <p:childTnLst>
                              <p:par>
                                <p:cTn id="2047" presetID="1" presetClass="exit" presetSubtype="0" fill="hold" grpId="0" nodeType="clickEffect">
                                  <p:stCondLst>
                                    <p:cond delay="0"/>
                                  </p:stCondLst>
                                  <p:childTnLst>
                                    <p:set>
                                      <p:cBhvr>
                                        <p:cTn id="2048" dur="1" fill="hold">
                                          <p:stCondLst>
                                            <p:cond delay="0"/>
                                          </p:stCondLst>
                                        </p:cTn>
                                        <p:tgtEl>
                                          <p:spTgt spid="1785"/>
                                        </p:tgtEl>
                                        <p:attrNameLst>
                                          <p:attrName>style.visibility</p:attrName>
                                        </p:attrNameLst>
                                      </p:cBhvr>
                                      <p:to>
                                        <p:strVal val="hidden"/>
                                      </p:to>
                                    </p:set>
                                  </p:childTnLst>
                                </p:cTn>
                              </p:par>
                            </p:childTnLst>
                          </p:cTn>
                        </p:par>
                      </p:childTnLst>
                    </p:cTn>
                  </p:par>
                </p:childTnLst>
              </p:cTn>
              <p:nextCondLst>
                <p:cond evt="onClick" delay="0">
                  <p:tgtEl>
                    <p:spTgt spid="1785"/>
                  </p:tgtEl>
                </p:cond>
              </p:nextCondLst>
            </p:seq>
            <p:seq concurrent="1" nextAc="seek">
              <p:cTn id="2049" restart="whenNotActive" fill="hold" evtFilter="cancelBubble" nodeType="interactiveSeq">
                <p:stCondLst>
                  <p:cond evt="onClick" delay="0">
                    <p:tgtEl>
                      <p:spTgt spid="1786"/>
                    </p:tgtEl>
                  </p:cond>
                </p:stCondLst>
                <p:endSync evt="end" delay="0">
                  <p:rtn val="all"/>
                </p:endSync>
                <p:childTnLst>
                  <p:par>
                    <p:cTn id="2050" fill="hold">
                      <p:stCondLst>
                        <p:cond delay="0"/>
                      </p:stCondLst>
                      <p:childTnLst>
                        <p:par>
                          <p:cTn id="2051" fill="hold">
                            <p:stCondLst>
                              <p:cond delay="0"/>
                            </p:stCondLst>
                            <p:childTnLst>
                              <p:par>
                                <p:cTn id="2052" presetID="1" presetClass="exit" presetSubtype="0" fill="hold" grpId="0" nodeType="clickEffect">
                                  <p:stCondLst>
                                    <p:cond delay="0"/>
                                  </p:stCondLst>
                                  <p:childTnLst>
                                    <p:set>
                                      <p:cBhvr>
                                        <p:cTn id="2053" dur="1" fill="hold">
                                          <p:stCondLst>
                                            <p:cond delay="0"/>
                                          </p:stCondLst>
                                        </p:cTn>
                                        <p:tgtEl>
                                          <p:spTgt spid="1786"/>
                                        </p:tgtEl>
                                        <p:attrNameLst>
                                          <p:attrName>style.visibility</p:attrName>
                                        </p:attrNameLst>
                                      </p:cBhvr>
                                      <p:to>
                                        <p:strVal val="hidden"/>
                                      </p:to>
                                    </p:set>
                                  </p:childTnLst>
                                </p:cTn>
                              </p:par>
                            </p:childTnLst>
                          </p:cTn>
                        </p:par>
                      </p:childTnLst>
                    </p:cTn>
                  </p:par>
                </p:childTnLst>
              </p:cTn>
              <p:nextCondLst>
                <p:cond evt="onClick" delay="0">
                  <p:tgtEl>
                    <p:spTgt spid="1786"/>
                  </p:tgtEl>
                </p:cond>
              </p:nextCondLst>
            </p:seq>
            <p:seq concurrent="1" nextAc="seek">
              <p:cTn id="2054" restart="whenNotActive" fill="hold" evtFilter="cancelBubble" nodeType="interactiveSeq">
                <p:stCondLst>
                  <p:cond evt="onClick" delay="0">
                    <p:tgtEl>
                      <p:spTgt spid="1787"/>
                    </p:tgtEl>
                  </p:cond>
                </p:stCondLst>
                <p:endSync evt="end" delay="0">
                  <p:rtn val="all"/>
                </p:endSync>
                <p:childTnLst>
                  <p:par>
                    <p:cTn id="2055" fill="hold">
                      <p:stCondLst>
                        <p:cond delay="0"/>
                      </p:stCondLst>
                      <p:childTnLst>
                        <p:par>
                          <p:cTn id="2056" fill="hold">
                            <p:stCondLst>
                              <p:cond delay="0"/>
                            </p:stCondLst>
                            <p:childTnLst>
                              <p:par>
                                <p:cTn id="2057" presetID="1" presetClass="exit" presetSubtype="0" fill="hold" grpId="0" nodeType="clickEffect">
                                  <p:stCondLst>
                                    <p:cond delay="0"/>
                                  </p:stCondLst>
                                  <p:childTnLst>
                                    <p:set>
                                      <p:cBhvr>
                                        <p:cTn id="2058" dur="1" fill="hold">
                                          <p:stCondLst>
                                            <p:cond delay="0"/>
                                          </p:stCondLst>
                                        </p:cTn>
                                        <p:tgtEl>
                                          <p:spTgt spid="1787"/>
                                        </p:tgtEl>
                                        <p:attrNameLst>
                                          <p:attrName>style.visibility</p:attrName>
                                        </p:attrNameLst>
                                      </p:cBhvr>
                                      <p:to>
                                        <p:strVal val="hidden"/>
                                      </p:to>
                                    </p:set>
                                  </p:childTnLst>
                                </p:cTn>
                              </p:par>
                            </p:childTnLst>
                          </p:cTn>
                        </p:par>
                      </p:childTnLst>
                    </p:cTn>
                  </p:par>
                </p:childTnLst>
              </p:cTn>
              <p:nextCondLst>
                <p:cond evt="onClick" delay="0">
                  <p:tgtEl>
                    <p:spTgt spid="1787"/>
                  </p:tgtEl>
                </p:cond>
              </p:nextCondLst>
            </p:seq>
            <p:seq concurrent="1" nextAc="seek">
              <p:cTn id="2059" restart="whenNotActive" fill="hold" evtFilter="cancelBubble" nodeType="interactiveSeq">
                <p:stCondLst>
                  <p:cond evt="onClick" delay="0">
                    <p:tgtEl>
                      <p:spTgt spid="1788"/>
                    </p:tgtEl>
                  </p:cond>
                </p:stCondLst>
                <p:endSync evt="end" delay="0">
                  <p:rtn val="all"/>
                </p:endSync>
                <p:childTnLst>
                  <p:par>
                    <p:cTn id="2060" fill="hold">
                      <p:stCondLst>
                        <p:cond delay="0"/>
                      </p:stCondLst>
                      <p:childTnLst>
                        <p:par>
                          <p:cTn id="2061" fill="hold">
                            <p:stCondLst>
                              <p:cond delay="0"/>
                            </p:stCondLst>
                            <p:childTnLst>
                              <p:par>
                                <p:cTn id="2062" presetID="1" presetClass="exit" presetSubtype="0" fill="hold" grpId="0" nodeType="clickEffect">
                                  <p:stCondLst>
                                    <p:cond delay="0"/>
                                  </p:stCondLst>
                                  <p:childTnLst>
                                    <p:set>
                                      <p:cBhvr>
                                        <p:cTn id="2063" dur="1" fill="hold">
                                          <p:stCondLst>
                                            <p:cond delay="0"/>
                                          </p:stCondLst>
                                        </p:cTn>
                                        <p:tgtEl>
                                          <p:spTgt spid="1788"/>
                                        </p:tgtEl>
                                        <p:attrNameLst>
                                          <p:attrName>style.visibility</p:attrName>
                                        </p:attrNameLst>
                                      </p:cBhvr>
                                      <p:to>
                                        <p:strVal val="hidden"/>
                                      </p:to>
                                    </p:set>
                                  </p:childTnLst>
                                </p:cTn>
                              </p:par>
                            </p:childTnLst>
                          </p:cTn>
                        </p:par>
                      </p:childTnLst>
                    </p:cTn>
                  </p:par>
                </p:childTnLst>
              </p:cTn>
              <p:nextCondLst>
                <p:cond evt="onClick" delay="0">
                  <p:tgtEl>
                    <p:spTgt spid="1788"/>
                  </p:tgtEl>
                </p:cond>
              </p:nextCondLst>
            </p:seq>
            <p:seq concurrent="1" nextAc="seek">
              <p:cTn id="2064" restart="whenNotActive" fill="hold" evtFilter="cancelBubble" nodeType="interactiveSeq">
                <p:stCondLst>
                  <p:cond evt="onClick" delay="0">
                    <p:tgtEl>
                      <p:spTgt spid="1789"/>
                    </p:tgtEl>
                  </p:cond>
                </p:stCondLst>
                <p:endSync evt="end" delay="0">
                  <p:rtn val="all"/>
                </p:endSync>
                <p:childTnLst>
                  <p:par>
                    <p:cTn id="2065" fill="hold">
                      <p:stCondLst>
                        <p:cond delay="0"/>
                      </p:stCondLst>
                      <p:childTnLst>
                        <p:par>
                          <p:cTn id="2066" fill="hold">
                            <p:stCondLst>
                              <p:cond delay="0"/>
                            </p:stCondLst>
                            <p:childTnLst>
                              <p:par>
                                <p:cTn id="2067" presetID="1" presetClass="exit" presetSubtype="0" fill="hold" grpId="0" nodeType="clickEffect">
                                  <p:stCondLst>
                                    <p:cond delay="0"/>
                                  </p:stCondLst>
                                  <p:childTnLst>
                                    <p:set>
                                      <p:cBhvr>
                                        <p:cTn id="2068" dur="1" fill="hold">
                                          <p:stCondLst>
                                            <p:cond delay="0"/>
                                          </p:stCondLst>
                                        </p:cTn>
                                        <p:tgtEl>
                                          <p:spTgt spid="1789"/>
                                        </p:tgtEl>
                                        <p:attrNameLst>
                                          <p:attrName>style.visibility</p:attrName>
                                        </p:attrNameLst>
                                      </p:cBhvr>
                                      <p:to>
                                        <p:strVal val="hidden"/>
                                      </p:to>
                                    </p:set>
                                  </p:childTnLst>
                                </p:cTn>
                              </p:par>
                            </p:childTnLst>
                          </p:cTn>
                        </p:par>
                      </p:childTnLst>
                    </p:cTn>
                  </p:par>
                </p:childTnLst>
              </p:cTn>
              <p:nextCondLst>
                <p:cond evt="onClick" delay="0">
                  <p:tgtEl>
                    <p:spTgt spid="1789"/>
                  </p:tgtEl>
                </p:cond>
              </p:nextCondLst>
            </p:seq>
            <p:seq concurrent="1" nextAc="seek">
              <p:cTn id="2069" restart="whenNotActive" fill="hold" evtFilter="cancelBubble" nodeType="interactiveSeq">
                <p:stCondLst>
                  <p:cond evt="onClick" delay="0">
                    <p:tgtEl>
                      <p:spTgt spid="1739"/>
                    </p:tgtEl>
                  </p:cond>
                </p:stCondLst>
                <p:endSync evt="end" delay="0">
                  <p:rtn val="all"/>
                </p:endSync>
                <p:childTnLst>
                  <p:par>
                    <p:cTn id="2070" fill="hold">
                      <p:stCondLst>
                        <p:cond delay="0"/>
                      </p:stCondLst>
                      <p:childTnLst>
                        <p:par>
                          <p:cTn id="2071" fill="hold">
                            <p:stCondLst>
                              <p:cond delay="0"/>
                            </p:stCondLst>
                            <p:childTnLst>
                              <p:par>
                                <p:cTn id="2072" presetID="1" presetClass="exit" presetSubtype="0" fill="hold" grpId="0" nodeType="clickEffect">
                                  <p:stCondLst>
                                    <p:cond delay="0"/>
                                  </p:stCondLst>
                                  <p:childTnLst>
                                    <p:set>
                                      <p:cBhvr>
                                        <p:cTn id="2073" dur="1" fill="hold">
                                          <p:stCondLst>
                                            <p:cond delay="0"/>
                                          </p:stCondLst>
                                        </p:cTn>
                                        <p:tgtEl>
                                          <p:spTgt spid="1739"/>
                                        </p:tgtEl>
                                        <p:attrNameLst>
                                          <p:attrName>style.visibility</p:attrName>
                                        </p:attrNameLst>
                                      </p:cBhvr>
                                      <p:to>
                                        <p:strVal val="hidden"/>
                                      </p:to>
                                    </p:set>
                                  </p:childTnLst>
                                </p:cTn>
                              </p:par>
                            </p:childTnLst>
                          </p:cTn>
                        </p:par>
                      </p:childTnLst>
                    </p:cTn>
                  </p:par>
                </p:childTnLst>
              </p:cTn>
              <p:nextCondLst>
                <p:cond evt="onClick" delay="0">
                  <p:tgtEl>
                    <p:spTgt spid="1739"/>
                  </p:tgtEl>
                </p:cond>
              </p:nextCondLst>
            </p:seq>
            <p:seq concurrent="1" nextAc="seek">
              <p:cTn id="2074" restart="whenNotActive" fill="hold" evtFilter="cancelBubble" nodeType="interactiveSeq">
                <p:stCondLst>
                  <p:cond evt="onClick" delay="0">
                    <p:tgtEl>
                      <p:spTgt spid="1790"/>
                    </p:tgtEl>
                  </p:cond>
                </p:stCondLst>
                <p:endSync evt="end" delay="0">
                  <p:rtn val="all"/>
                </p:endSync>
                <p:childTnLst>
                  <p:par>
                    <p:cTn id="2075" fill="hold">
                      <p:stCondLst>
                        <p:cond delay="0"/>
                      </p:stCondLst>
                      <p:childTnLst>
                        <p:par>
                          <p:cTn id="2076" fill="hold">
                            <p:stCondLst>
                              <p:cond delay="0"/>
                            </p:stCondLst>
                            <p:childTnLst>
                              <p:par>
                                <p:cTn id="2077" presetID="1" presetClass="exit" presetSubtype="0" fill="hold" grpId="0" nodeType="clickEffect">
                                  <p:stCondLst>
                                    <p:cond delay="0"/>
                                  </p:stCondLst>
                                  <p:childTnLst>
                                    <p:set>
                                      <p:cBhvr>
                                        <p:cTn id="2078" dur="1" fill="hold">
                                          <p:stCondLst>
                                            <p:cond delay="0"/>
                                          </p:stCondLst>
                                        </p:cTn>
                                        <p:tgtEl>
                                          <p:spTgt spid="1790"/>
                                        </p:tgtEl>
                                        <p:attrNameLst>
                                          <p:attrName>style.visibility</p:attrName>
                                        </p:attrNameLst>
                                      </p:cBhvr>
                                      <p:to>
                                        <p:strVal val="hidden"/>
                                      </p:to>
                                    </p:set>
                                  </p:childTnLst>
                                </p:cTn>
                              </p:par>
                            </p:childTnLst>
                          </p:cTn>
                        </p:par>
                      </p:childTnLst>
                    </p:cTn>
                  </p:par>
                </p:childTnLst>
              </p:cTn>
              <p:nextCondLst>
                <p:cond evt="onClick" delay="0">
                  <p:tgtEl>
                    <p:spTgt spid="1790"/>
                  </p:tgtEl>
                </p:cond>
              </p:nextCondLst>
            </p:seq>
            <p:seq concurrent="1" nextAc="seek">
              <p:cTn id="2079" restart="whenNotActive" fill="hold" evtFilter="cancelBubble" nodeType="interactiveSeq">
                <p:stCondLst>
                  <p:cond evt="onClick" delay="0">
                    <p:tgtEl>
                      <p:spTgt spid="1791"/>
                    </p:tgtEl>
                  </p:cond>
                </p:stCondLst>
                <p:endSync evt="end" delay="0">
                  <p:rtn val="all"/>
                </p:endSync>
                <p:childTnLst>
                  <p:par>
                    <p:cTn id="2080" fill="hold">
                      <p:stCondLst>
                        <p:cond delay="0"/>
                      </p:stCondLst>
                      <p:childTnLst>
                        <p:par>
                          <p:cTn id="2081" fill="hold">
                            <p:stCondLst>
                              <p:cond delay="0"/>
                            </p:stCondLst>
                            <p:childTnLst>
                              <p:par>
                                <p:cTn id="2082" presetID="1" presetClass="exit" presetSubtype="0" fill="hold" grpId="0" nodeType="clickEffect">
                                  <p:stCondLst>
                                    <p:cond delay="0"/>
                                  </p:stCondLst>
                                  <p:childTnLst>
                                    <p:set>
                                      <p:cBhvr>
                                        <p:cTn id="2083" dur="1" fill="hold">
                                          <p:stCondLst>
                                            <p:cond delay="0"/>
                                          </p:stCondLst>
                                        </p:cTn>
                                        <p:tgtEl>
                                          <p:spTgt spid="1791"/>
                                        </p:tgtEl>
                                        <p:attrNameLst>
                                          <p:attrName>style.visibility</p:attrName>
                                        </p:attrNameLst>
                                      </p:cBhvr>
                                      <p:to>
                                        <p:strVal val="hidden"/>
                                      </p:to>
                                    </p:set>
                                  </p:childTnLst>
                                </p:cTn>
                              </p:par>
                            </p:childTnLst>
                          </p:cTn>
                        </p:par>
                      </p:childTnLst>
                    </p:cTn>
                  </p:par>
                </p:childTnLst>
              </p:cTn>
              <p:nextCondLst>
                <p:cond evt="onClick" delay="0">
                  <p:tgtEl>
                    <p:spTgt spid="1791"/>
                  </p:tgtEl>
                </p:cond>
              </p:nextCondLst>
            </p:seq>
            <p:seq concurrent="1" nextAc="seek">
              <p:cTn id="2084" restart="whenNotActive" fill="hold" evtFilter="cancelBubble" nodeType="interactiveSeq">
                <p:stCondLst>
                  <p:cond evt="onClick" delay="0">
                    <p:tgtEl>
                      <p:spTgt spid="1792"/>
                    </p:tgtEl>
                  </p:cond>
                </p:stCondLst>
                <p:endSync evt="end" delay="0">
                  <p:rtn val="all"/>
                </p:endSync>
                <p:childTnLst>
                  <p:par>
                    <p:cTn id="2085" fill="hold">
                      <p:stCondLst>
                        <p:cond delay="0"/>
                      </p:stCondLst>
                      <p:childTnLst>
                        <p:par>
                          <p:cTn id="2086" fill="hold">
                            <p:stCondLst>
                              <p:cond delay="0"/>
                            </p:stCondLst>
                            <p:childTnLst>
                              <p:par>
                                <p:cTn id="2087" presetID="1" presetClass="exit" presetSubtype="0" fill="hold" grpId="0" nodeType="clickEffect">
                                  <p:stCondLst>
                                    <p:cond delay="0"/>
                                  </p:stCondLst>
                                  <p:childTnLst>
                                    <p:set>
                                      <p:cBhvr>
                                        <p:cTn id="2088" dur="1" fill="hold">
                                          <p:stCondLst>
                                            <p:cond delay="0"/>
                                          </p:stCondLst>
                                        </p:cTn>
                                        <p:tgtEl>
                                          <p:spTgt spid="1792"/>
                                        </p:tgtEl>
                                        <p:attrNameLst>
                                          <p:attrName>style.visibility</p:attrName>
                                        </p:attrNameLst>
                                      </p:cBhvr>
                                      <p:to>
                                        <p:strVal val="hidden"/>
                                      </p:to>
                                    </p:set>
                                  </p:childTnLst>
                                </p:cTn>
                              </p:par>
                            </p:childTnLst>
                          </p:cTn>
                        </p:par>
                      </p:childTnLst>
                    </p:cTn>
                  </p:par>
                </p:childTnLst>
              </p:cTn>
              <p:nextCondLst>
                <p:cond evt="onClick" delay="0">
                  <p:tgtEl>
                    <p:spTgt spid="1792"/>
                  </p:tgtEl>
                </p:cond>
              </p:nextCondLst>
            </p:seq>
            <p:seq concurrent="1" nextAc="seek">
              <p:cTn id="2089" restart="whenNotActive" fill="hold" evtFilter="cancelBubble" nodeType="interactiveSeq">
                <p:stCondLst>
                  <p:cond evt="onClick" delay="0">
                    <p:tgtEl>
                      <p:spTgt spid="1793"/>
                    </p:tgtEl>
                  </p:cond>
                </p:stCondLst>
                <p:endSync evt="end" delay="0">
                  <p:rtn val="all"/>
                </p:endSync>
                <p:childTnLst>
                  <p:par>
                    <p:cTn id="2090" fill="hold">
                      <p:stCondLst>
                        <p:cond delay="0"/>
                      </p:stCondLst>
                      <p:childTnLst>
                        <p:par>
                          <p:cTn id="2091" fill="hold">
                            <p:stCondLst>
                              <p:cond delay="0"/>
                            </p:stCondLst>
                            <p:childTnLst>
                              <p:par>
                                <p:cTn id="2092" presetID="1" presetClass="exit" presetSubtype="0" fill="hold" grpId="0" nodeType="clickEffect">
                                  <p:stCondLst>
                                    <p:cond delay="0"/>
                                  </p:stCondLst>
                                  <p:childTnLst>
                                    <p:set>
                                      <p:cBhvr>
                                        <p:cTn id="2093" dur="1" fill="hold">
                                          <p:stCondLst>
                                            <p:cond delay="0"/>
                                          </p:stCondLst>
                                        </p:cTn>
                                        <p:tgtEl>
                                          <p:spTgt spid="1793"/>
                                        </p:tgtEl>
                                        <p:attrNameLst>
                                          <p:attrName>style.visibility</p:attrName>
                                        </p:attrNameLst>
                                      </p:cBhvr>
                                      <p:to>
                                        <p:strVal val="hidden"/>
                                      </p:to>
                                    </p:set>
                                  </p:childTnLst>
                                </p:cTn>
                              </p:par>
                            </p:childTnLst>
                          </p:cTn>
                        </p:par>
                      </p:childTnLst>
                    </p:cTn>
                  </p:par>
                </p:childTnLst>
              </p:cTn>
              <p:nextCondLst>
                <p:cond evt="onClick" delay="0">
                  <p:tgtEl>
                    <p:spTgt spid="1793"/>
                  </p:tgtEl>
                </p:cond>
              </p:nextCondLst>
            </p:seq>
            <p:seq concurrent="1" nextAc="seek">
              <p:cTn id="2094" restart="whenNotActive" fill="hold" evtFilter="cancelBubble" nodeType="interactiveSeq">
                <p:stCondLst>
                  <p:cond evt="onClick" delay="0">
                    <p:tgtEl>
                      <p:spTgt spid="1794"/>
                    </p:tgtEl>
                  </p:cond>
                </p:stCondLst>
                <p:endSync evt="end" delay="0">
                  <p:rtn val="all"/>
                </p:endSync>
                <p:childTnLst>
                  <p:par>
                    <p:cTn id="2095" fill="hold">
                      <p:stCondLst>
                        <p:cond delay="0"/>
                      </p:stCondLst>
                      <p:childTnLst>
                        <p:par>
                          <p:cTn id="2096" fill="hold">
                            <p:stCondLst>
                              <p:cond delay="0"/>
                            </p:stCondLst>
                            <p:childTnLst>
                              <p:par>
                                <p:cTn id="2097" presetID="1" presetClass="exit" presetSubtype="0" fill="hold" grpId="0" nodeType="clickEffect">
                                  <p:stCondLst>
                                    <p:cond delay="0"/>
                                  </p:stCondLst>
                                  <p:childTnLst>
                                    <p:set>
                                      <p:cBhvr>
                                        <p:cTn id="2098" dur="1" fill="hold">
                                          <p:stCondLst>
                                            <p:cond delay="0"/>
                                          </p:stCondLst>
                                        </p:cTn>
                                        <p:tgtEl>
                                          <p:spTgt spid="1794"/>
                                        </p:tgtEl>
                                        <p:attrNameLst>
                                          <p:attrName>style.visibility</p:attrName>
                                        </p:attrNameLst>
                                      </p:cBhvr>
                                      <p:to>
                                        <p:strVal val="hidden"/>
                                      </p:to>
                                    </p:set>
                                  </p:childTnLst>
                                </p:cTn>
                              </p:par>
                            </p:childTnLst>
                          </p:cTn>
                        </p:par>
                      </p:childTnLst>
                    </p:cTn>
                  </p:par>
                </p:childTnLst>
              </p:cTn>
              <p:nextCondLst>
                <p:cond evt="onClick" delay="0">
                  <p:tgtEl>
                    <p:spTgt spid="1794"/>
                  </p:tgtEl>
                </p:cond>
              </p:nextCondLst>
            </p:seq>
            <p:seq concurrent="1" nextAc="seek">
              <p:cTn id="2099" restart="whenNotActive" fill="hold" evtFilter="cancelBubble" nodeType="interactiveSeq">
                <p:stCondLst>
                  <p:cond evt="onClick" delay="0">
                    <p:tgtEl>
                      <p:spTgt spid="1795"/>
                    </p:tgtEl>
                  </p:cond>
                </p:stCondLst>
                <p:endSync evt="end" delay="0">
                  <p:rtn val="all"/>
                </p:endSync>
                <p:childTnLst>
                  <p:par>
                    <p:cTn id="2100" fill="hold">
                      <p:stCondLst>
                        <p:cond delay="0"/>
                      </p:stCondLst>
                      <p:childTnLst>
                        <p:par>
                          <p:cTn id="2101" fill="hold">
                            <p:stCondLst>
                              <p:cond delay="0"/>
                            </p:stCondLst>
                            <p:childTnLst>
                              <p:par>
                                <p:cTn id="2102" presetID="1" presetClass="exit" presetSubtype="0" fill="hold" grpId="0" nodeType="clickEffect">
                                  <p:stCondLst>
                                    <p:cond delay="0"/>
                                  </p:stCondLst>
                                  <p:childTnLst>
                                    <p:set>
                                      <p:cBhvr>
                                        <p:cTn id="2103" dur="1" fill="hold">
                                          <p:stCondLst>
                                            <p:cond delay="0"/>
                                          </p:stCondLst>
                                        </p:cTn>
                                        <p:tgtEl>
                                          <p:spTgt spid="1795"/>
                                        </p:tgtEl>
                                        <p:attrNameLst>
                                          <p:attrName>style.visibility</p:attrName>
                                        </p:attrNameLst>
                                      </p:cBhvr>
                                      <p:to>
                                        <p:strVal val="hidden"/>
                                      </p:to>
                                    </p:set>
                                  </p:childTnLst>
                                </p:cTn>
                              </p:par>
                            </p:childTnLst>
                          </p:cTn>
                        </p:par>
                      </p:childTnLst>
                    </p:cTn>
                  </p:par>
                </p:childTnLst>
              </p:cTn>
              <p:nextCondLst>
                <p:cond evt="onClick" delay="0">
                  <p:tgtEl>
                    <p:spTgt spid="1795"/>
                  </p:tgtEl>
                </p:cond>
              </p:nextCondLst>
            </p:seq>
            <p:seq concurrent="1" nextAc="seek">
              <p:cTn id="2104" restart="whenNotActive" fill="hold" evtFilter="cancelBubble" nodeType="interactiveSeq">
                <p:stCondLst>
                  <p:cond evt="onClick" delay="0">
                    <p:tgtEl>
                      <p:spTgt spid="1796"/>
                    </p:tgtEl>
                  </p:cond>
                </p:stCondLst>
                <p:endSync evt="end" delay="0">
                  <p:rtn val="all"/>
                </p:endSync>
                <p:childTnLst>
                  <p:par>
                    <p:cTn id="2105" fill="hold">
                      <p:stCondLst>
                        <p:cond delay="0"/>
                      </p:stCondLst>
                      <p:childTnLst>
                        <p:par>
                          <p:cTn id="2106" fill="hold">
                            <p:stCondLst>
                              <p:cond delay="0"/>
                            </p:stCondLst>
                            <p:childTnLst>
                              <p:par>
                                <p:cTn id="2107" presetID="1" presetClass="exit" presetSubtype="0" fill="hold" grpId="0" nodeType="clickEffect">
                                  <p:stCondLst>
                                    <p:cond delay="0"/>
                                  </p:stCondLst>
                                  <p:childTnLst>
                                    <p:set>
                                      <p:cBhvr>
                                        <p:cTn id="2108" dur="1" fill="hold">
                                          <p:stCondLst>
                                            <p:cond delay="0"/>
                                          </p:stCondLst>
                                        </p:cTn>
                                        <p:tgtEl>
                                          <p:spTgt spid="1796"/>
                                        </p:tgtEl>
                                        <p:attrNameLst>
                                          <p:attrName>style.visibility</p:attrName>
                                        </p:attrNameLst>
                                      </p:cBhvr>
                                      <p:to>
                                        <p:strVal val="hidden"/>
                                      </p:to>
                                    </p:set>
                                  </p:childTnLst>
                                </p:cTn>
                              </p:par>
                            </p:childTnLst>
                          </p:cTn>
                        </p:par>
                      </p:childTnLst>
                    </p:cTn>
                  </p:par>
                </p:childTnLst>
              </p:cTn>
              <p:nextCondLst>
                <p:cond evt="onClick" delay="0">
                  <p:tgtEl>
                    <p:spTgt spid="1796"/>
                  </p:tgtEl>
                </p:cond>
              </p:nextCondLst>
            </p:seq>
            <p:seq concurrent="1" nextAc="seek">
              <p:cTn id="2109" restart="whenNotActive" fill="hold" evtFilter="cancelBubble" nodeType="interactiveSeq">
                <p:stCondLst>
                  <p:cond evt="onClick" delay="0">
                    <p:tgtEl>
                      <p:spTgt spid="1797"/>
                    </p:tgtEl>
                  </p:cond>
                </p:stCondLst>
                <p:endSync evt="end" delay="0">
                  <p:rtn val="all"/>
                </p:endSync>
                <p:childTnLst>
                  <p:par>
                    <p:cTn id="2110" fill="hold">
                      <p:stCondLst>
                        <p:cond delay="0"/>
                      </p:stCondLst>
                      <p:childTnLst>
                        <p:par>
                          <p:cTn id="2111" fill="hold">
                            <p:stCondLst>
                              <p:cond delay="0"/>
                            </p:stCondLst>
                            <p:childTnLst>
                              <p:par>
                                <p:cTn id="2112" presetID="1" presetClass="exit" presetSubtype="0" fill="hold" grpId="0" nodeType="clickEffect">
                                  <p:stCondLst>
                                    <p:cond delay="0"/>
                                  </p:stCondLst>
                                  <p:childTnLst>
                                    <p:set>
                                      <p:cBhvr>
                                        <p:cTn id="2113" dur="1" fill="hold">
                                          <p:stCondLst>
                                            <p:cond delay="0"/>
                                          </p:stCondLst>
                                        </p:cTn>
                                        <p:tgtEl>
                                          <p:spTgt spid="1797"/>
                                        </p:tgtEl>
                                        <p:attrNameLst>
                                          <p:attrName>style.visibility</p:attrName>
                                        </p:attrNameLst>
                                      </p:cBhvr>
                                      <p:to>
                                        <p:strVal val="hidden"/>
                                      </p:to>
                                    </p:set>
                                  </p:childTnLst>
                                </p:cTn>
                              </p:par>
                            </p:childTnLst>
                          </p:cTn>
                        </p:par>
                      </p:childTnLst>
                    </p:cTn>
                  </p:par>
                </p:childTnLst>
              </p:cTn>
              <p:nextCondLst>
                <p:cond evt="onClick" delay="0">
                  <p:tgtEl>
                    <p:spTgt spid="1797"/>
                  </p:tgtEl>
                </p:cond>
              </p:nextCondLst>
            </p:seq>
            <p:seq concurrent="1" nextAc="seek">
              <p:cTn id="2114" restart="whenNotActive" fill="hold" evtFilter="cancelBubble" nodeType="interactiveSeq">
                <p:stCondLst>
                  <p:cond evt="onClick" delay="0">
                    <p:tgtEl>
                      <p:spTgt spid="1798"/>
                    </p:tgtEl>
                  </p:cond>
                </p:stCondLst>
                <p:endSync evt="end" delay="0">
                  <p:rtn val="all"/>
                </p:endSync>
                <p:childTnLst>
                  <p:par>
                    <p:cTn id="2115" fill="hold">
                      <p:stCondLst>
                        <p:cond delay="0"/>
                      </p:stCondLst>
                      <p:childTnLst>
                        <p:par>
                          <p:cTn id="2116" fill="hold">
                            <p:stCondLst>
                              <p:cond delay="0"/>
                            </p:stCondLst>
                            <p:childTnLst>
                              <p:par>
                                <p:cTn id="2117" presetID="1" presetClass="exit" presetSubtype="0" fill="hold" grpId="0" nodeType="clickEffect">
                                  <p:stCondLst>
                                    <p:cond delay="0"/>
                                  </p:stCondLst>
                                  <p:childTnLst>
                                    <p:set>
                                      <p:cBhvr>
                                        <p:cTn id="2118" dur="1" fill="hold">
                                          <p:stCondLst>
                                            <p:cond delay="0"/>
                                          </p:stCondLst>
                                        </p:cTn>
                                        <p:tgtEl>
                                          <p:spTgt spid="1798"/>
                                        </p:tgtEl>
                                        <p:attrNameLst>
                                          <p:attrName>style.visibility</p:attrName>
                                        </p:attrNameLst>
                                      </p:cBhvr>
                                      <p:to>
                                        <p:strVal val="hidden"/>
                                      </p:to>
                                    </p:set>
                                  </p:childTnLst>
                                </p:cTn>
                              </p:par>
                            </p:childTnLst>
                          </p:cTn>
                        </p:par>
                      </p:childTnLst>
                    </p:cTn>
                  </p:par>
                </p:childTnLst>
              </p:cTn>
              <p:nextCondLst>
                <p:cond evt="onClick" delay="0">
                  <p:tgtEl>
                    <p:spTgt spid="1798"/>
                  </p:tgtEl>
                </p:cond>
              </p:nextCondLst>
            </p:seq>
            <p:seq concurrent="1" nextAc="seek">
              <p:cTn id="2119" restart="whenNotActive" fill="hold" evtFilter="cancelBubble" nodeType="interactiveSeq">
                <p:stCondLst>
                  <p:cond evt="onClick" delay="0">
                    <p:tgtEl>
                      <p:spTgt spid="1799"/>
                    </p:tgtEl>
                  </p:cond>
                </p:stCondLst>
                <p:endSync evt="end" delay="0">
                  <p:rtn val="all"/>
                </p:endSync>
                <p:childTnLst>
                  <p:par>
                    <p:cTn id="2120" fill="hold">
                      <p:stCondLst>
                        <p:cond delay="0"/>
                      </p:stCondLst>
                      <p:childTnLst>
                        <p:par>
                          <p:cTn id="2121" fill="hold">
                            <p:stCondLst>
                              <p:cond delay="0"/>
                            </p:stCondLst>
                            <p:childTnLst>
                              <p:par>
                                <p:cTn id="2122" presetID="1" presetClass="exit" presetSubtype="0" fill="hold" grpId="0" nodeType="clickEffect">
                                  <p:stCondLst>
                                    <p:cond delay="0"/>
                                  </p:stCondLst>
                                  <p:childTnLst>
                                    <p:set>
                                      <p:cBhvr>
                                        <p:cTn id="2123" dur="1" fill="hold">
                                          <p:stCondLst>
                                            <p:cond delay="0"/>
                                          </p:stCondLst>
                                        </p:cTn>
                                        <p:tgtEl>
                                          <p:spTgt spid="1799"/>
                                        </p:tgtEl>
                                        <p:attrNameLst>
                                          <p:attrName>style.visibility</p:attrName>
                                        </p:attrNameLst>
                                      </p:cBhvr>
                                      <p:to>
                                        <p:strVal val="hidden"/>
                                      </p:to>
                                    </p:set>
                                  </p:childTnLst>
                                </p:cTn>
                              </p:par>
                            </p:childTnLst>
                          </p:cTn>
                        </p:par>
                      </p:childTnLst>
                    </p:cTn>
                  </p:par>
                </p:childTnLst>
              </p:cTn>
              <p:nextCondLst>
                <p:cond evt="onClick" delay="0">
                  <p:tgtEl>
                    <p:spTgt spid="1799"/>
                  </p:tgtEl>
                </p:cond>
              </p:nextCondLst>
            </p:seq>
            <p:seq concurrent="1" nextAc="seek">
              <p:cTn id="2124" restart="whenNotActive" fill="hold" evtFilter="cancelBubble" nodeType="interactiveSeq">
                <p:stCondLst>
                  <p:cond evt="onClick" delay="0">
                    <p:tgtEl>
                      <p:spTgt spid="1800"/>
                    </p:tgtEl>
                  </p:cond>
                </p:stCondLst>
                <p:endSync evt="end" delay="0">
                  <p:rtn val="all"/>
                </p:endSync>
                <p:childTnLst>
                  <p:par>
                    <p:cTn id="2125" fill="hold">
                      <p:stCondLst>
                        <p:cond delay="0"/>
                      </p:stCondLst>
                      <p:childTnLst>
                        <p:par>
                          <p:cTn id="2126" fill="hold">
                            <p:stCondLst>
                              <p:cond delay="0"/>
                            </p:stCondLst>
                            <p:childTnLst>
                              <p:par>
                                <p:cTn id="2127" presetID="1" presetClass="exit" presetSubtype="0" fill="hold" grpId="0" nodeType="clickEffect">
                                  <p:stCondLst>
                                    <p:cond delay="0"/>
                                  </p:stCondLst>
                                  <p:childTnLst>
                                    <p:set>
                                      <p:cBhvr>
                                        <p:cTn id="2128" dur="1" fill="hold">
                                          <p:stCondLst>
                                            <p:cond delay="0"/>
                                          </p:stCondLst>
                                        </p:cTn>
                                        <p:tgtEl>
                                          <p:spTgt spid="1800"/>
                                        </p:tgtEl>
                                        <p:attrNameLst>
                                          <p:attrName>style.visibility</p:attrName>
                                        </p:attrNameLst>
                                      </p:cBhvr>
                                      <p:to>
                                        <p:strVal val="hidden"/>
                                      </p:to>
                                    </p:set>
                                  </p:childTnLst>
                                </p:cTn>
                              </p:par>
                            </p:childTnLst>
                          </p:cTn>
                        </p:par>
                      </p:childTnLst>
                    </p:cTn>
                  </p:par>
                </p:childTnLst>
              </p:cTn>
              <p:nextCondLst>
                <p:cond evt="onClick" delay="0">
                  <p:tgtEl>
                    <p:spTgt spid="1800"/>
                  </p:tgtEl>
                </p:cond>
              </p:nextCondLst>
            </p:seq>
            <p:seq concurrent="1" nextAc="seek">
              <p:cTn id="2129" restart="whenNotActive" fill="hold" evtFilter="cancelBubble" nodeType="interactiveSeq">
                <p:stCondLst>
                  <p:cond evt="onClick" delay="0">
                    <p:tgtEl>
                      <p:spTgt spid="1801"/>
                    </p:tgtEl>
                  </p:cond>
                </p:stCondLst>
                <p:endSync evt="end" delay="0">
                  <p:rtn val="all"/>
                </p:endSync>
                <p:childTnLst>
                  <p:par>
                    <p:cTn id="2130" fill="hold">
                      <p:stCondLst>
                        <p:cond delay="0"/>
                      </p:stCondLst>
                      <p:childTnLst>
                        <p:par>
                          <p:cTn id="2131" fill="hold">
                            <p:stCondLst>
                              <p:cond delay="0"/>
                            </p:stCondLst>
                            <p:childTnLst>
                              <p:par>
                                <p:cTn id="2132" presetID="1" presetClass="exit" presetSubtype="0" fill="hold" grpId="0" nodeType="clickEffect">
                                  <p:stCondLst>
                                    <p:cond delay="0"/>
                                  </p:stCondLst>
                                  <p:childTnLst>
                                    <p:set>
                                      <p:cBhvr>
                                        <p:cTn id="2133" dur="1" fill="hold">
                                          <p:stCondLst>
                                            <p:cond delay="0"/>
                                          </p:stCondLst>
                                        </p:cTn>
                                        <p:tgtEl>
                                          <p:spTgt spid="1801"/>
                                        </p:tgtEl>
                                        <p:attrNameLst>
                                          <p:attrName>style.visibility</p:attrName>
                                        </p:attrNameLst>
                                      </p:cBhvr>
                                      <p:to>
                                        <p:strVal val="hidden"/>
                                      </p:to>
                                    </p:set>
                                  </p:childTnLst>
                                </p:cTn>
                              </p:par>
                            </p:childTnLst>
                          </p:cTn>
                        </p:par>
                      </p:childTnLst>
                    </p:cTn>
                  </p:par>
                </p:childTnLst>
              </p:cTn>
              <p:nextCondLst>
                <p:cond evt="onClick" delay="0">
                  <p:tgtEl>
                    <p:spTgt spid="1801"/>
                  </p:tgtEl>
                </p:cond>
              </p:nextCondLst>
            </p:seq>
            <p:seq concurrent="1" nextAc="seek">
              <p:cTn id="2134" restart="whenNotActive" fill="hold" evtFilter="cancelBubble" nodeType="interactiveSeq">
                <p:stCondLst>
                  <p:cond evt="onClick" delay="0">
                    <p:tgtEl>
                      <p:spTgt spid="1802"/>
                    </p:tgtEl>
                  </p:cond>
                </p:stCondLst>
                <p:endSync evt="end" delay="0">
                  <p:rtn val="all"/>
                </p:endSync>
                <p:childTnLst>
                  <p:par>
                    <p:cTn id="2135" fill="hold">
                      <p:stCondLst>
                        <p:cond delay="0"/>
                      </p:stCondLst>
                      <p:childTnLst>
                        <p:par>
                          <p:cTn id="2136" fill="hold">
                            <p:stCondLst>
                              <p:cond delay="0"/>
                            </p:stCondLst>
                            <p:childTnLst>
                              <p:par>
                                <p:cTn id="2137" presetID="1" presetClass="exit" presetSubtype="0" fill="hold" grpId="0" nodeType="clickEffect">
                                  <p:stCondLst>
                                    <p:cond delay="0"/>
                                  </p:stCondLst>
                                  <p:childTnLst>
                                    <p:set>
                                      <p:cBhvr>
                                        <p:cTn id="2138" dur="1" fill="hold">
                                          <p:stCondLst>
                                            <p:cond delay="0"/>
                                          </p:stCondLst>
                                        </p:cTn>
                                        <p:tgtEl>
                                          <p:spTgt spid="1802"/>
                                        </p:tgtEl>
                                        <p:attrNameLst>
                                          <p:attrName>style.visibility</p:attrName>
                                        </p:attrNameLst>
                                      </p:cBhvr>
                                      <p:to>
                                        <p:strVal val="hidden"/>
                                      </p:to>
                                    </p:set>
                                  </p:childTnLst>
                                </p:cTn>
                              </p:par>
                            </p:childTnLst>
                          </p:cTn>
                        </p:par>
                      </p:childTnLst>
                    </p:cTn>
                  </p:par>
                </p:childTnLst>
              </p:cTn>
              <p:nextCondLst>
                <p:cond evt="onClick" delay="0">
                  <p:tgtEl>
                    <p:spTgt spid="1802"/>
                  </p:tgtEl>
                </p:cond>
              </p:nextCondLst>
            </p:seq>
            <p:seq concurrent="1" nextAc="seek">
              <p:cTn id="2139" restart="whenNotActive" fill="hold" evtFilter="cancelBubble" nodeType="interactiveSeq">
                <p:stCondLst>
                  <p:cond evt="onClick" delay="0">
                    <p:tgtEl>
                      <p:spTgt spid="1803"/>
                    </p:tgtEl>
                  </p:cond>
                </p:stCondLst>
                <p:endSync evt="end" delay="0">
                  <p:rtn val="all"/>
                </p:endSync>
                <p:childTnLst>
                  <p:par>
                    <p:cTn id="2140" fill="hold">
                      <p:stCondLst>
                        <p:cond delay="0"/>
                      </p:stCondLst>
                      <p:childTnLst>
                        <p:par>
                          <p:cTn id="2141" fill="hold">
                            <p:stCondLst>
                              <p:cond delay="0"/>
                            </p:stCondLst>
                            <p:childTnLst>
                              <p:par>
                                <p:cTn id="2142" presetID="1" presetClass="exit" presetSubtype="0" fill="hold" grpId="0" nodeType="clickEffect">
                                  <p:stCondLst>
                                    <p:cond delay="0"/>
                                  </p:stCondLst>
                                  <p:childTnLst>
                                    <p:set>
                                      <p:cBhvr>
                                        <p:cTn id="2143" dur="1" fill="hold">
                                          <p:stCondLst>
                                            <p:cond delay="0"/>
                                          </p:stCondLst>
                                        </p:cTn>
                                        <p:tgtEl>
                                          <p:spTgt spid="1803"/>
                                        </p:tgtEl>
                                        <p:attrNameLst>
                                          <p:attrName>style.visibility</p:attrName>
                                        </p:attrNameLst>
                                      </p:cBhvr>
                                      <p:to>
                                        <p:strVal val="hidden"/>
                                      </p:to>
                                    </p:set>
                                  </p:childTnLst>
                                </p:cTn>
                              </p:par>
                            </p:childTnLst>
                          </p:cTn>
                        </p:par>
                      </p:childTnLst>
                    </p:cTn>
                  </p:par>
                </p:childTnLst>
              </p:cTn>
              <p:nextCondLst>
                <p:cond evt="onClick" delay="0">
                  <p:tgtEl>
                    <p:spTgt spid="1803"/>
                  </p:tgtEl>
                </p:cond>
              </p:nextCondLst>
            </p:seq>
            <p:seq concurrent="1" nextAc="seek">
              <p:cTn id="2144" restart="whenNotActive" fill="hold" evtFilter="cancelBubble" nodeType="interactiveSeq">
                <p:stCondLst>
                  <p:cond evt="onClick" delay="0">
                    <p:tgtEl>
                      <p:spTgt spid="1804"/>
                    </p:tgtEl>
                  </p:cond>
                </p:stCondLst>
                <p:endSync evt="end" delay="0">
                  <p:rtn val="all"/>
                </p:endSync>
                <p:childTnLst>
                  <p:par>
                    <p:cTn id="2145" fill="hold">
                      <p:stCondLst>
                        <p:cond delay="0"/>
                      </p:stCondLst>
                      <p:childTnLst>
                        <p:par>
                          <p:cTn id="2146" fill="hold">
                            <p:stCondLst>
                              <p:cond delay="0"/>
                            </p:stCondLst>
                            <p:childTnLst>
                              <p:par>
                                <p:cTn id="2147" presetID="1" presetClass="exit" presetSubtype="0" fill="hold" grpId="0" nodeType="clickEffect">
                                  <p:stCondLst>
                                    <p:cond delay="0"/>
                                  </p:stCondLst>
                                  <p:childTnLst>
                                    <p:set>
                                      <p:cBhvr>
                                        <p:cTn id="2148" dur="1" fill="hold">
                                          <p:stCondLst>
                                            <p:cond delay="0"/>
                                          </p:stCondLst>
                                        </p:cTn>
                                        <p:tgtEl>
                                          <p:spTgt spid="1804"/>
                                        </p:tgtEl>
                                        <p:attrNameLst>
                                          <p:attrName>style.visibility</p:attrName>
                                        </p:attrNameLst>
                                      </p:cBhvr>
                                      <p:to>
                                        <p:strVal val="hidden"/>
                                      </p:to>
                                    </p:set>
                                  </p:childTnLst>
                                </p:cTn>
                              </p:par>
                            </p:childTnLst>
                          </p:cTn>
                        </p:par>
                      </p:childTnLst>
                    </p:cTn>
                  </p:par>
                </p:childTnLst>
              </p:cTn>
              <p:nextCondLst>
                <p:cond evt="onClick" delay="0">
                  <p:tgtEl>
                    <p:spTgt spid="1804"/>
                  </p:tgtEl>
                </p:cond>
              </p:nextCondLst>
            </p:seq>
            <p:seq concurrent="1" nextAc="seek">
              <p:cTn id="2149" restart="whenNotActive" fill="hold" evtFilter="cancelBubble" nodeType="interactiveSeq">
                <p:stCondLst>
                  <p:cond evt="onClick" delay="0">
                    <p:tgtEl>
                      <p:spTgt spid="1805"/>
                    </p:tgtEl>
                  </p:cond>
                </p:stCondLst>
                <p:endSync evt="end" delay="0">
                  <p:rtn val="all"/>
                </p:endSync>
                <p:childTnLst>
                  <p:par>
                    <p:cTn id="2150" fill="hold">
                      <p:stCondLst>
                        <p:cond delay="0"/>
                      </p:stCondLst>
                      <p:childTnLst>
                        <p:par>
                          <p:cTn id="2151" fill="hold">
                            <p:stCondLst>
                              <p:cond delay="0"/>
                            </p:stCondLst>
                            <p:childTnLst>
                              <p:par>
                                <p:cTn id="2152" presetID="1" presetClass="exit" presetSubtype="0" fill="hold" grpId="0" nodeType="clickEffect">
                                  <p:stCondLst>
                                    <p:cond delay="0"/>
                                  </p:stCondLst>
                                  <p:childTnLst>
                                    <p:set>
                                      <p:cBhvr>
                                        <p:cTn id="2153" dur="1" fill="hold">
                                          <p:stCondLst>
                                            <p:cond delay="0"/>
                                          </p:stCondLst>
                                        </p:cTn>
                                        <p:tgtEl>
                                          <p:spTgt spid="1805"/>
                                        </p:tgtEl>
                                        <p:attrNameLst>
                                          <p:attrName>style.visibility</p:attrName>
                                        </p:attrNameLst>
                                      </p:cBhvr>
                                      <p:to>
                                        <p:strVal val="hidden"/>
                                      </p:to>
                                    </p:set>
                                  </p:childTnLst>
                                </p:cTn>
                              </p:par>
                            </p:childTnLst>
                          </p:cTn>
                        </p:par>
                      </p:childTnLst>
                    </p:cTn>
                  </p:par>
                </p:childTnLst>
              </p:cTn>
              <p:nextCondLst>
                <p:cond evt="onClick" delay="0">
                  <p:tgtEl>
                    <p:spTgt spid="1805"/>
                  </p:tgtEl>
                </p:cond>
              </p:nextCondLst>
            </p:seq>
            <p:seq concurrent="1" nextAc="seek">
              <p:cTn id="2154" restart="whenNotActive" fill="hold" evtFilter="cancelBubble" nodeType="interactiveSeq">
                <p:stCondLst>
                  <p:cond evt="onClick" delay="0">
                    <p:tgtEl>
                      <p:spTgt spid="1806"/>
                    </p:tgtEl>
                  </p:cond>
                </p:stCondLst>
                <p:endSync evt="end" delay="0">
                  <p:rtn val="all"/>
                </p:endSync>
                <p:childTnLst>
                  <p:par>
                    <p:cTn id="2155" fill="hold">
                      <p:stCondLst>
                        <p:cond delay="0"/>
                      </p:stCondLst>
                      <p:childTnLst>
                        <p:par>
                          <p:cTn id="2156" fill="hold">
                            <p:stCondLst>
                              <p:cond delay="0"/>
                            </p:stCondLst>
                            <p:childTnLst>
                              <p:par>
                                <p:cTn id="2157" presetID="1" presetClass="exit" presetSubtype="0" fill="hold" grpId="0" nodeType="clickEffect">
                                  <p:stCondLst>
                                    <p:cond delay="0"/>
                                  </p:stCondLst>
                                  <p:childTnLst>
                                    <p:set>
                                      <p:cBhvr>
                                        <p:cTn id="2158" dur="1" fill="hold">
                                          <p:stCondLst>
                                            <p:cond delay="0"/>
                                          </p:stCondLst>
                                        </p:cTn>
                                        <p:tgtEl>
                                          <p:spTgt spid="1806"/>
                                        </p:tgtEl>
                                        <p:attrNameLst>
                                          <p:attrName>style.visibility</p:attrName>
                                        </p:attrNameLst>
                                      </p:cBhvr>
                                      <p:to>
                                        <p:strVal val="hidden"/>
                                      </p:to>
                                    </p:set>
                                  </p:childTnLst>
                                </p:cTn>
                              </p:par>
                            </p:childTnLst>
                          </p:cTn>
                        </p:par>
                      </p:childTnLst>
                    </p:cTn>
                  </p:par>
                </p:childTnLst>
              </p:cTn>
              <p:nextCondLst>
                <p:cond evt="onClick" delay="0">
                  <p:tgtEl>
                    <p:spTgt spid="1806"/>
                  </p:tgtEl>
                </p:cond>
              </p:nextCondLst>
            </p:seq>
            <p:seq concurrent="1" nextAc="seek">
              <p:cTn id="2159" restart="whenNotActive" fill="hold" evtFilter="cancelBubble" nodeType="interactiveSeq">
                <p:stCondLst>
                  <p:cond evt="onClick" delay="0">
                    <p:tgtEl>
                      <p:spTgt spid="1807"/>
                    </p:tgtEl>
                  </p:cond>
                </p:stCondLst>
                <p:endSync evt="end" delay="0">
                  <p:rtn val="all"/>
                </p:endSync>
                <p:childTnLst>
                  <p:par>
                    <p:cTn id="2160" fill="hold">
                      <p:stCondLst>
                        <p:cond delay="0"/>
                      </p:stCondLst>
                      <p:childTnLst>
                        <p:par>
                          <p:cTn id="2161" fill="hold">
                            <p:stCondLst>
                              <p:cond delay="0"/>
                            </p:stCondLst>
                            <p:childTnLst>
                              <p:par>
                                <p:cTn id="2162" presetID="1" presetClass="exit" presetSubtype="0" fill="hold" grpId="0" nodeType="clickEffect">
                                  <p:stCondLst>
                                    <p:cond delay="0"/>
                                  </p:stCondLst>
                                  <p:childTnLst>
                                    <p:set>
                                      <p:cBhvr>
                                        <p:cTn id="2163" dur="1" fill="hold">
                                          <p:stCondLst>
                                            <p:cond delay="0"/>
                                          </p:stCondLst>
                                        </p:cTn>
                                        <p:tgtEl>
                                          <p:spTgt spid="1807"/>
                                        </p:tgtEl>
                                        <p:attrNameLst>
                                          <p:attrName>style.visibility</p:attrName>
                                        </p:attrNameLst>
                                      </p:cBhvr>
                                      <p:to>
                                        <p:strVal val="hidden"/>
                                      </p:to>
                                    </p:set>
                                  </p:childTnLst>
                                </p:cTn>
                              </p:par>
                            </p:childTnLst>
                          </p:cTn>
                        </p:par>
                      </p:childTnLst>
                    </p:cTn>
                  </p:par>
                </p:childTnLst>
              </p:cTn>
              <p:nextCondLst>
                <p:cond evt="onClick" delay="0">
                  <p:tgtEl>
                    <p:spTgt spid="1807"/>
                  </p:tgtEl>
                </p:cond>
              </p:nextCondLst>
            </p:seq>
            <p:seq concurrent="1" nextAc="seek">
              <p:cTn id="2164" restart="whenNotActive" fill="hold" evtFilter="cancelBubble" nodeType="interactiveSeq">
                <p:stCondLst>
                  <p:cond evt="onClick" delay="0">
                    <p:tgtEl>
                      <p:spTgt spid="1808"/>
                    </p:tgtEl>
                  </p:cond>
                </p:stCondLst>
                <p:endSync evt="end" delay="0">
                  <p:rtn val="all"/>
                </p:endSync>
                <p:childTnLst>
                  <p:par>
                    <p:cTn id="2165" fill="hold">
                      <p:stCondLst>
                        <p:cond delay="0"/>
                      </p:stCondLst>
                      <p:childTnLst>
                        <p:par>
                          <p:cTn id="2166" fill="hold">
                            <p:stCondLst>
                              <p:cond delay="0"/>
                            </p:stCondLst>
                            <p:childTnLst>
                              <p:par>
                                <p:cTn id="2167" presetID="1" presetClass="exit" presetSubtype="0" fill="hold" grpId="0" nodeType="clickEffect">
                                  <p:stCondLst>
                                    <p:cond delay="0"/>
                                  </p:stCondLst>
                                  <p:childTnLst>
                                    <p:set>
                                      <p:cBhvr>
                                        <p:cTn id="2168" dur="1" fill="hold">
                                          <p:stCondLst>
                                            <p:cond delay="0"/>
                                          </p:stCondLst>
                                        </p:cTn>
                                        <p:tgtEl>
                                          <p:spTgt spid="1808"/>
                                        </p:tgtEl>
                                        <p:attrNameLst>
                                          <p:attrName>style.visibility</p:attrName>
                                        </p:attrNameLst>
                                      </p:cBhvr>
                                      <p:to>
                                        <p:strVal val="hidden"/>
                                      </p:to>
                                    </p:set>
                                  </p:childTnLst>
                                </p:cTn>
                              </p:par>
                            </p:childTnLst>
                          </p:cTn>
                        </p:par>
                      </p:childTnLst>
                    </p:cTn>
                  </p:par>
                </p:childTnLst>
              </p:cTn>
              <p:nextCondLst>
                <p:cond evt="onClick" delay="0">
                  <p:tgtEl>
                    <p:spTgt spid="1808"/>
                  </p:tgtEl>
                </p:cond>
              </p:nextCondLst>
            </p:seq>
            <p:seq concurrent="1" nextAc="seek">
              <p:cTn id="2169" restart="whenNotActive" fill="hold" evtFilter="cancelBubble" nodeType="interactiveSeq">
                <p:stCondLst>
                  <p:cond evt="onClick" delay="0">
                    <p:tgtEl>
                      <p:spTgt spid="1809"/>
                    </p:tgtEl>
                  </p:cond>
                </p:stCondLst>
                <p:endSync evt="end" delay="0">
                  <p:rtn val="all"/>
                </p:endSync>
                <p:childTnLst>
                  <p:par>
                    <p:cTn id="2170" fill="hold">
                      <p:stCondLst>
                        <p:cond delay="0"/>
                      </p:stCondLst>
                      <p:childTnLst>
                        <p:par>
                          <p:cTn id="2171" fill="hold">
                            <p:stCondLst>
                              <p:cond delay="0"/>
                            </p:stCondLst>
                            <p:childTnLst>
                              <p:par>
                                <p:cTn id="2172" presetID="1" presetClass="exit" presetSubtype="0" fill="hold" grpId="0" nodeType="clickEffect">
                                  <p:stCondLst>
                                    <p:cond delay="0"/>
                                  </p:stCondLst>
                                  <p:childTnLst>
                                    <p:set>
                                      <p:cBhvr>
                                        <p:cTn id="2173" dur="1" fill="hold">
                                          <p:stCondLst>
                                            <p:cond delay="0"/>
                                          </p:stCondLst>
                                        </p:cTn>
                                        <p:tgtEl>
                                          <p:spTgt spid="1809"/>
                                        </p:tgtEl>
                                        <p:attrNameLst>
                                          <p:attrName>style.visibility</p:attrName>
                                        </p:attrNameLst>
                                      </p:cBhvr>
                                      <p:to>
                                        <p:strVal val="hidden"/>
                                      </p:to>
                                    </p:set>
                                  </p:childTnLst>
                                </p:cTn>
                              </p:par>
                            </p:childTnLst>
                          </p:cTn>
                        </p:par>
                      </p:childTnLst>
                    </p:cTn>
                  </p:par>
                </p:childTnLst>
              </p:cTn>
              <p:nextCondLst>
                <p:cond evt="onClick" delay="0">
                  <p:tgtEl>
                    <p:spTgt spid="1809"/>
                  </p:tgtEl>
                </p:cond>
              </p:nextCondLst>
            </p:seq>
            <p:seq concurrent="1" nextAc="seek">
              <p:cTn id="2174" restart="whenNotActive" fill="hold" evtFilter="cancelBubble" nodeType="interactiveSeq">
                <p:stCondLst>
                  <p:cond evt="onClick" delay="0">
                    <p:tgtEl>
                      <p:spTgt spid="1810"/>
                    </p:tgtEl>
                  </p:cond>
                </p:stCondLst>
                <p:endSync evt="end" delay="0">
                  <p:rtn val="all"/>
                </p:endSync>
                <p:childTnLst>
                  <p:par>
                    <p:cTn id="2175" fill="hold">
                      <p:stCondLst>
                        <p:cond delay="0"/>
                      </p:stCondLst>
                      <p:childTnLst>
                        <p:par>
                          <p:cTn id="2176" fill="hold">
                            <p:stCondLst>
                              <p:cond delay="0"/>
                            </p:stCondLst>
                            <p:childTnLst>
                              <p:par>
                                <p:cTn id="2177" presetID="1" presetClass="exit" presetSubtype="0" fill="hold" grpId="0" nodeType="clickEffect">
                                  <p:stCondLst>
                                    <p:cond delay="0"/>
                                  </p:stCondLst>
                                  <p:childTnLst>
                                    <p:set>
                                      <p:cBhvr>
                                        <p:cTn id="2178" dur="1" fill="hold">
                                          <p:stCondLst>
                                            <p:cond delay="0"/>
                                          </p:stCondLst>
                                        </p:cTn>
                                        <p:tgtEl>
                                          <p:spTgt spid="1810"/>
                                        </p:tgtEl>
                                        <p:attrNameLst>
                                          <p:attrName>style.visibility</p:attrName>
                                        </p:attrNameLst>
                                      </p:cBhvr>
                                      <p:to>
                                        <p:strVal val="hidden"/>
                                      </p:to>
                                    </p:set>
                                  </p:childTnLst>
                                </p:cTn>
                              </p:par>
                            </p:childTnLst>
                          </p:cTn>
                        </p:par>
                      </p:childTnLst>
                    </p:cTn>
                  </p:par>
                </p:childTnLst>
              </p:cTn>
              <p:nextCondLst>
                <p:cond evt="onClick" delay="0">
                  <p:tgtEl>
                    <p:spTgt spid="1810"/>
                  </p:tgtEl>
                </p:cond>
              </p:nextCondLst>
            </p:seq>
            <p:seq concurrent="1" nextAc="seek">
              <p:cTn id="2179" restart="whenNotActive" fill="hold" evtFilter="cancelBubble" nodeType="interactiveSeq">
                <p:stCondLst>
                  <p:cond evt="onClick" delay="0">
                    <p:tgtEl>
                      <p:spTgt spid="1811"/>
                    </p:tgtEl>
                  </p:cond>
                </p:stCondLst>
                <p:endSync evt="end" delay="0">
                  <p:rtn val="all"/>
                </p:endSync>
                <p:childTnLst>
                  <p:par>
                    <p:cTn id="2180" fill="hold">
                      <p:stCondLst>
                        <p:cond delay="0"/>
                      </p:stCondLst>
                      <p:childTnLst>
                        <p:par>
                          <p:cTn id="2181" fill="hold">
                            <p:stCondLst>
                              <p:cond delay="0"/>
                            </p:stCondLst>
                            <p:childTnLst>
                              <p:par>
                                <p:cTn id="2182" presetID="1" presetClass="exit" presetSubtype="0" fill="hold" grpId="0" nodeType="clickEffect">
                                  <p:stCondLst>
                                    <p:cond delay="0"/>
                                  </p:stCondLst>
                                  <p:childTnLst>
                                    <p:set>
                                      <p:cBhvr>
                                        <p:cTn id="2183" dur="1" fill="hold">
                                          <p:stCondLst>
                                            <p:cond delay="0"/>
                                          </p:stCondLst>
                                        </p:cTn>
                                        <p:tgtEl>
                                          <p:spTgt spid="1811"/>
                                        </p:tgtEl>
                                        <p:attrNameLst>
                                          <p:attrName>style.visibility</p:attrName>
                                        </p:attrNameLst>
                                      </p:cBhvr>
                                      <p:to>
                                        <p:strVal val="hidden"/>
                                      </p:to>
                                    </p:set>
                                  </p:childTnLst>
                                </p:cTn>
                              </p:par>
                            </p:childTnLst>
                          </p:cTn>
                        </p:par>
                      </p:childTnLst>
                    </p:cTn>
                  </p:par>
                </p:childTnLst>
              </p:cTn>
              <p:nextCondLst>
                <p:cond evt="onClick" delay="0">
                  <p:tgtEl>
                    <p:spTgt spid="1811"/>
                  </p:tgtEl>
                </p:cond>
              </p:nextCondLst>
            </p:seq>
            <p:seq concurrent="1" nextAc="seek">
              <p:cTn id="2184" restart="whenNotActive" fill="hold" evtFilter="cancelBubble" nodeType="interactiveSeq">
                <p:stCondLst>
                  <p:cond evt="onClick" delay="0">
                    <p:tgtEl>
                      <p:spTgt spid="1812"/>
                    </p:tgtEl>
                  </p:cond>
                </p:stCondLst>
                <p:endSync evt="end" delay="0">
                  <p:rtn val="all"/>
                </p:endSync>
                <p:childTnLst>
                  <p:par>
                    <p:cTn id="2185" fill="hold">
                      <p:stCondLst>
                        <p:cond delay="0"/>
                      </p:stCondLst>
                      <p:childTnLst>
                        <p:par>
                          <p:cTn id="2186" fill="hold">
                            <p:stCondLst>
                              <p:cond delay="0"/>
                            </p:stCondLst>
                            <p:childTnLst>
                              <p:par>
                                <p:cTn id="2187" presetID="1" presetClass="exit" presetSubtype="0" fill="hold" grpId="0" nodeType="clickEffect">
                                  <p:stCondLst>
                                    <p:cond delay="0"/>
                                  </p:stCondLst>
                                  <p:childTnLst>
                                    <p:set>
                                      <p:cBhvr>
                                        <p:cTn id="2188" dur="1" fill="hold">
                                          <p:stCondLst>
                                            <p:cond delay="0"/>
                                          </p:stCondLst>
                                        </p:cTn>
                                        <p:tgtEl>
                                          <p:spTgt spid="1812"/>
                                        </p:tgtEl>
                                        <p:attrNameLst>
                                          <p:attrName>style.visibility</p:attrName>
                                        </p:attrNameLst>
                                      </p:cBhvr>
                                      <p:to>
                                        <p:strVal val="hidden"/>
                                      </p:to>
                                    </p:set>
                                  </p:childTnLst>
                                </p:cTn>
                              </p:par>
                            </p:childTnLst>
                          </p:cTn>
                        </p:par>
                      </p:childTnLst>
                    </p:cTn>
                  </p:par>
                </p:childTnLst>
              </p:cTn>
              <p:nextCondLst>
                <p:cond evt="onClick" delay="0">
                  <p:tgtEl>
                    <p:spTgt spid="1812"/>
                  </p:tgtEl>
                </p:cond>
              </p:nextCondLst>
            </p:seq>
            <p:seq concurrent="1" nextAc="seek">
              <p:cTn id="2189" restart="whenNotActive" fill="hold" evtFilter="cancelBubble" nodeType="interactiveSeq">
                <p:stCondLst>
                  <p:cond evt="onClick" delay="0">
                    <p:tgtEl>
                      <p:spTgt spid="1813"/>
                    </p:tgtEl>
                  </p:cond>
                </p:stCondLst>
                <p:endSync evt="end" delay="0">
                  <p:rtn val="all"/>
                </p:endSync>
                <p:childTnLst>
                  <p:par>
                    <p:cTn id="2190" fill="hold">
                      <p:stCondLst>
                        <p:cond delay="0"/>
                      </p:stCondLst>
                      <p:childTnLst>
                        <p:par>
                          <p:cTn id="2191" fill="hold">
                            <p:stCondLst>
                              <p:cond delay="0"/>
                            </p:stCondLst>
                            <p:childTnLst>
                              <p:par>
                                <p:cTn id="2192" presetID="1" presetClass="exit" presetSubtype="0" fill="hold" grpId="0" nodeType="clickEffect">
                                  <p:stCondLst>
                                    <p:cond delay="0"/>
                                  </p:stCondLst>
                                  <p:childTnLst>
                                    <p:set>
                                      <p:cBhvr>
                                        <p:cTn id="2193" dur="1" fill="hold">
                                          <p:stCondLst>
                                            <p:cond delay="0"/>
                                          </p:stCondLst>
                                        </p:cTn>
                                        <p:tgtEl>
                                          <p:spTgt spid="1813"/>
                                        </p:tgtEl>
                                        <p:attrNameLst>
                                          <p:attrName>style.visibility</p:attrName>
                                        </p:attrNameLst>
                                      </p:cBhvr>
                                      <p:to>
                                        <p:strVal val="hidden"/>
                                      </p:to>
                                    </p:set>
                                  </p:childTnLst>
                                </p:cTn>
                              </p:par>
                            </p:childTnLst>
                          </p:cTn>
                        </p:par>
                      </p:childTnLst>
                    </p:cTn>
                  </p:par>
                </p:childTnLst>
              </p:cTn>
              <p:nextCondLst>
                <p:cond evt="onClick" delay="0">
                  <p:tgtEl>
                    <p:spTgt spid="1813"/>
                  </p:tgtEl>
                </p:cond>
              </p:nextCondLst>
            </p:seq>
            <p:seq concurrent="1" nextAc="seek">
              <p:cTn id="2194" restart="whenNotActive" fill="hold" evtFilter="cancelBubble" nodeType="interactiveSeq">
                <p:stCondLst>
                  <p:cond evt="onClick" delay="0">
                    <p:tgtEl>
                      <p:spTgt spid="1814"/>
                    </p:tgtEl>
                  </p:cond>
                </p:stCondLst>
                <p:endSync evt="end" delay="0">
                  <p:rtn val="all"/>
                </p:endSync>
                <p:childTnLst>
                  <p:par>
                    <p:cTn id="2195" fill="hold">
                      <p:stCondLst>
                        <p:cond delay="0"/>
                      </p:stCondLst>
                      <p:childTnLst>
                        <p:par>
                          <p:cTn id="2196" fill="hold">
                            <p:stCondLst>
                              <p:cond delay="0"/>
                            </p:stCondLst>
                            <p:childTnLst>
                              <p:par>
                                <p:cTn id="2197" presetID="1" presetClass="exit" presetSubtype="0" fill="hold" grpId="0" nodeType="clickEffect">
                                  <p:stCondLst>
                                    <p:cond delay="0"/>
                                  </p:stCondLst>
                                  <p:childTnLst>
                                    <p:set>
                                      <p:cBhvr>
                                        <p:cTn id="2198" dur="1" fill="hold">
                                          <p:stCondLst>
                                            <p:cond delay="0"/>
                                          </p:stCondLst>
                                        </p:cTn>
                                        <p:tgtEl>
                                          <p:spTgt spid="1814"/>
                                        </p:tgtEl>
                                        <p:attrNameLst>
                                          <p:attrName>style.visibility</p:attrName>
                                        </p:attrNameLst>
                                      </p:cBhvr>
                                      <p:to>
                                        <p:strVal val="hidden"/>
                                      </p:to>
                                    </p:set>
                                  </p:childTnLst>
                                </p:cTn>
                              </p:par>
                            </p:childTnLst>
                          </p:cTn>
                        </p:par>
                      </p:childTnLst>
                    </p:cTn>
                  </p:par>
                </p:childTnLst>
              </p:cTn>
              <p:nextCondLst>
                <p:cond evt="onClick" delay="0">
                  <p:tgtEl>
                    <p:spTgt spid="1814"/>
                  </p:tgtEl>
                </p:cond>
              </p:nextCondLst>
            </p:seq>
            <p:seq concurrent="1" nextAc="seek">
              <p:cTn id="2199" restart="whenNotActive" fill="hold" evtFilter="cancelBubble" nodeType="interactiveSeq">
                <p:stCondLst>
                  <p:cond evt="onClick" delay="0">
                    <p:tgtEl>
                      <p:spTgt spid="1815"/>
                    </p:tgtEl>
                  </p:cond>
                </p:stCondLst>
                <p:endSync evt="end" delay="0">
                  <p:rtn val="all"/>
                </p:endSync>
                <p:childTnLst>
                  <p:par>
                    <p:cTn id="2200" fill="hold">
                      <p:stCondLst>
                        <p:cond delay="0"/>
                      </p:stCondLst>
                      <p:childTnLst>
                        <p:par>
                          <p:cTn id="2201" fill="hold">
                            <p:stCondLst>
                              <p:cond delay="0"/>
                            </p:stCondLst>
                            <p:childTnLst>
                              <p:par>
                                <p:cTn id="2202" presetID="1" presetClass="exit" presetSubtype="0" fill="hold" grpId="0" nodeType="clickEffect">
                                  <p:stCondLst>
                                    <p:cond delay="0"/>
                                  </p:stCondLst>
                                  <p:childTnLst>
                                    <p:set>
                                      <p:cBhvr>
                                        <p:cTn id="2203" dur="1" fill="hold">
                                          <p:stCondLst>
                                            <p:cond delay="0"/>
                                          </p:stCondLst>
                                        </p:cTn>
                                        <p:tgtEl>
                                          <p:spTgt spid="1815"/>
                                        </p:tgtEl>
                                        <p:attrNameLst>
                                          <p:attrName>style.visibility</p:attrName>
                                        </p:attrNameLst>
                                      </p:cBhvr>
                                      <p:to>
                                        <p:strVal val="hidden"/>
                                      </p:to>
                                    </p:set>
                                  </p:childTnLst>
                                </p:cTn>
                              </p:par>
                            </p:childTnLst>
                          </p:cTn>
                        </p:par>
                      </p:childTnLst>
                    </p:cTn>
                  </p:par>
                </p:childTnLst>
              </p:cTn>
              <p:nextCondLst>
                <p:cond evt="onClick" delay="0">
                  <p:tgtEl>
                    <p:spTgt spid="1815"/>
                  </p:tgtEl>
                </p:cond>
              </p:nextCondLst>
            </p:seq>
            <p:seq concurrent="1" nextAc="seek">
              <p:cTn id="2204" restart="whenNotActive" fill="hold" evtFilter="cancelBubble" nodeType="interactiveSeq">
                <p:stCondLst>
                  <p:cond evt="onClick" delay="0">
                    <p:tgtEl>
                      <p:spTgt spid="1816"/>
                    </p:tgtEl>
                  </p:cond>
                </p:stCondLst>
                <p:endSync evt="end" delay="0">
                  <p:rtn val="all"/>
                </p:endSync>
                <p:childTnLst>
                  <p:par>
                    <p:cTn id="2205" fill="hold">
                      <p:stCondLst>
                        <p:cond delay="0"/>
                      </p:stCondLst>
                      <p:childTnLst>
                        <p:par>
                          <p:cTn id="2206" fill="hold">
                            <p:stCondLst>
                              <p:cond delay="0"/>
                            </p:stCondLst>
                            <p:childTnLst>
                              <p:par>
                                <p:cTn id="2207" presetID="1" presetClass="exit" presetSubtype="0" fill="hold" grpId="0" nodeType="clickEffect">
                                  <p:stCondLst>
                                    <p:cond delay="0"/>
                                  </p:stCondLst>
                                  <p:childTnLst>
                                    <p:set>
                                      <p:cBhvr>
                                        <p:cTn id="2208" dur="1" fill="hold">
                                          <p:stCondLst>
                                            <p:cond delay="0"/>
                                          </p:stCondLst>
                                        </p:cTn>
                                        <p:tgtEl>
                                          <p:spTgt spid="1816"/>
                                        </p:tgtEl>
                                        <p:attrNameLst>
                                          <p:attrName>style.visibility</p:attrName>
                                        </p:attrNameLst>
                                      </p:cBhvr>
                                      <p:to>
                                        <p:strVal val="hidden"/>
                                      </p:to>
                                    </p:set>
                                  </p:childTnLst>
                                </p:cTn>
                              </p:par>
                            </p:childTnLst>
                          </p:cTn>
                        </p:par>
                      </p:childTnLst>
                    </p:cTn>
                  </p:par>
                </p:childTnLst>
              </p:cTn>
              <p:nextCondLst>
                <p:cond evt="onClick" delay="0">
                  <p:tgtEl>
                    <p:spTgt spid="1816"/>
                  </p:tgtEl>
                </p:cond>
              </p:nextCondLst>
            </p:seq>
            <p:seq concurrent="1" nextAc="seek">
              <p:cTn id="2209" restart="whenNotActive" fill="hold" evtFilter="cancelBubble" nodeType="interactiveSeq">
                <p:stCondLst>
                  <p:cond evt="onClick" delay="0">
                    <p:tgtEl>
                      <p:spTgt spid="1817"/>
                    </p:tgtEl>
                  </p:cond>
                </p:stCondLst>
                <p:endSync evt="end" delay="0">
                  <p:rtn val="all"/>
                </p:endSync>
                <p:childTnLst>
                  <p:par>
                    <p:cTn id="2210" fill="hold">
                      <p:stCondLst>
                        <p:cond delay="0"/>
                      </p:stCondLst>
                      <p:childTnLst>
                        <p:par>
                          <p:cTn id="2211" fill="hold">
                            <p:stCondLst>
                              <p:cond delay="0"/>
                            </p:stCondLst>
                            <p:childTnLst>
                              <p:par>
                                <p:cTn id="2212" presetID="1" presetClass="exit" presetSubtype="0" fill="hold" grpId="0" nodeType="clickEffect">
                                  <p:stCondLst>
                                    <p:cond delay="0"/>
                                  </p:stCondLst>
                                  <p:childTnLst>
                                    <p:set>
                                      <p:cBhvr>
                                        <p:cTn id="2213" dur="1" fill="hold">
                                          <p:stCondLst>
                                            <p:cond delay="0"/>
                                          </p:stCondLst>
                                        </p:cTn>
                                        <p:tgtEl>
                                          <p:spTgt spid="1817"/>
                                        </p:tgtEl>
                                        <p:attrNameLst>
                                          <p:attrName>style.visibility</p:attrName>
                                        </p:attrNameLst>
                                      </p:cBhvr>
                                      <p:to>
                                        <p:strVal val="hidden"/>
                                      </p:to>
                                    </p:set>
                                  </p:childTnLst>
                                </p:cTn>
                              </p:par>
                            </p:childTnLst>
                          </p:cTn>
                        </p:par>
                      </p:childTnLst>
                    </p:cTn>
                  </p:par>
                </p:childTnLst>
              </p:cTn>
              <p:nextCondLst>
                <p:cond evt="onClick" delay="0">
                  <p:tgtEl>
                    <p:spTgt spid="1817"/>
                  </p:tgtEl>
                </p:cond>
              </p:nextCondLst>
            </p:seq>
            <p:seq concurrent="1" nextAc="seek">
              <p:cTn id="2214" restart="whenNotActive" fill="hold" evtFilter="cancelBubble" nodeType="interactiveSeq">
                <p:stCondLst>
                  <p:cond evt="onClick" delay="0">
                    <p:tgtEl>
                      <p:spTgt spid="1818"/>
                    </p:tgtEl>
                  </p:cond>
                </p:stCondLst>
                <p:endSync evt="end" delay="0">
                  <p:rtn val="all"/>
                </p:endSync>
                <p:childTnLst>
                  <p:par>
                    <p:cTn id="2215" fill="hold">
                      <p:stCondLst>
                        <p:cond delay="0"/>
                      </p:stCondLst>
                      <p:childTnLst>
                        <p:par>
                          <p:cTn id="2216" fill="hold">
                            <p:stCondLst>
                              <p:cond delay="0"/>
                            </p:stCondLst>
                            <p:childTnLst>
                              <p:par>
                                <p:cTn id="2217" presetID="1" presetClass="exit" presetSubtype="0" fill="hold" grpId="0" nodeType="clickEffect">
                                  <p:stCondLst>
                                    <p:cond delay="0"/>
                                  </p:stCondLst>
                                  <p:childTnLst>
                                    <p:set>
                                      <p:cBhvr>
                                        <p:cTn id="2218" dur="1" fill="hold">
                                          <p:stCondLst>
                                            <p:cond delay="0"/>
                                          </p:stCondLst>
                                        </p:cTn>
                                        <p:tgtEl>
                                          <p:spTgt spid="1818"/>
                                        </p:tgtEl>
                                        <p:attrNameLst>
                                          <p:attrName>style.visibility</p:attrName>
                                        </p:attrNameLst>
                                      </p:cBhvr>
                                      <p:to>
                                        <p:strVal val="hidden"/>
                                      </p:to>
                                    </p:set>
                                  </p:childTnLst>
                                </p:cTn>
                              </p:par>
                            </p:childTnLst>
                          </p:cTn>
                        </p:par>
                      </p:childTnLst>
                    </p:cTn>
                  </p:par>
                </p:childTnLst>
              </p:cTn>
              <p:nextCondLst>
                <p:cond evt="onClick" delay="0">
                  <p:tgtEl>
                    <p:spTgt spid="1818"/>
                  </p:tgtEl>
                </p:cond>
              </p:nextCondLst>
            </p:seq>
            <p:seq concurrent="1" nextAc="seek">
              <p:cTn id="2219" restart="whenNotActive" fill="hold" evtFilter="cancelBubble" nodeType="interactiveSeq">
                <p:stCondLst>
                  <p:cond evt="onClick" delay="0">
                    <p:tgtEl>
                      <p:spTgt spid="1819"/>
                    </p:tgtEl>
                  </p:cond>
                </p:stCondLst>
                <p:endSync evt="end" delay="0">
                  <p:rtn val="all"/>
                </p:endSync>
                <p:childTnLst>
                  <p:par>
                    <p:cTn id="2220" fill="hold">
                      <p:stCondLst>
                        <p:cond delay="0"/>
                      </p:stCondLst>
                      <p:childTnLst>
                        <p:par>
                          <p:cTn id="2221" fill="hold">
                            <p:stCondLst>
                              <p:cond delay="0"/>
                            </p:stCondLst>
                            <p:childTnLst>
                              <p:par>
                                <p:cTn id="2222" presetID="1" presetClass="exit" presetSubtype="0" fill="hold" grpId="0" nodeType="clickEffect">
                                  <p:stCondLst>
                                    <p:cond delay="0"/>
                                  </p:stCondLst>
                                  <p:childTnLst>
                                    <p:set>
                                      <p:cBhvr>
                                        <p:cTn id="2223" dur="1" fill="hold">
                                          <p:stCondLst>
                                            <p:cond delay="0"/>
                                          </p:stCondLst>
                                        </p:cTn>
                                        <p:tgtEl>
                                          <p:spTgt spid="1819"/>
                                        </p:tgtEl>
                                        <p:attrNameLst>
                                          <p:attrName>style.visibility</p:attrName>
                                        </p:attrNameLst>
                                      </p:cBhvr>
                                      <p:to>
                                        <p:strVal val="hidden"/>
                                      </p:to>
                                    </p:set>
                                  </p:childTnLst>
                                </p:cTn>
                              </p:par>
                            </p:childTnLst>
                          </p:cTn>
                        </p:par>
                      </p:childTnLst>
                    </p:cTn>
                  </p:par>
                </p:childTnLst>
              </p:cTn>
              <p:nextCondLst>
                <p:cond evt="onClick" delay="0">
                  <p:tgtEl>
                    <p:spTgt spid="1819"/>
                  </p:tgtEl>
                </p:cond>
              </p:nextCondLst>
            </p:seq>
            <p:seq concurrent="1" nextAc="seek">
              <p:cTn id="2224" restart="whenNotActive" fill="hold" evtFilter="cancelBubble" nodeType="interactiveSeq">
                <p:stCondLst>
                  <p:cond evt="onClick" delay="0">
                    <p:tgtEl>
                      <p:spTgt spid="1820"/>
                    </p:tgtEl>
                  </p:cond>
                </p:stCondLst>
                <p:endSync evt="end" delay="0">
                  <p:rtn val="all"/>
                </p:endSync>
                <p:childTnLst>
                  <p:par>
                    <p:cTn id="2225" fill="hold">
                      <p:stCondLst>
                        <p:cond delay="0"/>
                      </p:stCondLst>
                      <p:childTnLst>
                        <p:par>
                          <p:cTn id="2226" fill="hold">
                            <p:stCondLst>
                              <p:cond delay="0"/>
                            </p:stCondLst>
                            <p:childTnLst>
                              <p:par>
                                <p:cTn id="2227" presetID="1" presetClass="exit" presetSubtype="0" fill="hold" grpId="0" nodeType="clickEffect">
                                  <p:stCondLst>
                                    <p:cond delay="0"/>
                                  </p:stCondLst>
                                  <p:childTnLst>
                                    <p:set>
                                      <p:cBhvr>
                                        <p:cTn id="2228" dur="1" fill="hold">
                                          <p:stCondLst>
                                            <p:cond delay="0"/>
                                          </p:stCondLst>
                                        </p:cTn>
                                        <p:tgtEl>
                                          <p:spTgt spid="1820"/>
                                        </p:tgtEl>
                                        <p:attrNameLst>
                                          <p:attrName>style.visibility</p:attrName>
                                        </p:attrNameLst>
                                      </p:cBhvr>
                                      <p:to>
                                        <p:strVal val="hidden"/>
                                      </p:to>
                                    </p:set>
                                  </p:childTnLst>
                                </p:cTn>
                              </p:par>
                            </p:childTnLst>
                          </p:cTn>
                        </p:par>
                      </p:childTnLst>
                    </p:cTn>
                  </p:par>
                </p:childTnLst>
              </p:cTn>
              <p:nextCondLst>
                <p:cond evt="onClick" delay="0">
                  <p:tgtEl>
                    <p:spTgt spid="1820"/>
                  </p:tgtEl>
                </p:cond>
              </p:nextCondLst>
            </p:seq>
            <p:seq concurrent="1" nextAc="seek">
              <p:cTn id="2229" restart="whenNotActive" fill="hold" evtFilter="cancelBubble" nodeType="interactiveSeq">
                <p:stCondLst>
                  <p:cond evt="onClick" delay="0">
                    <p:tgtEl>
                      <p:spTgt spid="1821"/>
                    </p:tgtEl>
                  </p:cond>
                </p:stCondLst>
                <p:endSync evt="end" delay="0">
                  <p:rtn val="all"/>
                </p:endSync>
                <p:childTnLst>
                  <p:par>
                    <p:cTn id="2230" fill="hold">
                      <p:stCondLst>
                        <p:cond delay="0"/>
                      </p:stCondLst>
                      <p:childTnLst>
                        <p:par>
                          <p:cTn id="2231" fill="hold">
                            <p:stCondLst>
                              <p:cond delay="0"/>
                            </p:stCondLst>
                            <p:childTnLst>
                              <p:par>
                                <p:cTn id="2232" presetID="1" presetClass="exit" presetSubtype="0" fill="hold" grpId="0" nodeType="clickEffect">
                                  <p:stCondLst>
                                    <p:cond delay="0"/>
                                  </p:stCondLst>
                                  <p:childTnLst>
                                    <p:set>
                                      <p:cBhvr>
                                        <p:cTn id="2233" dur="1" fill="hold">
                                          <p:stCondLst>
                                            <p:cond delay="0"/>
                                          </p:stCondLst>
                                        </p:cTn>
                                        <p:tgtEl>
                                          <p:spTgt spid="1821"/>
                                        </p:tgtEl>
                                        <p:attrNameLst>
                                          <p:attrName>style.visibility</p:attrName>
                                        </p:attrNameLst>
                                      </p:cBhvr>
                                      <p:to>
                                        <p:strVal val="hidden"/>
                                      </p:to>
                                    </p:set>
                                  </p:childTnLst>
                                </p:cTn>
                              </p:par>
                            </p:childTnLst>
                          </p:cTn>
                        </p:par>
                      </p:childTnLst>
                    </p:cTn>
                  </p:par>
                </p:childTnLst>
              </p:cTn>
              <p:nextCondLst>
                <p:cond evt="onClick" delay="0">
                  <p:tgtEl>
                    <p:spTgt spid="1821"/>
                  </p:tgtEl>
                </p:cond>
              </p:nextCondLst>
            </p:seq>
            <p:seq concurrent="1" nextAc="seek">
              <p:cTn id="2234" restart="whenNotActive" fill="hold" evtFilter="cancelBubble" nodeType="interactiveSeq">
                <p:stCondLst>
                  <p:cond evt="onClick" delay="0">
                    <p:tgtEl>
                      <p:spTgt spid="1822"/>
                    </p:tgtEl>
                  </p:cond>
                </p:stCondLst>
                <p:endSync evt="end" delay="0">
                  <p:rtn val="all"/>
                </p:endSync>
                <p:childTnLst>
                  <p:par>
                    <p:cTn id="2235" fill="hold">
                      <p:stCondLst>
                        <p:cond delay="0"/>
                      </p:stCondLst>
                      <p:childTnLst>
                        <p:par>
                          <p:cTn id="2236" fill="hold">
                            <p:stCondLst>
                              <p:cond delay="0"/>
                            </p:stCondLst>
                            <p:childTnLst>
                              <p:par>
                                <p:cTn id="2237" presetID="1" presetClass="exit" presetSubtype="0" fill="hold" grpId="0" nodeType="clickEffect">
                                  <p:stCondLst>
                                    <p:cond delay="0"/>
                                  </p:stCondLst>
                                  <p:childTnLst>
                                    <p:set>
                                      <p:cBhvr>
                                        <p:cTn id="2238" dur="1" fill="hold">
                                          <p:stCondLst>
                                            <p:cond delay="0"/>
                                          </p:stCondLst>
                                        </p:cTn>
                                        <p:tgtEl>
                                          <p:spTgt spid="1822"/>
                                        </p:tgtEl>
                                        <p:attrNameLst>
                                          <p:attrName>style.visibility</p:attrName>
                                        </p:attrNameLst>
                                      </p:cBhvr>
                                      <p:to>
                                        <p:strVal val="hidden"/>
                                      </p:to>
                                    </p:set>
                                  </p:childTnLst>
                                </p:cTn>
                              </p:par>
                            </p:childTnLst>
                          </p:cTn>
                        </p:par>
                      </p:childTnLst>
                    </p:cTn>
                  </p:par>
                </p:childTnLst>
              </p:cTn>
              <p:nextCondLst>
                <p:cond evt="onClick" delay="0">
                  <p:tgtEl>
                    <p:spTgt spid="1822"/>
                  </p:tgtEl>
                </p:cond>
              </p:nextCondLst>
            </p:seq>
            <p:seq concurrent="1" nextAc="seek">
              <p:cTn id="2239" restart="whenNotActive" fill="hold" evtFilter="cancelBubble" nodeType="interactiveSeq">
                <p:stCondLst>
                  <p:cond evt="onClick" delay="0">
                    <p:tgtEl>
                      <p:spTgt spid="1823"/>
                    </p:tgtEl>
                  </p:cond>
                </p:stCondLst>
                <p:endSync evt="end" delay="0">
                  <p:rtn val="all"/>
                </p:endSync>
                <p:childTnLst>
                  <p:par>
                    <p:cTn id="2240" fill="hold">
                      <p:stCondLst>
                        <p:cond delay="0"/>
                      </p:stCondLst>
                      <p:childTnLst>
                        <p:par>
                          <p:cTn id="2241" fill="hold">
                            <p:stCondLst>
                              <p:cond delay="0"/>
                            </p:stCondLst>
                            <p:childTnLst>
                              <p:par>
                                <p:cTn id="2242" presetID="1" presetClass="exit" presetSubtype="0" fill="hold" grpId="0" nodeType="clickEffect">
                                  <p:stCondLst>
                                    <p:cond delay="0"/>
                                  </p:stCondLst>
                                  <p:childTnLst>
                                    <p:set>
                                      <p:cBhvr>
                                        <p:cTn id="2243" dur="1" fill="hold">
                                          <p:stCondLst>
                                            <p:cond delay="0"/>
                                          </p:stCondLst>
                                        </p:cTn>
                                        <p:tgtEl>
                                          <p:spTgt spid="1823"/>
                                        </p:tgtEl>
                                        <p:attrNameLst>
                                          <p:attrName>style.visibility</p:attrName>
                                        </p:attrNameLst>
                                      </p:cBhvr>
                                      <p:to>
                                        <p:strVal val="hidden"/>
                                      </p:to>
                                    </p:set>
                                  </p:childTnLst>
                                </p:cTn>
                              </p:par>
                            </p:childTnLst>
                          </p:cTn>
                        </p:par>
                      </p:childTnLst>
                    </p:cTn>
                  </p:par>
                </p:childTnLst>
              </p:cTn>
              <p:nextCondLst>
                <p:cond evt="onClick" delay="0">
                  <p:tgtEl>
                    <p:spTgt spid="1823"/>
                  </p:tgtEl>
                </p:cond>
              </p:nextCondLst>
            </p:seq>
            <p:seq concurrent="1" nextAc="seek">
              <p:cTn id="2244" restart="whenNotActive" fill="hold" evtFilter="cancelBubble" nodeType="interactiveSeq">
                <p:stCondLst>
                  <p:cond evt="onClick" delay="0">
                    <p:tgtEl>
                      <p:spTgt spid="1824"/>
                    </p:tgtEl>
                  </p:cond>
                </p:stCondLst>
                <p:endSync evt="end" delay="0">
                  <p:rtn val="all"/>
                </p:endSync>
                <p:childTnLst>
                  <p:par>
                    <p:cTn id="2245" fill="hold">
                      <p:stCondLst>
                        <p:cond delay="0"/>
                      </p:stCondLst>
                      <p:childTnLst>
                        <p:par>
                          <p:cTn id="2246" fill="hold">
                            <p:stCondLst>
                              <p:cond delay="0"/>
                            </p:stCondLst>
                            <p:childTnLst>
                              <p:par>
                                <p:cTn id="2247" presetID="1" presetClass="exit" presetSubtype="0" fill="hold" grpId="0" nodeType="clickEffect">
                                  <p:stCondLst>
                                    <p:cond delay="0"/>
                                  </p:stCondLst>
                                  <p:childTnLst>
                                    <p:set>
                                      <p:cBhvr>
                                        <p:cTn id="2248" dur="1" fill="hold">
                                          <p:stCondLst>
                                            <p:cond delay="0"/>
                                          </p:stCondLst>
                                        </p:cTn>
                                        <p:tgtEl>
                                          <p:spTgt spid="1824"/>
                                        </p:tgtEl>
                                        <p:attrNameLst>
                                          <p:attrName>style.visibility</p:attrName>
                                        </p:attrNameLst>
                                      </p:cBhvr>
                                      <p:to>
                                        <p:strVal val="hidden"/>
                                      </p:to>
                                    </p:set>
                                  </p:childTnLst>
                                </p:cTn>
                              </p:par>
                            </p:childTnLst>
                          </p:cTn>
                        </p:par>
                      </p:childTnLst>
                    </p:cTn>
                  </p:par>
                </p:childTnLst>
              </p:cTn>
              <p:nextCondLst>
                <p:cond evt="onClick" delay="0">
                  <p:tgtEl>
                    <p:spTgt spid="1824"/>
                  </p:tgtEl>
                </p:cond>
              </p:nextCondLst>
            </p:seq>
            <p:seq concurrent="1" nextAc="seek">
              <p:cTn id="2249" restart="whenNotActive" fill="hold" evtFilter="cancelBubble" nodeType="interactiveSeq">
                <p:stCondLst>
                  <p:cond evt="onClick" delay="0">
                    <p:tgtEl>
                      <p:spTgt spid="1825"/>
                    </p:tgtEl>
                  </p:cond>
                </p:stCondLst>
                <p:endSync evt="end" delay="0">
                  <p:rtn val="all"/>
                </p:endSync>
                <p:childTnLst>
                  <p:par>
                    <p:cTn id="2250" fill="hold">
                      <p:stCondLst>
                        <p:cond delay="0"/>
                      </p:stCondLst>
                      <p:childTnLst>
                        <p:par>
                          <p:cTn id="2251" fill="hold">
                            <p:stCondLst>
                              <p:cond delay="0"/>
                            </p:stCondLst>
                            <p:childTnLst>
                              <p:par>
                                <p:cTn id="2252" presetID="1" presetClass="exit" presetSubtype="0" fill="hold" grpId="0" nodeType="clickEffect">
                                  <p:stCondLst>
                                    <p:cond delay="0"/>
                                  </p:stCondLst>
                                  <p:childTnLst>
                                    <p:set>
                                      <p:cBhvr>
                                        <p:cTn id="2253" dur="1" fill="hold">
                                          <p:stCondLst>
                                            <p:cond delay="0"/>
                                          </p:stCondLst>
                                        </p:cTn>
                                        <p:tgtEl>
                                          <p:spTgt spid="1825"/>
                                        </p:tgtEl>
                                        <p:attrNameLst>
                                          <p:attrName>style.visibility</p:attrName>
                                        </p:attrNameLst>
                                      </p:cBhvr>
                                      <p:to>
                                        <p:strVal val="hidden"/>
                                      </p:to>
                                    </p:set>
                                  </p:childTnLst>
                                </p:cTn>
                              </p:par>
                            </p:childTnLst>
                          </p:cTn>
                        </p:par>
                      </p:childTnLst>
                    </p:cTn>
                  </p:par>
                </p:childTnLst>
              </p:cTn>
              <p:nextCondLst>
                <p:cond evt="onClick" delay="0">
                  <p:tgtEl>
                    <p:spTgt spid="1825"/>
                  </p:tgtEl>
                </p:cond>
              </p:nextCondLst>
            </p:seq>
            <p:seq concurrent="1" nextAc="seek">
              <p:cTn id="2254" restart="whenNotActive" fill="hold" evtFilter="cancelBubble" nodeType="interactiveSeq">
                <p:stCondLst>
                  <p:cond evt="onClick" delay="0">
                    <p:tgtEl>
                      <p:spTgt spid="1826"/>
                    </p:tgtEl>
                  </p:cond>
                </p:stCondLst>
                <p:endSync evt="end" delay="0">
                  <p:rtn val="all"/>
                </p:endSync>
                <p:childTnLst>
                  <p:par>
                    <p:cTn id="2255" fill="hold">
                      <p:stCondLst>
                        <p:cond delay="0"/>
                      </p:stCondLst>
                      <p:childTnLst>
                        <p:par>
                          <p:cTn id="2256" fill="hold">
                            <p:stCondLst>
                              <p:cond delay="0"/>
                            </p:stCondLst>
                            <p:childTnLst>
                              <p:par>
                                <p:cTn id="2257" presetID="1" presetClass="exit" presetSubtype="0" fill="hold" grpId="0" nodeType="clickEffect">
                                  <p:stCondLst>
                                    <p:cond delay="0"/>
                                  </p:stCondLst>
                                  <p:childTnLst>
                                    <p:set>
                                      <p:cBhvr>
                                        <p:cTn id="2258" dur="1" fill="hold">
                                          <p:stCondLst>
                                            <p:cond delay="0"/>
                                          </p:stCondLst>
                                        </p:cTn>
                                        <p:tgtEl>
                                          <p:spTgt spid="1826"/>
                                        </p:tgtEl>
                                        <p:attrNameLst>
                                          <p:attrName>style.visibility</p:attrName>
                                        </p:attrNameLst>
                                      </p:cBhvr>
                                      <p:to>
                                        <p:strVal val="hidden"/>
                                      </p:to>
                                    </p:set>
                                  </p:childTnLst>
                                </p:cTn>
                              </p:par>
                            </p:childTnLst>
                          </p:cTn>
                        </p:par>
                      </p:childTnLst>
                    </p:cTn>
                  </p:par>
                </p:childTnLst>
              </p:cTn>
              <p:nextCondLst>
                <p:cond evt="onClick" delay="0">
                  <p:tgtEl>
                    <p:spTgt spid="1826"/>
                  </p:tgtEl>
                </p:cond>
              </p:nextCondLst>
            </p:seq>
            <p:seq concurrent="1" nextAc="seek">
              <p:cTn id="2259" restart="whenNotActive" fill="hold" evtFilter="cancelBubble" nodeType="interactiveSeq">
                <p:stCondLst>
                  <p:cond evt="onClick" delay="0">
                    <p:tgtEl>
                      <p:spTgt spid="1827"/>
                    </p:tgtEl>
                  </p:cond>
                </p:stCondLst>
                <p:endSync evt="end" delay="0">
                  <p:rtn val="all"/>
                </p:endSync>
                <p:childTnLst>
                  <p:par>
                    <p:cTn id="2260" fill="hold">
                      <p:stCondLst>
                        <p:cond delay="0"/>
                      </p:stCondLst>
                      <p:childTnLst>
                        <p:par>
                          <p:cTn id="2261" fill="hold">
                            <p:stCondLst>
                              <p:cond delay="0"/>
                            </p:stCondLst>
                            <p:childTnLst>
                              <p:par>
                                <p:cTn id="2262" presetID="1" presetClass="exit" presetSubtype="0" fill="hold" grpId="0" nodeType="clickEffect">
                                  <p:stCondLst>
                                    <p:cond delay="0"/>
                                  </p:stCondLst>
                                  <p:childTnLst>
                                    <p:set>
                                      <p:cBhvr>
                                        <p:cTn id="2263" dur="1" fill="hold">
                                          <p:stCondLst>
                                            <p:cond delay="0"/>
                                          </p:stCondLst>
                                        </p:cTn>
                                        <p:tgtEl>
                                          <p:spTgt spid="1827"/>
                                        </p:tgtEl>
                                        <p:attrNameLst>
                                          <p:attrName>style.visibility</p:attrName>
                                        </p:attrNameLst>
                                      </p:cBhvr>
                                      <p:to>
                                        <p:strVal val="hidden"/>
                                      </p:to>
                                    </p:set>
                                  </p:childTnLst>
                                </p:cTn>
                              </p:par>
                            </p:childTnLst>
                          </p:cTn>
                        </p:par>
                      </p:childTnLst>
                    </p:cTn>
                  </p:par>
                </p:childTnLst>
              </p:cTn>
              <p:nextCondLst>
                <p:cond evt="onClick" delay="0">
                  <p:tgtEl>
                    <p:spTgt spid="1827"/>
                  </p:tgtEl>
                </p:cond>
              </p:nextCondLst>
            </p:seq>
            <p:seq concurrent="1" nextAc="seek">
              <p:cTn id="2264" restart="whenNotActive" fill="hold" evtFilter="cancelBubble" nodeType="interactiveSeq">
                <p:stCondLst>
                  <p:cond evt="onClick" delay="0">
                    <p:tgtEl>
                      <p:spTgt spid="1828"/>
                    </p:tgtEl>
                  </p:cond>
                </p:stCondLst>
                <p:endSync evt="end" delay="0">
                  <p:rtn val="all"/>
                </p:endSync>
                <p:childTnLst>
                  <p:par>
                    <p:cTn id="2265" fill="hold">
                      <p:stCondLst>
                        <p:cond delay="0"/>
                      </p:stCondLst>
                      <p:childTnLst>
                        <p:par>
                          <p:cTn id="2266" fill="hold">
                            <p:stCondLst>
                              <p:cond delay="0"/>
                            </p:stCondLst>
                            <p:childTnLst>
                              <p:par>
                                <p:cTn id="2267" presetID="1" presetClass="exit" presetSubtype="0" fill="hold" grpId="0" nodeType="clickEffect">
                                  <p:stCondLst>
                                    <p:cond delay="0"/>
                                  </p:stCondLst>
                                  <p:childTnLst>
                                    <p:set>
                                      <p:cBhvr>
                                        <p:cTn id="2268" dur="1" fill="hold">
                                          <p:stCondLst>
                                            <p:cond delay="0"/>
                                          </p:stCondLst>
                                        </p:cTn>
                                        <p:tgtEl>
                                          <p:spTgt spid="1828"/>
                                        </p:tgtEl>
                                        <p:attrNameLst>
                                          <p:attrName>style.visibility</p:attrName>
                                        </p:attrNameLst>
                                      </p:cBhvr>
                                      <p:to>
                                        <p:strVal val="hidden"/>
                                      </p:to>
                                    </p:set>
                                  </p:childTnLst>
                                </p:cTn>
                              </p:par>
                            </p:childTnLst>
                          </p:cTn>
                        </p:par>
                      </p:childTnLst>
                    </p:cTn>
                  </p:par>
                </p:childTnLst>
              </p:cTn>
              <p:nextCondLst>
                <p:cond evt="onClick" delay="0">
                  <p:tgtEl>
                    <p:spTgt spid="1828"/>
                  </p:tgtEl>
                </p:cond>
              </p:nextCondLst>
            </p:seq>
            <p:seq concurrent="1" nextAc="seek">
              <p:cTn id="2269" restart="whenNotActive" fill="hold" evtFilter="cancelBubble" nodeType="interactiveSeq">
                <p:stCondLst>
                  <p:cond evt="onClick" delay="0">
                    <p:tgtEl>
                      <p:spTgt spid="1829"/>
                    </p:tgtEl>
                  </p:cond>
                </p:stCondLst>
                <p:endSync evt="end" delay="0">
                  <p:rtn val="all"/>
                </p:endSync>
                <p:childTnLst>
                  <p:par>
                    <p:cTn id="2270" fill="hold">
                      <p:stCondLst>
                        <p:cond delay="0"/>
                      </p:stCondLst>
                      <p:childTnLst>
                        <p:par>
                          <p:cTn id="2271" fill="hold">
                            <p:stCondLst>
                              <p:cond delay="0"/>
                            </p:stCondLst>
                            <p:childTnLst>
                              <p:par>
                                <p:cTn id="2272" presetID="1" presetClass="exit" presetSubtype="0" fill="hold" grpId="0" nodeType="clickEffect">
                                  <p:stCondLst>
                                    <p:cond delay="0"/>
                                  </p:stCondLst>
                                  <p:childTnLst>
                                    <p:set>
                                      <p:cBhvr>
                                        <p:cTn id="2273" dur="1" fill="hold">
                                          <p:stCondLst>
                                            <p:cond delay="0"/>
                                          </p:stCondLst>
                                        </p:cTn>
                                        <p:tgtEl>
                                          <p:spTgt spid="1829"/>
                                        </p:tgtEl>
                                        <p:attrNameLst>
                                          <p:attrName>style.visibility</p:attrName>
                                        </p:attrNameLst>
                                      </p:cBhvr>
                                      <p:to>
                                        <p:strVal val="hidden"/>
                                      </p:to>
                                    </p:set>
                                  </p:childTnLst>
                                </p:cTn>
                              </p:par>
                            </p:childTnLst>
                          </p:cTn>
                        </p:par>
                      </p:childTnLst>
                    </p:cTn>
                  </p:par>
                </p:childTnLst>
              </p:cTn>
              <p:nextCondLst>
                <p:cond evt="onClick" delay="0">
                  <p:tgtEl>
                    <p:spTgt spid="1829"/>
                  </p:tgtEl>
                </p:cond>
              </p:nextCondLst>
            </p:seq>
            <p:seq concurrent="1" nextAc="seek">
              <p:cTn id="2274" restart="whenNotActive" fill="hold" evtFilter="cancelBubble" nodeType="interactiveSeq">
                <p:stCondLst>
                  <p:cond evt="onClick" delay="0">
                    <p:tgtEl>
                      <p:spTgt spid="1830"/>
                    </p:tgtEl>
                  </p:cond>
                </p:stCondLst>
                <p:endSync evt="end" delay="0">
                  <p:rtn val="all"/>
                </p:endSync>
                <p:childTnLst>
                  <p:par>
                    <p:cTn id="2275" fill="hold">
                      <p:stCondLst>
                        <p:cond delay="0"/>
                      </p:stCondLst>
                      <p:childTnLst>
                        <p:par>
                          <p:cTn id="2276" fill="hold">
                            <p:stCondLst>
                              <p:cond delay="0"/>
                            </p:stCondLst>
                            <p:childTnLst>
                              <p:par>
                                <p:cTn id="2277" presetID="1" presetClass="exit" presetSubtype="0" fill="hold" grpId="0" nodeType="clickEffect">
                                  <p:stCondLst>
                                    <p:cond delay="0"/>
                                  </p:stCondLst>
                                  <p:childTnLst>
                                    <p:set>
                                      <p:cBhvr>
                                        <p:cTn id="2278" dur="1" fill="hold">
                                          <p:stCondLst>
                                            <p:cond delay="0"/>
                                          </p:stCondLst>
                                        </p:cTn>
                                        <p:tgtEl>
                                          <p:spTgt spid="1830"/>
                                        </p:tgtEl>
                                        <p:attrNameLst>
                                          <p:attrName>style.visibility</p:attrName>
                                        </p:attrNameLst>
                                      </p:cBhvr>
                                      <p:to>
                                        <p:strVal val="hidden"/>
                                      </p:to>
                                    </p:set>
                                  </p:childTnLst>
                                </p:cTn>
                              </p:par>
                            </p:childTnLst>
                          </p:cTn>
                        </p:par>
                      </p:childTnLst>
                    </p:cTn>
                  </p:par>
                </p:childTnLst>
              </p:cTn>
              <p:nextCondLst>
                <p:cond evt="onClick" delay="0">
                  <p:tgtEl>
                    <p:spTgt spid="1830"/>
                  </p:tgtEl>
                </p:cond>
              </p:nextCondLst>
            </p:seq>
            <p:seq concurrent="1" nextAc="seek">
              <p:cTn id="2279" restart="whenNotActive" fill="hold" evtFilter="cancelBubble" nodeType="interactiveSeq">
                <p:stCondLst>
                  <p:cond evt="onClick" delay="0">
                    <p:tgtEl>
                      <p:spTgt spid="1831"/>
                    </p:tgtEl>
                  </p:cond>
                </p:stCondLst>
                <p:endSync evt="end" delay="0">
                  <p:rtn val="all"/>
                </p:endSync>
                <p:childTnLst>
                  <p:par>
                    <p:cTn id="2280" fill="hold">
                      <p:stCondLst>
                        <p:cond delay="0"/>
                      </p:stCondLst>
                      <p:childTnLst>
                        <p:par>
                          <p:cTn id="2281" fill="hold">
                            <p:stCondLst>
                              <p:cond delay="0"/>
                            </p:stCondLst>
                            <p:childTnLst>
                              <p:par>
                                <p:cTn id="2282" presetID="1" presetClass="exit" presetSubtype="0" fill="hold" grpId="0" nodeType="clickEffect">
                                  <p:stCondLst>
                                    <p:cond delay="0"/>
                                  </p:stCondLst>
                                  <p:childTnLst>
                                    <p:set>
                                      <p:cBhvr>
                                        <p:cTn id="2283" dur="1" fill="hold">
                                          <p:stCondLst>
                                            <p:cond delay="0"/>
                                          </p:stCondLst>
                                        </p:cTn>
                                        <p:tgtEl>
                                          <p:spTgt spid="1831"/>
                                        </p:tgtEl>
                                        <p:attrNameLst>
                                          <p:attrName>style.visibility</p:attrName>
                                        </p:attrNameLst>
                                      </p:cBhvr>
                                      <p:to>
                                        <p:strVal val="hidden"/>
                                      </p:to>
                                    </p:set>
                                  </p:childTnLst>
                                </p:cTn>
                              </p:par>
                            </p:childTnLst>
                          </p:cTn>
                        </p:par>
                      </p:childTnLst>
                    </p:cTn>
                  </p:par>
                </p:childTnLst>
              </p:cTn>
              <p:nextCondLst>
                <p:cond evt="onClick" delay="0">
                  <p:tgtEl>
                    <p:spTgt spid="1831"/>
                  </p:tgtEl>
                </p:cond>
              </p:nextCondLst>
            </p:seq>
            <p:seq concurrent="1" nextAc="seek">
              <p:cTn id="2284" restart="whenNotActive" fill="hold" evtFilter="cancelBubble" nodeType="interactiveSeq">
                <p:stCondLst>
                  <p:cond evt="onClick" delay="0">
                    <p:tgtEl>
                      <p:spTgt spid="1832"/>
                    </p:tgtEl>
                  </p:cond>
                </p:stCondLst>
                <p:endSync evt="end" delay="0">
                  <p:rtn val="all"/>
                </p:endSync>
                <p:childTnLst>
                  <p:par>
                    <p:cTn id="2285" fill="hold">
                      <p:stCondLst>
                        <p:cond delay="0"/>
                      </p:stCondLst>
                      <p:childTnLst>
                        <p:par>
                          <p:cTn id="2286" fill="hold">
                            <p:stCondLst>
                              <p:cond delay="0"/>
                            </p:stCondLst>
                            <p:childTnLst>
                              <p:par>
                                <p:cTn id="2287" presetID="1" presetClass="exit" presetSubtype="0" fill="hold" grpId="0" nodeType="clickEffect">
                                  <p:stCondLst>
                                    <p:cond delay="0"/>
                                  </p:stCondLst>
                                  <p:childTnLst>
                                    <p:set>
                                      <p:cBhvr>
                                        <p:cTn id="2288" dur="1" fill="hold">
                                          <p:stCondLst>
                                            <p:cond delay="0"/>
                                          </p:stCondLst>
                                        </p:cTn>
                                        <p:tgtEl>
                                          <p:spTgt spid="1832"/>
                                        </p:tgtEl>
                                        <p:attrNameLst>
                                          <p:attrName>style.visibility</p:attrName>
                                        </p:attrNameLst>
                                      </p:cBhvr>
                                      <p:to>
                                        <p:strVal val="hidden"/>
                                      </p:to>
                                    </p:set>
                                  </p:childTnLst>
                                </p:cTn>
                              </p:par>
                            </p:childTnLst>
                          </p:cTn>
                        </p:par>
                      </p:childTnLst>
                    </p:cTn>
                  </p:par>
                </p:childTnLst>
              </p:cTn>
              <p:nextCondLst>
                <p:cond evt="onClick" delay="0">
                  <p:tgtEl>
                    <p:spTgt spid="1832"/>
                  </p:tgtEl>
                </p:cond>
              </p:nextCondLst>
            </p:seq>
            <p:seq concurrent="1" nextAc="seek">
              <p:cTn id="2289" restart="whenNotActive" fill="hold" evtFilter="cancelBubble" nodeType="interactiveSeq">
                <p:stCondLst>
                  <p:cond evt="onClick" delay="0">
                    <p:tgtEl>
                      <p:spTgt spid="1833"/>
                    </p:tgtEl>
                  </p:cond>
                </p:stCondLst>
                <p:endSync evt="end" delay="0">
                  <p:rtn val="all"/>
                </p:endSync>
                <p:childTnLst>
                  <p:par>
                    <p:cTn id="2290" fill="hold">
                      <p:stCondLst>
                        <p:cond delay="0"/>
                      </p:stCondLst>
                      <p:childTnLst>
                        <p:par>
                          <p:cTn id="2291" fill="hold">
                            <p:stCondLst>
                              <p:cond delay="0"/>
                            </p:stCondLst>
                            <p:childTnLst>
                              <p:par>
                                <p:cTn id="2292" presetID="1" presetClass="exit" presetSubtype="0" fill="hold" grpId="0" nodeType="clickEffect">
                                  <p:stCondLst>
                                    <p:cond delay="0"/>
                                  </p:stCondLst>
                                  <p:childTnLst>
                                    <p:set>
                                      <p:cBhvr>
                                        <p:cTn id="2293" dur="1" fill="hold">
                                          <p:stCondLst>
                                            <p:cond delay="0"/>
                                          </p:stCondLst>
                                        </p:cTn>
                                        <p:tgtEl>
                                          <p:spTgt spid="1833"/>
                                        </p:tgtEl>
                                        <p:attrNameLst>
                                          <p:attrName>style.visibility</p:attrName>
                                        </p:attrNameLst>
                                      </p:cBhvr>
                                      <p:to>
                                        <p:strVal val="hidden"/>
                                      </p:to>
                                    </p:set>
                                  </p:childTnLst>
                                </p:cTn>
                              </p:par>
                            </p:childTnLst>
                          </p:cTn>
                        </p:par>
                      </p:childTnLst>
                    </p:cTn>
                  </p:par>
                </p:childTnLst>
              </p:cTn>
              <p:nextCondLst>
                <p:cond evt="onClick" delay="0">
                  <p:tgtEl>
                    <p:spTgt spid="1833"/>
                  </p:tgtEl>
                </p:cond>
              </p:nextCondLst>
            </p:seq>
            <p:seq concurrent="1" nextAc="seek">
              <p:cTn id="2294" restart="whenNotActive" fill="hold" evtFilter="cancelBubble" nodeType="interactiveSeq">
                <p:stCondLst>
                  <p:cond evt="onClick" delay="0">
                    <p:tgtEl>
                      <p:spTgt spid="1834"/>
                    </p:tgtEl>
                  </p:cond>
                </p:stCondLst>
                <p:endSync evt="end" delay="0">
                  <p:rtn val="all"/>
                </p:endSync>
                <p:childTnLst>
                  <p:par>
                    <p:cTn id="2295" fill="hold">
                      <p:stCondLst>
                        <p:cond delay="0"/>
                      </p:stCondLst>
                      <p:childTnLst>
                        <p:par>
                          <p:cTn id="2296" fill="hold">
                            <p:stCondLst>
                              <p:cond delay="0"/>
                            </p:stCondLst>
                            <p:childTnLst>
                              <p:par>
                                <p:cTn id="2297" presetID="1" presetClass="exit" presetSubtype="0" fill="hold" grpId="0" nodeType="clickEffect">
                                  <p:stCondLst>
                                    <p:cond delay="0"/>
                                  </p:stCondLst>
                                  <p:childTnLst>
                                    <p:set>
                                      <p:cBhvr>
                                        <p:cTn id="2298" dur="1" fill="hold">
                                          <p:stCondLst>
                                            <p:cond delay="0"/>
                                          </p:stCondLst>
                                        </p:cTn>
                                        <p:tgtEl>
                                          <p:spTgt spid="1834"/>
                                        </p:tgtEl>
                                        <p:attrNameLst>
                                          <p:attrName>style.visibility</p:attrName>
                                        </p:attrNameLst>
                                      </p:cBhvr>
                                      <p:to>
                                        <p:strVal val="hidden"/>
                                      </p:to>
                                    </p:set>
                                  </p:childTnLst>
                                </p:cTn>
                              </p:par>
                            </p:childTnLst>
                          </p:cTn>
                        </p:par>
                      </p:childTnLst>
                    </p:cTn>
                  </p:par>
                </p:childTnLst>
              </p:cTn>
              <p:nextCondLst>
                <p:cond evt="onClick" delay="0">
                  <p:tgtEl>
                    <p:spTgt spid="1834"/>
                  </p:tgtEl>
                </p:cond>
              </p:nextCondLst>
            </p:seq>
            <p:seq concurrent="1" nextAc="seek">
              <p:cTn id="2299" restart="whenNotActive" fill="hold" evtFilter="cancelBubble" nodeType="interactiveSeq">
                <p:stCondLst>
                  <p:cond evt="onClick" delay="0">
                    <p:tgtEl>
                      <p:spTgt spid="1835"/>
                    </p:tgtEl>
                  </p:cond>
                </p:stCondLst>
                <p:endSync evt="end" delay="0">
                  <p:rtn val="all"/>
                </p:endSync>
                <p:childTnLst>
                  <p:par>
                    <p:cTn id="2300" fill="hold">
                      <p:stCondLst>
                        <p:cond delay="0"/>
                      </p:stCondLst>
                      <p:childTnLst>
                        <p:par>
                          <p:cTn id="2301" fill="hold">
                            <p:stCondLst>
                              <p:cond delay="0"/>
                            </p:stCondLst>
                            <p:childTnLst>
                              <p:par>
                                <p:cTn id="2302" presetID="1" presetClass="exit" presetSubtype="0" fill="hold" grpId="0" nodeType="clickEffect">
                                  <p:stCondLst>
                                    <p:cond delay="0"/>
                                  </p:stCondLst>
                                  <p:childTnLst>
                                    <p:set>
                                      <p:cBhvr>
                                        <p:cTn id="2303" dur="1" fill="hold">
                                          <p:stCondLst>
                                            <p:cond delay="0"/>
                                          </p:stCondLst>
                                        </p:cTn>
                                        <p:tgtEl>
                                          <p:spTgt spid="1835"/>
                                        </p:tgtEl>
                                        <p:attrNameLst>
                                          <p:attrName>style.visibility</p:attrName>
                                        </p:attrNameLst>
                                      </p:cBhvr>
                                      <p:to>
                                        <p:strVal val="hidden"/>
                                      </p:to>
                                    </p:set>
                                  </p:childTnLst>
                                </p:cTn>
                              </p:par>
                            </p:childTnLst>
                          </p:cTn>
                        </p:par>
                      </p:childTnLst>
                    </p:cTn>
                  </p:par>
                </p:childTnLst>
              </p:cTn>
              <p:nextCondLst>
                <p:cond evt="onClick" delay="0">
                  <p:tgtEl>
                    <p:spTgt spid="1835"/>
                  </p:tgtEl>
                </p:cond>
              </p:nextCondLst>
            </p:seq>
            <p:seq concurrent="1" nextAc="seek">
              <p:cTn id="2304" restart="whenNotActive" fill="hold" evtFilter="cancelBubble" nodeType="interactiveSeq">
                <p:stCondLst>
                  <p:cond evt="onClick" delay="0">
                    <p:tgtEl>
                      <p:spTgt spid="1836"/>
                    </p:tgtEl>
                  </p:cond>
                </p:stCondLst>
                <p:endSync evt="end" delay="0">
                  <p:rtn val="all"/>
                </p:endSync>
                <p:childTnLst>
                  <p:par>
                    <p:cTn id="2305" fill="hold">
                      <p:stCondLst>
                        <p:cond delay="0"/>
                      </p:stCondLst>
                      <p:childTnLst>
                        <p:par>
                          <p:cTn id="2306" fill="hold">
                            <p:stCondLst>
                              <p:cond delay="0"/>
                            </p:stCondLst>
                            <p:childTnLst>
                              <p:par>
                                <p:cTn id="2307" presetID="1" presetClass="exit" presetSubtype="0" fill="hold" grpId="0" nodeType="clickEffect">
                                  <p:stCondLst>
                                    <p:cond delay="0"/>
                                  </p:stCondLst>
                                  <p:childTnLst>
                                    <p:set>
                                      <p:cBhvr>
                                        <p:cTn id="2308" dur="1" fill="hold">
                                          <p:stCondLst>
                                            <p:cond delay="0"/>
                                          </p:stCondLst>
                                        </p:cTn>
                                        <p:tgtEl>
                                          <p:spTgt spid="1836"/>
                                        </p:tgtEl>
                                        <p:attrNameLst>
                                          <p:attrName>style.visibility</p:attrName>
                                        </p:attrNameLst>
                                      </p:cBhvr>
                                      <p:to>
                                        <p:strVal val="hidden"/>
                                      </p:to>
                                    </p:set>
                                  </p:childTnLst>
                                </p:cTn>
                              </p:par>
                            </p:childTnLst>
                          </p:cTn>
                        </p:par>
                      </p:childTnLst>
                    </p:cTn>
                  </p:par>
                </p:childTnLst>
              </p:cTn>
              <p:nextCondLst>
                <p:cond evt="onClick" delay="0">
                  <p:tgtEl>
                    <p:spTgt spid="1836"/>
                  </p:tgtEl>
                </p:cond>
              </p:nextCondLst>
            </p:seq>
            <p:seq concurrent="1" nextAc="seek">
              <p:cTn id="2309" restart="whenNotActive" fill="hold" evtFilter="cancelBubble" nodeType="interactiveSeq">
                <p:stCondLst>
                  <p:cond evt="onClick" delay="0">
                    <p:tgtEl>
                      <p:spTgt spid="1837"/>
                    </p:tgtEl>
                  </p:cond>
                </p:stCondLst>
                <p:endSync evt="end" delay="0">
                  <p:rtn val="all"/>
                </p:endSync>
                <p:childTnLst>
                  <p:par>
                    <p:cTn id="2310" fill="hold">
                      <p:stCondLst>
                        <p:cond delay="0"/>
                      </p:stCondLst>
                      <p:childTnLst>
                        <p:par>
                          <p:cTn id="2311" fill="hold">
                            <p:stCondLst>
                              <p:cond delay="0"/>
                            </p:stCondLst>
                            <p:childTnLst>
                              <p:par>
                                <p:cTn id="2312" presetID="1" presetClass="exit" presetSubtype="0" fill="hold" grpId="0" nodeType="clickEffect">
                                  <p:stCondLst>
                                    <p:cond delay="0"/>
                                  </p:stCondLst>
                                  <p:childTnLst>
                                    <p:set>
                                      <p:cBhvr>
                                        <p:cTn id="2313" dur="1" fill="hold">
                                          <p:stCondLst>
                                            <p:cond delay="0"/>
                                          </p:stCondLst>
                                        </p:cTn>
                                        <p:tgtEl>
                                          <p:spTgt spid="1837"/>
                                        </p:tgtEl>
                                        <p:attrNameLst>
                                          <p:attrName>style.visibility</p:attrName>
                                        </p:attrNameLst>
                                      </p:cBhvr>
                                      <p:to>
                                        <p:strVal val="hidden"/>
                                      </p:to>
                                    </p:set>
                                  </p:childTnLst>
                                </p:cTn>
                              </p:par>
                            </p:childTnLst>
                          </p:cTn>
                        </p:par>
                      </p:childTnLst>
                    </p:cTn>
                  </p:par>
                </p:childTnLst>
              </p:cTn>
              <p:nextCondLst>
                <p:cond evt="onClick" delay="0">
                  <p:tgtEl>
                    <p:spTgt spid="1837"/>
                  </p:tgtEl>
                </p:cond>
              </p:nextCondLst>
            </p:seq>
            <p:seq concurrent="1" nextAc="seek">
              <p:cTn id="2314" restart="whenNotActive" fill="hold" evtFilter="cancelBubble" nodeType="interactiveSeq">
                <p:stCondLst>
                  <p:cond evt="onClick" delay="0">
                    <p:tgtEl>
                      <p:spTgt spid="1838"/>
                    </p:tgtEl>
                  </p:cond>
                </p:stCondLst>
                <p:endSync evt="end" delay="0">
                  <p:rtn val="all"/>
                </p:endSync>
                <p:childTnLst>
                  <p:par>
                    <p:cTn id="2315" fill="hold">
                      <p:stCondLst>
                        <p:cond delay="0"/>
                      </p:stCondLst>
                      <p:childTnLst>
                        <p:par>
                          <p:cTn id="2316" fill="hold">
                            <p:stCondLst>
                              <p:cond delay="0"/>
                            </p:stCondLst>
                            <p:childTnLst>
                              <p:par>
                                <p:cTn id="2317" presetID="1" presetClass="exit" presetSubtype="0" fill="hold" grpId="0" nodeType="clickEffect">
                                  <p:stCondLst>
                                    <p:cond delay="0"/>
                                  </p:stCondLst>
                                  <p:childTnLst>
                                    <p:set>
                                      <p:cBhvr>
                                        <p:cTn id="2318" dur="1" fill="hold">
                                          <p:stCondLst>
                                            <p:cond delay="0"/>
                                          </p:stCondLst>
                                        </p:cTn>
                                        <p:tgtEl>
                                          <p:spTgt spid="1838"/>
                                        </p:tgtEl>
                                        <p:attrNameLst>
                                          <p:attrName>style.visibility</p:attrName>
                                        </p:attrNameLst>
                                      </p:cBhvr>
                                      <p:to>
                                        <p:strVal val="hidden"/>
                                      </p:to>
                                    </p:set>
                                  </p:childTnLst>
                                </p:cTn>
                              </p:par>
                            </p:childTnLst>
                          </p:cTn>
                        </p:par>
                      </p:childTnLst>
                    </p:cTn>
                  </p:par>
                </p:childTnLst>
              </p:cTn>
              <p:nextCondLst>
                <p:cond evt="onClick" delay="0">
                  <p:tgtEl>
                    <p:spTgt spid="1838"/>
                  </p:tgtEl>
                </p:cond>
              </p:nextCondLst>
            </p:seq>
            <p:seq concurrent="1" nextAc="seek">
              <p:cTn id="2319" restart="whenNotActive" fill="hold" evtFilter="cancelBubble" nodeType="interactiveSeq">
                <p:stCondLst>
                  <p:cond evt="onClick" delay="0">
                    <p:tgtEl>
                      <p:spTgt spid="1839"/>
                    </p:tgtEl>
                  </p:cond>
                </p:stCondLst>
                <p:endSync evt="end" delay="0">
                  <p:rtn val="all"/>
                </p:endSync>
                <p:childTnLst>
                  <p:par>
                    <p:cTn id="2320" fill="hold">
                      <p:stCondLst>
                        <p:cond delay="0"/>
                      </p:stCondLst>
                      <p:childTnLst>
                        <p:par>
                          <p:cTn id="2321" fill="hold">
                            <p:stCondLst>
                              <p:cond delay="0"/>
                            </p:stCondLst>
                            <p:childTnLst>
                              <p:par>
                                <p:cTn id="2322" presetID="1" presetClass="exit" presetSubtype="0" fill="hold" grpId="0" nodeType="clickEffect">
                                  <p:stCondLst>
                                    <p:cond delay="0"/>
                                  </p:stCondLst>
                                  <p:childTnLst>
                                    <p:set>
                                      <p:cBhvr>
                                        <p:cTn id="2323" dur="1" fill="hold">
                                          <p:stCondLst>
                                            <p:cond delay="0"/>
                                          </p:stCondLst>
                                        </p:cTn>
                                        <p:tgtEl>
                                          <p:spTgt spid="1839"/>
                                        </p:tgtEl>
                                        <p:attrNameLst>
                                          <p:attrName>style.visibility</p:attrName>
                                        </p:attrNameLst>
                                      </p:cBhvr>
                                      <p:to>
                                        <p:strVal val="hidden"/>
                                      </p:to>
                                    </p:set>
                                  </p:childTnLst>
                                </p:cTn>
                              </p:par>
                            </p:childTnLst>
                          </p:cTn>
                        </p:par>
                      </p:childTnLst>
                    </p:cTn>
                  </p:par>
                </p:childTnLst>
              </p:cTn>
              <p:nextCondLst>
                <p:cond evt="onClick" delay="0">
                  <p:tgtEl>
                    <p:spTgt spid="1839"/>
                  </p:tgtEl>
                </p:cond>
              </p:nextCondLst>
            </p:seq>
            <p:seq concurrent="1" nextAc="seek">
              <p:cTn id="2324" restart="whenNotActive" fill="hold" evtFilter="cancelBubble" nodeType="interactiveSeq">
                <p:stCondLst>
                  <p:cond evt="onClick" delay="0">
                    <p:tgtEl>
                      <p:spTgt spid="1840"/>
                    </p:tgtEl>
                  </p:cond>
                </p:stCondLst>
                <p:endSync evt="end" delay="0">
                  <p:rtn val="all"/>
                </p:endSync>
                <p:childTnLst>
                  <p:par>
                    <p:cTn id="2325" fill="hold">
                      <p:stCondLst>
                        <p:cond delay="0"/>
                      </p:stCondLst>
                      <p:childTnLst>
                        <p:par>
                          <p:cTn id="2326" fill="hold">
                            <p:stCondLst>
                              <p:cond delay="0"/>
                            </p:stCondLst>
                            <p:childTnLst>
                              <p:par>
                                <p:cTn id="2327" presetID="1" presetClass="exit" presetSubtype="0" fill="hold" grpId="0" nodeType="clickEffect">
                                  <p:stCondLst>
                                    <p:cond delay="0"/>
                                  </p:stCondLst>
                                  <p:childTnLst>
                                    <p:set>
                                      <p:cBhvr>
                                        <p:cTn id="2328" dur="1" fill="hold">
                                          <p:stCondLst>
                                            <p:cond delay="0"/>
                                          </p:stCondLst>
                                        </p:cTn>
                                        <p:tgtEl>
                                          <p:spTgt spid="1840"/>
                                        </p:tgtEl>
                                        <p:attrNameLst>
                                          <p:attrName>style.visibility</p:attrName>
                                        </p:attrNameLst>
                                      </p:cBhvr>
                                      <p:to>
                                        <p:strVal val="hidden"/>
                                      </p:to>
                                    </p:set>
                                  </p:childTnLst>
                                </p:cTn>
                              </p:par>
                            </p:childTnLst>
                          </p:cTn>
                        </p:par>
                      </p:childTnLst>
                    </p:cTn>
                  </p:par>
                </p:childTnLst>
              </p:cTn>
              <p:nextCondLst>
                <p:cond evt="onClick" delay="0">
                  <p:tgtEl>
                    <p:spTgt spid="1840"/>
                  </p:tgtEl>
                </p:cond>
              </p:nextCondLst>
            </p:seq>
            <p:seq concurrent="1" nextAc="seek">
              <p:cTn id="2329" restart="whenNotActive" fill="hold" evtFilter="cancelBubble" nodeType="interactiveSeq">
                <p:stCondLst>
                  <p:cond evt="onClick" delay="0">
                    <p:tgtEl>
                      <p:spTgt spid="1842"/>
                    </p:tgtEl>
                  </p:cond>
                </p:stCondLst>
                <p:endSync evt="end" delay="0">
                  <p:rtn val="all"/>
                </p:endSync>
                <p:childTnLst>
                  <p:par>
                    <p:cTn id="2330" fill="hold">
                      <p:stCondLst>
                        <p:cond delay="0"/>
                      </p:stCondLst>
                      <p:childTnLst>
                        <p:par>
                          <p:cTn id="2331" fill="hold">
                            <p:stCondLst>
                              <p:cond delay="0"/>
                            </p:stCondLst>
                            <p:childTnLst>
                              <p:par>
                                <p:cTn id="2332" presetID="1" presetClass="exit" presetSubtype="0" fill="hold" grpId="0" nodeType="clickEffect">
                                  <p:stCondLst>
                                    <p:cond delay="0"/>
                                  </p:stCondLst>
                                  <p:childTnLst>
                                    <p:set>
                                      <p:cBhvr>
                                        <p:cTn id="2333" dur="1" fill="hold">
                                          <p:stCondLst>
                                            <p:cond delay="0"/>
                                          </p:stCondLst>
                                        </p:cTn>
                                        <p:tgtEl>
                                          <p:spTgt spid="1842"/>
                                        </p:tgtEl>
                                        <p:attrNameLst>
                                          <p:attrName>style.visibility</p:attrName>
                                        </p:attrNameLst>
                                      </p:cBhvr>
                                      <p:to>
                                        <p:strVal val="hidden"/>
                                      </p:to>
                                    </p:set>
                                  </p:childTnLst>
                                </p:cTn>
                              </p:par>
                            </p:childTnLst>
                          </p:cTn>
                        </p:par>
                      </p:childTnLst>
                    </p:cTn>
                  </p:par>
                </p:childTnLst>
              </p:cTn>
              <p:nextCondLst>
                <p:cond evt="onClick" delay="0">
                  <p:tgtEl>
                    <p:spTgt spid="1842"/>
                  </p:tgtEl>
                </p:cond>
              </p:nextCondLst>
            </p:seq>
            <p:seq concurrent="1" nextAc="seek">
              <p:cTn id="2334" restart="whenNotActive" fill="hold" evtFilter="cancelBubble" nodeType="interactiveSeq">
                <p:stCondLst>
                  <p:cond evt="onClick" delay="0">
                    <p:tgtEl>
                      <p:spTgt spid="1843"/>
                    </p:tgtEl>
                  </p:cond>
                </p:stCondLst>
                <p:endSync evt="end" delay="0">
                  <p:rtn val="all"/>
                </p:endSync>
                <p:childTnLst>
                  <p:par>
                    <p:cTn id="2335" fill="hold">
                      <p:stCondLst>
                        <p:cond delay="0"/>
                      </p:stCondLst>
                      <p:childTnLst>
                        <p:par>
                          <p:cTn id="2336" fill="hold">
                            <p:stCondLst>
                              <p:cond delay="0"/>
                            </p:stCondLst>
                            <p:childTnLst>
                              <p:par>
                                <p:cTn id="2337" presetID="1" presetClass="exit" presetSubtype="0" fill="hold" grpId="0" nodeType="clickEffect">
                                  <p:stCondLst>
                                    <p:cond delay="0"/>
                                  </p:stCondLst>
                                  <p:childTnLst>
                                    <p:set>
                                      <p:cBhvr>
                                        <p:cTn id="2338" dur="1" fill="hold">
                                          <p:stCondLst>
                                            <p:cond delay="0"/>
                                          </p:stCondLst>
                                        </p:cTn>
                                        <p:tgtEl>
                                          <p:spTgt spid="1843"/>
                                        </p:tgtEl>
                                        <p:attrNameLst>
                                          <p:attrName>style.visibility</p:attrName>
                                        </p:attrNameLst>
                                      </p:cBhvr>
                                      <p:to>
                                        <p:strVal val="hidden"/>
                                      </p:to>
                                    </p:set>
                                  </p:childTnLst>
                                </p:cTn>
                              </p:par>
                            </p:childTnLst>
                          </p:cTn>
                        </p:par>
                      </p:childTnLst>
                    </p:cTn>
                  </p:par>
                </p:childTnLst>
              </p:cTn>
              <p:nextCondLst>
                <p:cond evt="onClick" delay="0">
                  <p:tgtEl>
                    <p:spTgt spid="1843"/>
                  </p:tgtEl>
                </p:cond>
              </p:nextCondLst>
            </p:seq>
            <p:seq concurrent="1" nextAc="seek">
              <p:cTn id="2339" restart="whenNotActive" fill="hold" evtFilter="cancelBubble" nodeType="interactiveSeq">
                <p:stCondLst>
                  <p:cond evt="onClick" delay="0">
                    <p:tgtEl>
                      <p:spTgt spid="1844"/>
                    </p:tgtEl>
                  </p:cond>
                </p:stCondLst>
                <p:endSync evt="end" delay="0">
                  <p:rtn val="all"/>
                </p:endSync>
                <p:childTnLst>
                  <p:par>
                    <p:cTn id="2340" fill="hold">
                      <p:stCondLst>
                        <p:cond delay="0"/>
                      </p:stCondLst>
                      <p:childTnLst>
                        <p:par>
                          <p:cTn id="2341" fill="hold">
                            <p:stCondLst>
                              <p:cond delay="0"/>
                            </p:stCondLst>
                            <p:childTnLst>
                              <p:par>
                                <p:cTn id="2342" presetID="1" presetClass="exit" presetSubtype="0" fill="hold" grpId="0" nodeType="clickEffect">
                                  <p:stCondLst>
                                    <p:cond delay="0"/>
                                  </p:stCondLst>
                                  <p:childTnLst>
                                    <p:set>
                                      <p:cBhvr>
                                        <p:cTn id="2343" dur="1" fill="hold">
                                          <p:stCondLst>
                                            <p:cond delay="0"/>
                                          </p:stCondLst>
                                        </p:cTn>
                                        <p:tgtEl>
                                          <p:spTgt spid="1844"/>
                                        </p:tgtEl>
                                        <p:attrNameLst>
                                          <p:attrName>style.visibility</p:attrName>
                                        </p:attrNameLst>
                                      </p:cBhvr>
                                      <p:to>
                                        <p:strVal val="hidden"/>
                                      </p:to>
                                    </p:set>
                                  </p:childTnLst>
                                </p:cTn>
                              </p:par>
                            </p:childTnLst>
                          </p:cTn>
                        </p:par>
                      </p:childTnLst>
                    </p:cTn>
                  </p:par>
                </p:childTnLst>
              </p:cTn>
              <p:nextCondLst>
                <p:cond evt="onClick" delay="0">
                  <p:tgtEl>
                    <p:spTgt spid="1844"/>
                  </p:tgtEl>
                </p:cond>
              </p:nextCondLst>
            </p:seq>
            <p:seq concurrent="1" nextAc="seek">
              <p:cTn id="2344" restart="whenNotActive" fill="hold" evtFilter="cancelBubble" nodeType="interactiveSeq">
                <p:stCondLst>
                  <p:cond evt="onClick" delay="0">
                    <p:tgtEl>
                      <p:spTgt spid="1845"/>
                    </p:tgtEl>
                  </p:cond>
                </p:stCondLst>
                <p:endSync evt="end" delay="0">
                  <p:rtn val="all"/>
                </p:endSync>
                <p:childTnLst>
                  <p:par>
                    <p:cTn id="2345" fill="hold">
                      <p:stCondLst>
                        <p:cond delay="0"/>
                      </p:stCondLst>
                      <p:childTnLst>
                        <p:par>
                          <p:cTn id="2346" fill="hold">
                            <p:stCondLst>
                              <p:cond delay="0"/>
                            </p:stCondLst>
                            <p:childTnLst>
                              <p:par>
                                <p:cTn id="2347" presetID="1" presetClass="exit" presetSubtype="0" fill="hold" grpId="0" nodeType="clickEffect">
                                  <p:stCondLst>
                                    <p:cond delay="0"/>
                                  </p:stCondLst>
                                  <p:childTnLst>
                                    <p:set>
                                      <p:cBhvr>
                                        <p:cTn id="2348" dur="1" fill="hold">
                                          <p:stCondLst>
                                            <p:cond delay="0"/>
                                          </p:stCondLst>
                                        </p:cTn>
                                        <p:tgtEl>
                                          <p:spTgt spid="1845"/>
                                        </p:tgtEl>
                                        <p:attrNameLst>
                                          <p:attrName>style.visibility</p:attrName>
                                        </p:attrNameLst>
                                      </p:cBhvr>
                                      <p:to>
                                        <p:strVal val="hidden"/>
                                      </p:to>
                                    </p:set>
                                  </p:childTnLst>
                                </p:cTn>
                              </p:par>
                            </p:childTnLst>
                          </p:cTn>
                        </p:par>
                      </p:childTnLst>
                    </p:cTn>
                  </p:par>
                </p:childTnLst>
              </p:cTn>
              <p:nextCondLst>
                <p:cond evt="onClick" delay="0">
                  <p:tgtEl>
                    <p:spTgt spid="1845"/>
                  </p:tgtEl>
                </p:cond>
              </p:nextCondLst>
            </p:seq>
            <p:seq concurrent="1" nextAc="seek">
              <p:cTn id="2349" restart="whenNotActive" fill="hold" evtFilter="cancelBubble" nodeType="interactiveSeq">
                <p:stCondLst>
                  <p:cond evt="onClick" delay="0">
                    <p:tgtEl>
                      <p:spTgt spid="1846"/>
                    </p:tgtEl>
                  </p:cond>
                </p:stCondLst>
                <p:endSync evt="end" delay="0">
                  <p:rtn val="all"/>
                </p:endSync>
                <p:childTnLst>
                  <p:par>
                    <p:cTn id="2350" fill="hold">
                      <p:stCondLst>
                        <p:cond delay="0"/>
                      </p:stCondLst>
                      <p:childTnLst>
                        <p:par>
                          <p:cTn id="2351" fill="hold">
                            <p:stCondLst>
                              <p:cond delay="0"/>
                            </p:stCondLst>
                            <p:childTnLst>
                              <p:par>
                                <p:cTn id="2352" presetID="1" presetClass="exit" presetSubtype="0" fill="hold" grpId="0" nodeType="clickEffect">
                                  <p:stCondLst>
                                    <p:cond delay="0"/>
                                  </p:stCondLst>
                                  <p:childTnLst>
                                    <p:set>
                                      <p:cBhvr>
                                        <p:cTn id="2353" dur="1" fill="hold">
                                          <p:stCondLst>
                                            <p:cond delay="0"/>
                                          </p:stCondLst>
                                        </p:cTn>
                                        <p:tgtEl>
                                          <p:spTgt spid="1846"/>
                                        </p:tgtEl>
                                        <p:attrNameLst>
                                          <p:attrName>style.visibility</p:attrName>
                                        </p:attrNameLst>
                                      </p:cBhvr>
                                      <p:to>
                                        <p:strVal val="hidden"/>
                                      </p:to>
                                    </p:set>
                                  </p:childTnLst>
                                </p:cTn>
                              </p:par>
                            </p:childTnLst>
                          </p:cTn>
                        </p:par>
                      </p:childTnLst>
                    </p:cTn>
                  </p:par>
                </p:childTnLst>
              </p:cTn>
              <p:nextCondLst>
                <p:cond evt="onClick" delay="0">
                  <p:tgtEl>
                    <p:spTgt spid="1846"/>
                  </p:tgtEl>
                </p:cond>
              </p:nextCondLst>
            </p:seq>
            <p:seq concurrent="1" nextAc="seek">
              <p:cTn id="2354" restart="whenNotActive" fill="hold" evtFilter="cancelBubble" nodeType="interactiveSeq">
                <p:stCondLst>
                  <p:cond evt="onClick" delay="0">
                    <p:tgtEl>
                      <p:spTgt spid="1847"/>
                    </p:tgtEl>
                  </p:cond>
                </p:stCondLst>
                <p:endSync evt="end" delay="0">
                  <p:rtn val="all"/>
                </p:endSync>
                <p:childTnLst>
                  <p:par>
                    <p:cTn id="2355" fill="hold">
                      <p:stCondLst>
                        <p:cond delay="0"/>
                      </p:stCondLst>
                      <p:childTnLst>
                        <p:par>
                          <p:cTn id="2356" fill="hold">
                            <p:stCondLst>
                              <p:cond delay="0"/>
                            </p:stCondLst>
                            <p:childTnLst>
                              <p:par>
                                <p:cTn id="2357" presetID="1" presetClass="exit" presetSubtype="0" fill="hold" grpId="0" nodeType="clickEffect">
                                  <p:stCondLst>
                                    <p:cond delay="0"/>
                                  </p:stCondLst>
                                  <p:childTnLst>
                                    <p:set>
                                      <p:cBhvr>
                                        <p:cTn id="2358" dur="1" fill="hold">
                                          <p:stCondLst>
                                            <p:cond delay="0"/>
                                          </p:stCondLst>
                                        </p:cTn>
                                        <p:tgtEl>
                                          <p:spTgt spid="1847"/>
                                        </p:tgtEl>
                                        <p:attrNameLst>
                                          <p:attrName>style.visibility</p:attrName>
                                        </p:attrNameLst>
                                      </p:cBhvr>
                                      <p:to>
                                        <p:strVal val="hidden"/>
                                      </p:to>
                                    </p:set>
                                  </p:childTnLst>
                                </p:cTn>
                              </p:par>
                            </p:childTnLst>
                          </p:cTn>
                        </p:par>
                      </p:childTnLst>
                    </p:cTn>
                  </p:par>
                </p:childTnLst>
              </p:cTn>
              <p:nextCondLst>
                <p:cond evt="onClick" delay="0">
                  <p:tgtEl>
                    <p:spTgt spid="1847"/>
                  </p:tgtEl>
                </p:cond>
              </p:nextCondLst>
            </p:seq>
            <p:seq concurrent="1" nextAc="seek">
              <p:cTn id="2359" restart="whenNotActive" fill="hold" evtFilter="cancelBubble" nodeType="interactiveSeq">
                <p:stCondLst>
                  <p:cond evt="onClick" delay="0">
                    <p:tgtEl>
                      <p:spTgt spid="1848"/>
                    </p:tgtEl>
                  </p:cond>
                </p:stCondLst>
                <p:endSync evt="end" delay="0">
                  <p:rtn val="all"/>
                </p:endSync>
                <p:childTnLst>
                  <p:par>
                    <p:cTn id="2360" fill="hold">
                      <p:stCondLst>
                        <p:cond delay="0"/>
                      </p:stCondLst>
                      <p:childTnLst>
                        <p:par>
                          <p:cTn id="2361" fill="hold">
                            <p:stCondLst>
                              <p:cond delay="0"/>
                            </p:stCondLst>
                            <p:childTnLst>
                              <p:par>
                                <p:cTn id="2362" presetID="1" presetClass="exit" presetSubtype="0" fill="hold" grpId="0" nodeType="clickEffect">
                                  <p:stCondLst>
                                    <p:cond delay="0"/>
                                  </p:stCondLst>
                                  <p:childTnLst>
                                    <p:set>
                                      <p:cBhvr>
                                        <p:cTn id="2363" dur="1" fill="hold">
                                          <p:stCondLst>
                                            <p:cond delay="0"/>
                                          </p:stCondLst>
                                        </p:cTn>
                                        <p:tgtEl>
                                          <p:spTgt spid="1848"/>
                                        </p:tgtEl>
                                        <p:attrNameLst>
                                          <p:attrName>style.visibility</p:attrName>
                                        </p:attrNameLst>
                                      </p:cBhvr>
                                      <p:to>
                                        <p:strVal val="hidden"/>
                                      </p:to>
                                    </p:set>
                                  </p:childTnLst>
                                </p:cTn>
                              </p:par>
                            </p:childTnLst>
                          </p:cTn>
                        </p:par>
                      </p:childTnLst>
                    </p:cTn>
                  </p:par>
                </p:childTnLst>
              </p:cTn>
              <p:nextCondLst>
                <p:cond evt="onClick" delay="0">
                  <p:tgtEl>
                    <p:spTgt spid="1848"/>
                  </p:tgtEl>
                </p:cond>
              </p:nextCondLst>
            </p:seq>
            <p:seq concurrent="1" nextAc="seek">
              <p:cTn id="2364" restart="whenNotActive" fill="hold" evtFilter="cancelBubble" nodeType="interactiveSeq">
                <p:stCondLst>
                  <p:cond evt="onClick" delay="0">
                    <p:tgtEl>
                      <p:spTgt spid="1849"/>
                    </p:tgtEl>
                  </p:cond>
                </p:stCondLst>
                <p:endSync evt="end" delay="0">
                  <p:rtn val="all"/>
                </p:endSync>
                <p:childTnLst>
                  <p:par>
                    <p:cTn id="2365" fill="hold">
                      <p:stCondLst>
                        <p:cond delay="0"/>
                      </p:stCondLst>
                      <p:childTnLst>
                        <p:par>
                          <p:cTn id="2366" fill="hold">
                            <p:stCondLst>
                              <p:cond delay="0"/>
                            </p:stCondLst>
                            <p:childTnLst>
                              <p:par>
                                <p:cTn id="2367" presetID="1" presetClass="exit" presetSubtype="0" fill="hold" grpId="0" nodeType="clickEffect">
                                  <p:stCondLst>
                                    <p:cond delay="0"/>
                                  </p:stCondLst>
                                  <p:childTnLst>
                                    <p:set>
                                      <p:cBhvr>
                                        <p:cTn id="2368" dur="1" fill="hold">
                                          <p:stCondLst>
                                            <p:cond delay="0"/>
                                          </p:stCondLst>
                                        </p:cTn>
                                        <p:tgtEl>
                                          <p:spTgt spid="1849"/>
                                        </p:tgtEl>
                                        <p:attrNameLst>
                                          <p:attrName>style.visibility</p:attrName>
                                        </p:attrNameLst>
                                      </p:cBhvr>
                                      <p:to>
                                        <p:strVal val="hidden"/>
                                      </p:to>
                                    </p:set>
                                  </p:childTnLst>
                                </p:cTn>
                              </p:par>
                            </p:childTnLst>
                          </p:cTn>
                        </p:par>
                      </p:childTnLst>
                    </p:cTn>
                  </p:par>
                </p:childTnLst>
              </p:cTn>
              <p:nextCondLst>
                <p:cond evt="onClick" delay="0">
                  <p:tgtEl>
                    <p:spTgt spid="1849"/>
                  </p:tgtEl>
                </p:cond>
              </p:nextCondLst>
            </p:seq>
            <p:seq concurrent="1" nextAc="seek">
              <p:cTn id="2369" restart="whenNotActive" fill="hold" evtFilter="cancelBubble" nodeType="interactiveSeq">
                <p:stCondLst>
                  <p:cond evt="onClick" delay="0">
                    <p:tgtEl>
                      <p:spTgt spid="1850"/>
                    </p:tgtEl>
                  </p:cond>
                </p:stCondLst>
                <p:endSync evt="end" delay="0">
                  <p:rtn val="all"/>
                </p:endSync>
                <p:childTnLst>
                  <p:par>
                    <p:cTn id="2370" fill="hold">
                      <p:stCondLst>
                        <p:cond delay="0"/>
                      </p:stCondLst>
                      <p:childTnLst>
                        <p:par>
                          <p:cTn id="2371" fill="hold">
                            <p:stCondLst>
                              <p:cond delay="0"/>
                            </p:stCondLst>
                            <p:childTnLst>
                              <p:par>
                                <p:cTn id="2372" presetID="1" presetClass="exit" presetSubtype="0" fill="hold" grpId="0" nodeType="clickEffect">
                                  <p:stCondLst>
                                    <p:cond delay="0"/>
                                  </p:stCondLst>
                                  <p:childTnLst>
                                    <p:set>
                                      <p:cBhvr>
                                        <p:cTn id="2373" dur="1" fill="hold">
                                          <p:stCondLst>
                                            <p:cond delay="0"/>
                                          </p:stCondLst>
                                        </p:cTn>
                                        <p:tgtEl>
                                          <p:spTgt spid="1850"/>
                                        </p:tgtEl>
                                        <p:attrNameLst>
                                          <p:attrName>style.visibility</p:attrName>
                                        </p:attrNameLst>
                                      </p:cBhvr>
                                      <p:to>
                                        <p:strVal val="hidden"/>
                                      </p:to>
                                    </p:set>
                                  </p:childTnLst>
                                </p:cTn>
                              </p:par>
                            </p:childTnLst>
                          </p:cTn>
                        </p:par>
                      </p:childTnLst>
                    </p:cTn>
                  </p:par>
                </p:childTnLst>
              </p:cTn>
              <p:nextCondLst>
                <p:cond evt="onClick" delay="0">
                  <p:tgtEl>
                    <p:spTgt spid="1850"/>
                  </p:tgtEl>
                </p:cond>
              </p:nextCondLst>
            </p:seq>
            <p:seq concurrent="1" nextAc="seek">
              <p:cTn id="2374" restart="whenNotActive" fill="hold" evtFilter="cancelBubble" nodeType="interactiveSeq">
                <p:stCondLst>
                  <p:cond evt="onClick" delay="0">
                    <p:tgtEl>
                      <p:spTgt spid="1851"/>
                    </p:tgtEl>
                  </p:cond>
                </p:stCondLst>
                <p:endSync evt="end" delay="0">
                  <p:rtn val="all"/>
                </p:endSync>
                <p:childTnLst>
                  <p:par>
                    <p:cTn id="2375" fill="hold">
                      <p:stCondLst>
                        <p:cond delay="0"/>
                      </p:stCondLst>
                      <p:childTnLst>
                        <p:par>
                          <p:cTn id="2376" fill="hold">
                            <p:stCondLst>
                              <p:cond delay="0"/>
                            </p:stCondLst>
                            <p:childTnLst>
                              <p:par>
                                <p:cTn id="2377" presetID="1" presetClass="exit" presetSubtype="0" fill="hold" grpId="0" nodeType="clickEffect">
                                  <p:stCondLst>
                                    <p:cond delay="0"/>
                                  </p:stCondLst>
                                  <p:childTnLst>
                                    <p:set>
                                      <p:cBhvr>
                                        <p:cTn id="2378" dur="1" fill="hold">
                                          <p:stCondLst>
                                            <p:cond delay="0"/>
                                          </p:stCondLst>
                                        </p:cTn>
                                        <p:tgtEl>
                                          <p:spTgt spid="1851"/>
                                        </p:tgtEl>
                                        <p:attrNameLst>
                                          <p:attrName>style.visibility</p:attrName>
                                        </p:attrNameLst>
                                      </p:cBhvr>
                                      <p:to>
                                        <p:strVal val="hidden"/>
                                      </p:to>
                                    </p:set>
                                  </p:childTnLst>
                                </p:cTn>
                              </p:par>
                            </p:childTnLst>
                          </p:cTn>
                        </p:par>
                      </p:childTnLst>
                    </p:cTn>
                  </p:par>
                </p:childTnLst>
              </p:cTn>
              <p:nextCondLst>
                <p:cond evt="onClick" delay="0">
                  <p:tgtEl>
                    <p:spTgt spid="1851"/>
                  </p:tgtEl>
                </p:cond>
              </p:nextCondLst>
            </p:seq>
            <p:seq concurrent="1" nextAc="seek">
              <p:cTn id="2379" restart="whenNotActive" fill="hold" evtFilter="cancelBubble" nodeType="interactiveSeq">
                <p:stCondLst>
                  <p:cond evt="onClick" delay="0">
                    <p:tgtEl>
                      <p:spTgt spid="1852"/>
                    </p:tgtEl>
                  </p:cond>
                </p:stCondLst>
                <p:endSync evt="end" delay="0">
                  <p:rtn val="all"/>
                </p:endSync>
                <p:childTnLst>
                  <p:par>
                    <p:cTn id="2380" fill="hold">
                      <p:stCondLst>
                        <p:cond delay="0"/>
                      </p:stCondLst>
                      <p:childTnLst>
                        <p:par>
                          <p:cTn id="2381" fill="hold">
                            <p:stCondLst>
                              <p:cond delay="0"/>
                            </p:stCondLst>
                            <p:childTnLst>
                              <p:par>
                                <p:cTn id="2382" presetID="1" presetClass="exit" presetSubtype="0" fill="hold" grpId="0" nodeType="clickEffect">
                                  <p:stCondLst>
                                    <p:cond delay="0"/>
                                  </p:stCondLst>
                                  <p:childTnLst>
                                    <p:set>
                                      <p:cBhvr>
                                        <p:cTn id="2383" dur="1" fill="hold">
                                          <p:stCondLst>
                                            <p:cond delay="0"/>
                                          </p:stCondLst>
                                        </p:cTn>
                                        <p:tgtEl>
                                          <p:spTgt spid="1852"/>
                                        </p:tgtEl>
                                        <p:attrNameLst>
                                          <p:attrName>style.visibility</p:attrName>
                                        </p:attrNameLst>
                                      </p:cBhvr>
                                      <p:to>
                                        <p:strVal val="hidden"/>
                                      </p:to>
                                    </p:set>
                                  </p:childTnLst>
                                </p:cTn>
                              </p:par>
                            </p:childTnLst>
                          </p:cTn>
                        </p:par>
                      </p:childTnLst>
                    </p:cTn>
                  </p:par>
                </p:childTnLst>
              </p:cTn>
              <p:nextCondLst>
                <p:cond evt="onClick" delay="0">
                  <p:tgtEl>
                    <p:spTgt spid="1852"/>
                  </p:tgtEl>
                </p:cond>
              </p:nextCondLst>
            </p:seq>
            <p:seq concurrent="1" nextAc="seek">
              <p:cTn id="2384" restart="whenNotActive" fill="hold" evtFilter="cancelBubble" nodeType="interactiveSeq">
                <p:stCondLst>
                  <p:cond evt="onClick" delay="0">
                    <p:tgtEl>
                      <p:spTgt spid="1853"/>
                    </p:tgtEl>
                  </p:cond>
                </p:stCondLst>
                <p:endSync evt="end" delay="0">
                  <p:rtn val="all"/>
                </p:endSync>
                <p:childTnLst>
                  <p:par>
                    <p:cTn id="2385" fill="hold">
                      <p:stCondLst>
                        <p:cond delay="0"/>
                      </p:stCondLst>
                      <p:childTnLst>
                        <p:par>
                          <p:cTn id="2386" fill="hold">
                            <p:stCondLst>
                              <p:cond delay="0"/>
                            </p:stCondLst>
                            <p:childTnLst>
                              <p:par>
                                <p:cTn id="2387" presetID="1" presetClass="exit" presetSubtype="0" fill="hold" grpId="0" nodeType="clickEffect">
                                  <p:stCondLst>
                                    <p:cond delay="0"/>
                                  </p:stCondLst>
                                  <p:childTnLst>
                                    <p:set>
                                      <p:cBhvr>
                                        <p:cTn id="2388" dur="1" fill="hold">
                                          <p:stCondLst>
                                            <p:cond delay="0"/>
                                          </p:stCondLst>
                                        </p:cTn>
                                        <p:tgtEl>
                                          <p:spTgt spid="1853"/>
                                        </p:tgtEl>
                                        <p:attrNameLst>
                                          <p:attrName>style.visibility</p:attrName>
                                        </p:attrNameLst>
                                      </p:cBhvr>
                                      <p:to>
                                        <p:strVal val="hidden"/>
                                      </p:to>
                                    </p:set>
                                  </p:childTnLst>
                                </p:cTn>
                              </p:par>
                            </p:childTnLst>
                          </p:cTn>
                        </p:par>
                      </p:childTnLst>
                    </p:cTn>
                  </p:par>
                </p:childTnLst>
              </p:cTn>
              <p:nextCondLst>
                <p:cond evt="onClick" delay="0">
                  <p:tgtEl>
                    <p:spTgt spid="1853"/>
                  </p:tgtEl>
                </p:cond>
              </p:nextCondLst>
            </p:seq>
            <p:seq concurrent="1" nextAc="seek">
              <p:cTn id="2389" restart="whenNotActive" fill="hold" evtFilter="cancelBubble" nodeType="interactiveSeq">
                <p:stCondLst>
                  <p:cond evt="onClick" delay="0">
                    <p:tgtEl>
                      <p:spTgt spid="1854"/>
                    </p:tgtEl>
                  </p:cond>
                </p:stCondLst>
                <p:endSync evt="end" delay="0">
                  <p:rtn val="all"/>
                </p:endSync>
                <p:childTnLst>
                  <p:par>
                    <p:cTn id="2390" fill="hold">
                      <p:stCondLst>
                        <p:cond delay="0"/>
                      </p:stCondLst>
                      <p:childTnLst>
                        <p:par>
                          <p:cTn id="2391" fill="hold">
                            <p:stCondLst>
                              <p:cond delay="0"/>
                            </p:stCondLst>
                            <p:childTnLst>
                              <p:par>
                                <p:cTn id="2392" presetID="1" presetClass="exit" presetSubtype="0" fill="hold" grpId="0" nodeType="clickEffect">
                                  <p:stCondLst>
                                    <p:cond delay="0"/>
                                  </p:stCondLst>
                                  <p:childTnLst>
                                    <p:set>
                                      <p:cBhvr>
                                        <p:cTn id="2393" dur="1" fill="hold">
                                          <p:stCondLst>
                                            <p:cond delay="0"/>
                                          </p:stCondLst>
                                        </p:cTn>
                                        <p:tgtEl>
                                          <p:spTgt spid="1854"/>
                                        </p:tgtEl>
                                        <p:attrNameLst>
                                          <p:attrName>style.visibility</p:attrName>
                                        </p:attrNameLst>
                                      </p:cBhvr>
                                      <p:to>
                                        <p:strVal val="hidden"/>
                                      </p:to>
                                    </p:set>
                                  </p:childTnLst>
                                </p:cTn>
                              </p:par>
                            </p:childTnLst>
                          </p:cTn>
                        </p:par>
                      </p:childTnLst>
                    </p:cTn>
                  </p:par>
                </p:childTnLst>
              </p:cTn>
              <p:nextCondLst>
                <p:cond evt="onClick" delay="0">
                  <p:tgtEl>
                    <p:spTgt spid="1854"/>
                  </p:tgtEl>
                </p:cond>
              </p:nextCondLst>
            </p:seq>
            <p:seq concurrent="1" nextAc="seek">
              <p:cTn id="2394" restart="whenNotActive" fill="hold" evtFilter="cancelBubble" nodeType="interactiveSeq">
                <p:stCondLst>
                  <p:cond evt="onClick" delay="0">
                    <p:tgtEl>
                      <p:spTgt spid="1855"/>
                    </p:tgtEl>
                  </p:cond>
                </p:stCondLst>
                <p:endSync evt="end" delay="0">
                  <p:rtn val="all"/>
                </p:endSync>
                <p:childTnLst>
                  <p:par>
                    <p:cTn id="2395" fill="hold">
                      <p:stCondLst>
                        <p:cond delay="0"/>
                      </p:stCondLst>
                      <p:childTnLst>
                        <p:par>
                          <p:cTn id="2396" fill="hold">
                            <p:stCondLst>
                              <p:cond delay="0"/>
                            </p:stCondLst>
                            <p:childTnLst>
                              <p:par>
                                <p:cTn id="2397" presetID="1" presetClass="exit" presetSubtype="0" fill="hold" grpId="0" nodeType="clickEffect">
                                  <p:stCondLst>
                                    <p:cond delay="0"/>
                                  </p:stCondLst>
                                  <p:childTnLst>
                                    <p:set>
                                      <p:cBhvr>
                                        <p:cTn id="2398" dur="1" fill="hold">
                                          <p:stCondLst>
                                            <p:cond delay="0"/>
                                          </p:stCondLst>
                                        </p:cTn>
                                        <p:tgtEl>
                                          <p:spTgt spid="1855"/>
                                        </p:tgtEl>
                                        <p:attrNameLst>
                                          <p:attrName>style.visibility</p:attrName>
                                        </p:attrNameLst>
                                      </p:cBhvr>
                                      <p:to>
                                        <p:strVal val="hidden"/>
                                      </p:to>
                                    </p:set>
                                  </p:childTnLst>
                                </p:cTn>
                              </p:par>
                            </p:childTnLst>
                          </p:cTn>
                        </p:par>
                      </p:childTnLst>
                    </p:cTn>
                  </p:par>
                </p:childTnLst>
              </p:cTn>
              <p:nextCondLst>
                <p:cond evt="onClick" delay="0">
                  <p:tgtEl>
                    <p:spTgt spid="1855"/>
                  </p:tgtEl>
                </p:cond>
              </p:nextCondLst>
            </p:seq>
            <p:seq concurrent="1" nextAc="seek">
              <p:cTn id="2399" restart="whenNotActive" fill="hold" evtFilter="cancelBubble" nodeType="interactiveSeq">
                <p:stCondLst>
                  <p:cond evt="onClick" delay="0">
                    <p:tgtEl>
                      <p:spTgt spid="1856"/>
                    </p:tgtEl>
                  </p:cond>
                </p:stCondLst>
                <p:endSync evt="end" delay="0">
                  <p:rtn val="all"/>
                </p:endSync>
                <p:childTnLst>
                  <p:par>
                    <p:cTn id="2400" fill="hold">
                      <p:stCondLst>
                        <p:cond delay="0"/>
                      </p:stCondLst>
                      <p:childTnLst>
                        <p:par>
                          <p:cTn id="2401" fill="hold">
                            <p:stCondLst>
                              <p:cond delay="0"/>
                            </p:stCondLst>
                            <p:childTnLst>
                              <p:par>
                                <p:cTn id="2402" presetID="1" presetClass="exit" presetSubtype="0" fill="hold" grpId="0" nodeType="clickEffect">
                                  <p:stCondLst>
                                    <p:cond delay="0"/>
                                  </p:stCondLst>
                                  <p:childTnLst>
                                    <p:set>
                                      <p:cBhvr>
                                        <p:cTn id="2403" dur="1" fill="hold">
                                          <p:stCondLst>
                                            <p:cond delay="0"/>
                                          </p:stCondLst>
                                        </p:cTn>
                                        <p:tgtEl>
                                          <p:spTgt spid="1856"/>
                                        </p:tgtEl>
                                        <p:attrNameLst>
                                          <p:attrName>style.visibility</p:attrName>
                                        </p:attrNameLst>
                                      </p:cBhvr>
                                      <p:to>
                                        <p:strVal val="hidden"/>
                                      </p:to>
                                    </p:set>
                                  </p:childTnLst>
                                </p:cTn>
                              </p:par>
                            </p:childTnLst>
                          </p:cTn>
                        </p:par>
                      </p:childTnLst>
                    </p:cTn>
                  </p:par>
                </p:childTnLst>
              </p:cTn>
              <p:nextCondLst>
                <p:cond evt="onClick" delay="0">
                  <p:tgtEl>
                    <p:spTgt spid="1856"/>
                  </p:tgtEl>
                </p:cond>
              </p:nextCondLst>
            </p:seq>
            <p:seq concurrent="1" nextAc="seek">
              <p:cTn id="2404" restart="whenNotActive" fill="hold" evtFilter="cancelBubble" nodeType="interactiveSeq">
                <p:stCondLst>
                  <p:cond evt="onClick" delay="0">
                    <p:tgtEl>
                      <p:spTgt spid="1857"/>
                    </p:tgtEl>
                  </p:cond>
                </p:stCondLst>
                <p:endSync evt="end" delay="0">
                  <p:rtn val="all"/>
                </p:endSync>
                <p:childTnLst>
                  <p:par>
                    <p:cTn id="2405" fill="hold">
                      <p:stCondLst>
                        <p:cond delay="0"/>
                      </p:stCondLst>
                      <p:childTnLst>
                        <p:par>
                          <p:cTn id="2406" fill="hold">
                            <p:stCondLst>
                              <p:cond delay="0"/>
                            </p:stCondLst>
                            <p:childTnLst>
                              <p:par>
                                <p:cTn id="2407" presetID="1" presetClass="exit" presetSubtype="0" fill="hold" grpId="0" nodeType="clickEffect">
                                  <p:stCondLst>
                                    <p:cond delay="0"/>
                                  </p:stCondLst>
                                  <p:childTnLst>
                                    <p:set>
                                      <p:cBhvr>
                                        <p:cTn id="2408" dur="1" fill="hold">
                                          <p:stCondLst>
                                            <p:cond delay="0"/>
                                          </p:stCondLst>
                                        </p:cTn>
                                        <p:tgtEl>
                                          <p:spTgt spid="1857"/>
                                        </p:tgtEl>
                                        <p:attrNameLst>
                                          <p:attrName>style.visibility</p:attrName>
                                        </p:attrNameLst>
                                      </p:cBhvr>
                                      <p:to>
                                        <p:strVal val="hidden"/>
                                      </p:to>
                                    </p:set>
                                  </p:childTnLst>
                                </p:cTn>
                              </p:par>
                            </p:childTnLst>
                          </p:cTn>
                        </p:par>
                      </p:childTnLst>
                    </p:cTn>
                  </p:par>
                </p:childTnLst>
              </p:cTn>
              <p:nextCondLst>
                <p:cond evt="onClick" delay="0">
                  <p:tgtEl>
                    <p:spTgt spid="1857"/>
                  </p:tgtEl>
                </p:cond>
              </p:nextCondLst>
            </p:seq>
            <p:seq concurrent="1" nextAc="seek">
              <p:cTn id="2409" restart="whenNotActive" fill="hold" evtFilter="cancelBubble" nodeType="interactiveSeq">
                <p:stCondLst>
                  <p:cond evt="onClick" delay="0">
                    <p:tgtEl>
                      <p:spTgt spid="1858"/>
                    </p:tgtEl>
                  </p:cond>
                </p:stCondLst>
                <p:endSync evt="end" delay="0">
                  <p:rtn val="all"/>
                </p:endSync>
                <p:childTnLst>
                  <p:par>
                    <p:cTn id="2410" fill="hold">
                      <p:stCondLst>
                        <p:cond delay="0"/>
                      </p:stCondLst>
                      <p:childTnLst>
                        <p:par>
                          <p:cTn id="2411" fill="hold">
                            <p:stCondLst>
                              <p:cond delay="0"/>
                            </p:stCondLst>
                            <p:childTnLst>
                              <p:par>
                                <p:cTn id="2412" presetID="1" presetClass="exit" presetSubtype="0" fill="hold" grpId="0" nodeType="clickEffect">
                                  <p:stCondLst>
                                    <p:cond delay="0"/>
                                  </p:stCondLst>
                                  <p:childTnLst>
                                    <p:set>
                                      <p:cBhvr>
                                        <p:cTn id="2413" dur="1" fill="hold">
                                          <p:stCondLst>
                                            <p:cond delay="0"/>
                                          </p:stCondLst>
                                        </p:cTn>
                                        <p:tgtEl>
                                          <p:spTgt spid="1858"/>
                                        </p:tgtEl>
                                        <p:attrNameLst>
                                          <p:attrName>style.visibility</p:attrName>
                                        </p:attrNameLst>
                                      </p:cBhvr>
                                      <p:to>
                                        <p:strVal val="hidden"/>
                                      </p:to>
                                    </p:set>
                                  </p:childTnLst>
                                </p:cTn>
                              </p:par>
                            </p:childTnLst>
                          </p:cTn>
                        </p:par>
                      </p:childTnLst>
                    </p:cTn>
                  </p:par>
                </p:childTnLst>
              </p:cTn>
              <p:nextCondLst>
                <p:cond evt="onClick" delay="0">
                  <p:tgtEl>
                    <p:spTgt spid="1858"/>
                  </p:tgtEl>
                </p:cond>
              </p:nextCondLst>
            </p:seq>
            <p:seq concurrent="1" nextAc="seek">
              <p:cTn id="2414" restart="whenNotActive" fill="hold" evtFilter="cancelBubble" nodeType="interactiveSeq">
                <p:stCondLst>
                  <p:cond evt="onClick" delay="0">
                    <p:tgtEl>
                      <p:spTgt spid="1859"/>
                    </p:tgtEl>
                  </p:cond>
                </p:stCondLst>
                <p:endSync evt="end" delay="0">
                  <p:rtn val="all"/>
                </p:endSync>
                <p:childTnLst>
                  <p:par>
                    <p:cTn id="2415" fill="hold">
                      <p:stCondLst>
                        <p:cond delay="0"/>
                      </p:stCondLst>
                      <p:childTnLst>
                        <p:par>
                          <p:cTn id="2416" fill="hold">
                            <p:stCondLst>
                              <p:cond delay="0"/>
                            </p:stCondLst>
                            <p:childTnLst>
                              <p:par>
                                <p:cTn id="2417" presetID="1" presetClass="exit" presetSubtype="0" fill="hold" grpId="0" nodeType="clickEffect">
                                  <p:stCondLst>
                                    <p:cond delay="0"/>
                                  </p:stCondLst>
                                  <p:childTnLst>
                                    <p:set>
                                      <p:cBhvr>
                                        <p:cTn id="2418" dur="1" fill="hold">
                                          <p:stCondLst>
                                            <p:cond delay="0"/>
                                          </p:stCondLst>
                                        </p:cTn>
                                        <p:tgtEl>
                                          <p:spTgt spid="1859"/>
                                        </p:tgtEl>
                                        <p:attrNameLst>
                                          <p:attrName>style.visibility</p:attrName>
                                        </p:attrNameLst>
                                      </p:cBhvr>
                                      <p:to>
                                        <p:strVal val="hidden"/>
                                      </p:to>
                                    </p:set>
                                  </p:childTnLst>
                                </p:cTn>
                              </p:par>
                            </p:childTnLst>
                          </p:cTn>
                        </p:par>
                      </p:childTnLst>
                    </p:cTn>
                  </p:par>
                </p:childTnLst>
              </p:cTn>
              <p:nextCondLst>
                <p:cond evt="onClick" delay="0">
                  <p:tgtEl>
                    <p:spTgt spid="1859"/>
                  </p:tgtEl>
                </p:cond>
              </p:nextCondLst>
            </p:seq>
            <p:seq concurrent="1" nextAc="seek">
              <p:cTn id="2419" restart="whenNotActive" fill="hold" evtFilter="cancelBubble" nodeType="interactiveSeq">
                <p:stCondLst>
                  <p:cond evt="onClick" delay="0">
                    <p:tgtEl>
                      <p:spTgt spid="1860"/>
                    </p:tgtEl>
                  </p:cond>
                </p:stCondLst>
                <p:endSync evt="end" delay="0">
                  <p:rtn val="all"/>
                </p:endSync>
                <p:childTnLst>
                  <p:par>
                    <p:cTn id="2420" fill="hold">
                      <p:stCondLst>
                        <p:cond delay="0"/>
                      </p:stCondLst>
                      <p:childTnLst>
                        <p:par>
                          <p:cTn id="2421" fill="hold">
                            <p:stCondLst>
                              <p:cond delay="0"/>
                            </p:stCondLst>
                            <p:childTnLst>
                              <p:par>
                                <p:cTn id="2422" presetID="1" presetClass="exit" presetSubtype="0" fill="hold" grpId="0" nodeType="clickEffect">
                                  <p:stCondLst>
                                    <p:cond delay="0"/>
                                  </p:stCondLst>
                                  <p:childTnLst>
                                    <p:set>
                                      <p:cBhvr>
                                        <p:cTn id="2423" dur="1" fill="hold">
                                          <p:stCondLst>
                                            <p:cond delay="0"/>
                                          </p:stCondLst>
                                        </p:cTn>
                                        <p:tgtEl>
                                          <p:spTgt spid="1860"/>
                                        </p:tgtEl>
                                        <p:attrNameLst>
                                          <p:attrName>style.visibility</p:attrName>
                                        </p:attrNameLst>
                                      </p:cBhvr>
                                      <p:to>
                                        <p:strVal val="hidden"/>
                                      </p:to>
                                    </p:set>
                                  </p:childTnLst>
                                </p:cTn>
                              </p:par>
                            </p:childTnLst>
                          </p:cTn>
                        </p:par>
                      </p:childTnLst>
                    </p:cTn>
                  </p:par>
                </p:childTnLst>
              </p:cTn>
              <p:nextCondLst>
                <p:cond evt="onClick" delay="0">
                  <p:tgtEl>
                    <p:spTgt spid="1860"/>
                  </p:tgtEl>
                </p:cond>
              </p:nextCondLst>
            </p:seq>
            <p:seq concurrent="1" nextAc="seek">
              <p:cTn id="2424" restart="whenNotActive" fill="hold" evtFilter="cancelBubble" nodeType="interactiveSeq">
                <p:stCondLst>
                  <p:cond evt="onClick" delay="0">
                    <p:tgtEl>
                      <p:spTgt spid="1861"/>
                    </p:tgtEl>
                  </p:cond>
                </p:stCondLst>
                <p:endSync evt="end" delay="0">
                  <p:rtn val="all"/>
                </p:endSync>
                <p:childTnLst>
                  <p:par>
                    <p:cTn id="2425" fill="hold">
                      <p:stCondLst>
                        <p:cond delay="0"/>
                      </p:stCondLst>
                      <p:childTnLst>
                        <p:par>
                          <p:cTn id="2426" fill="hold">
                            <p:stCondLst>
                              <p:cond delay="0"/>
                            </p:stCondLst>
                            <p:childTnLst>
                              <p:par>
                                <p:cTn id="2427" presetID="1" presetClass="exit" presetSubtype="0" fill="hold" grpId="0" nodeType="clickEffect">
                                  <p:stCondLst>
                                    <p:cond delay="0"/>
                                  </p:stCondLst>
                                  <p:childTnLst>
                                    <p:set>
                                      <p:cBhvr>
                                        <p:cTn id="2428" dur="1" fill="hold">
                                          <p:stCondLst>
                                            <p:cond delay="0"/>
                                          </p:stCondLst>
                                        </p:cTn>
                                        <p:tgtEl>
                                          <p:spTgt spid="1861"/>
                                        </p:tgtEl>
                                        <p:attrNameLst>
                                          <p:attrName>style.visibility</p:attrName>
                                        </p:attrNameLst>
                                      </p:cBhvr>
                                      <p:to>
                                        <p:strVal val="hidden"/>
                                      </p:to>
                                    </p:set>
                                  </p:childTnLst>
                                </p:cTn>
                              </p:par>
                            </p:childTnLst>
                          </p:cTn>
                        </p:par>
                      </p:childTnLst>
                    </p:cTn>
                  </p:par>
                </p:childTnLst>
              </p:cTn>
              <p:nextCondLst>
                <p:cond evt="onClick" delay="0">
                  <p:tgtEl>
                    <p:spTgt spid="1861"/>
                  </p:tgtEl>
                </p:cond>
              </p:nextCondLst>
            </p:seq>
            <p:seq concurrent="1" nextAc="seek">
              <p:cTn id="2429" restart="whenNotActive" fill="hold" evtFilter="cancelBubble" nodeType="interactiveSeq">
                <p:stCondLst>
                  <p:cond evt="onClick" delay="0">
                    <p:tgtEl>
                      <p:spTgt spid="1862"/>
                    </p:tgtEl>
                  </p:cond>
                </p:stCondLst>
                <p:endSync evt="end" delay="0">
                  <p:rtn val="all"/>
                </p:endSync>
                <p:childTnLst>
                  <p:par>
                    <p:cTn id="2430" fill="hold">
                      <p:stCondLst>
                        <p:cond delay="0"/>
                      </p:stCondLst>
                      <p:childTnLst>
                        <p:par>
                          <p:cTn id="2431" fill="hold">
                            <p:stCondLst>
                              <p:cond delay="0"/>
                            </p:stCondLst>
                            <p:childTnLst>
                              <p:par>
                                <p:cTn id="2432" presetID="1" presetClass="exit" presetSubtype="0" fill="hold" grpId="0" nodeType="clickEffect">
                                  <p:stCondLst>
                                    <p:cond delay="0"/>
                                  </p:stCondLst>
                                  <p:childTnLst>
                                    <p:set>
                                      <p:cBhvr>
                                        <p:cTn id="2433" dur="1" fill="hold">
                                          <p:stCondLst>
                                            <p:cond delay="0"/>
                                          </p:stCondLst>
                                        </p:cTn>
                                        <p:tgtEl>
                                          <p:spTgt spid="1862"/>
                                        </p:tgtEl>
                                        <p:attrNameLst>
                                          <p:attrName>style.visibility</p:attrName>
                                        </p:attrNameLst>
                                      </p:cBhvr>
                                      <p:to>
                                        <p:strVal val="hidden"/>
                                      </p:to>
                                    </p:set>
                                  </p:childTnLst>
                                </p:cTn>
                              </p:par>
                            </p:childTnLst>
                          </p:cTn>
                        </p:par>
                      </p:childTnLst>
                    </p:cTn>
                  </p:par>
                </p:childTnLst>
              </p:cTn>
              <p:nextCondLst>
                <p:cond evt="onClick" delay="0">
                  <p:tgtEl>
                    <p:spTgt spid="1862"/>
                  </p:tgtEl>
                </p:cond>
              </p:nextCondLst>
            </p:seq>
            <p:seq concurrent="1" nextAc="seek">
              <p:cTn id="2434" restart="whenNotActive" fill="hold" evtFilter="cancelBubble" nodeType="interactiveSeq">
                <p:stCondLst>
                  <p:cond evt="onClick" delay="0">
                    <p:tgtEl>
                      <p:spTgt spid="1863"/>
                    </p:tgtEl>
                  </p:cond>
                </p:stCondLst>
                <p:endSync evt="end" delay="0">
                  <p:rtn val="all"/>
                </p:endSync>
                <p:childTnLst>
                  <p:par>
                    <p:cTn id="2435" fill="hold">
                      <p:stCondLst>
                        <p:cond delay="0"/>
                      </p:stCondLst>
                      <p:childTnLst>
                        <p:par>
                          <p:cTn id="2436" fill="hold">
                            <p:stCondLst>
                              <p:cond delay="0"/>
                            </p:stCondLst>
                            <p:childTnLst>
                              <p:par>
                                <p:cTn id="2437" presetID="1" presetClass="exit" presetSubtype="0" fill="hold" grpId="0" nodeType="clickEffect">
                                  <p:stCondLst>
                                    <p:cond delay="0"/>
                                  </p:stCondLst>
                                  <p:childTnLst>
                                    <p:set>
                                      <p:cBhvr>
                                        <p:cTn id="2438" dur="1" fill="hold">
                                          <p:stCondLst>
                                            <p:cond delay="0"/>
                                          </p:stCondLst>
                                        </p:cTn>
                                        <p:tgtEl>
                                          <p:spTgt spid="1863"/>
                                        </p:tgtEl>
                                        <p:attrNameLst>
                                          <p:attrName>style.visibility</p:attrName>
                                        </p:attrNameLst>
                                      </p:cBhvr>
                                      <p:to>
                                        <p:strVal val="hidden"/>
                                      </p:to>
                                    </p:set>
                                  </p:childTnLst>
                                </p:cTn>
                              </p:par>
                            </p:childTnLst>
                          </p:cTn>
                        </p:par>
                      </p:childTnLst>
                    </p:cTn>
                  </p:par>
                </p:childTnLst>
              </p:cTn>
              <p:nextCondLst>
                <p:cond evt="onClick" delay="0">
                  <p:tgtEl>
                    <p:spTgt spid="1863"/>
                  </p:tgtEl>
                </p:cond>
              </p:nextCondLst>
            </p:seq>
            <p:seq concurrent="1" nextAc="seek">
              <p:cTn id="2439" restart="whenNotActive" fill="hold" evtFilter="cancelBubble" nodeType="interactiveSeq">
                <p:stCondLst>
                  <p:cond evt="onClick" delay="0">
                    <p:tgtEl>
                      <p:spTgt spid="1864"/>
                    </p:tgtEl>
                  </p:cond>
                </p:stCondLst>
                <p:endSync evt="end" delay="0">
                  <p:rtn val="all"/>
                </p:endSync>
                <p:childTnLst>
                  <p:par>
                    <p:cTn id="2440" fill="hold">
                      <p:stCondLst>
                        <p:cond delay="0"/>
                      </p:stCondLst>
                      <p:childTnLst>
                        <p:par>
                          <p:cTn id="2441" fill="hold">
                            <p:stCondLst>
                              <p:cond delay="0"/>
                            </p:stCondLst>
                            <p:childTnLst>
                              <p:par>
                                <p:cTn id="2442" presetID="1" presetClass="exit" presetSubtype="0" fill="hold" grpId="0" nodeType="clickEffect">
                                  <p:stCondLst>
                                    <p:cond delay="0"/>
                                  </p:stCondLst>
                                  <p:childTnLst>
                                    <p:set>
                                      <p:cBhvr>
                                        <p:cTn id="2443" dur="1" fill="hold">
                                          <p:stCondLst>
                                            <p:cond delay="0"/>
                                          </p:stCondLst>
                                        </p:cTn>
                                        <p:tgtEl>
                                          <p:spTgt spid="1864"/>
                                        </p:tgtEl>
                                        <p:attrNameLst>
                                          <p:attrName>style.visibility</p:attrName>
                                        </p:attrNameLst>
                                      </p:cBhvr>
                                      <p:to>
                                        <p:strVal val="hidden"/>
                                      </p:to>
                                    </p:set>
                                  </p:childTnLst>
                                </p:cTn>
                              </p:par>
                            </p:childTnLst>
                          </p:cTn>
                        </p:par>
                      </p:childTnLst>
                    </p:cTn>
                  </p:par>
                </p:childTnLst>
              </p:cTn>
              <p:nextCondLst>
                <p:cond evt="onClick" delay="0">
                  <p:tgtEl>
                    <p:spTgt spid="1864"/>
                  </p:tgtEl>
                </p:cond>
              </p:nextCondLst>
            </p:seq>
            <p:seq concurrent="1" nextAc="seek">
              <p:cTn id="2444" restart="whenNotActive" fill="hold" evtFilter="cancelBubble" nodeType="interactiveSeq">
                <p:stCondLst>
                  <p:cond evt="onClick" delay="0">
                    <p:tgtEl>
                      <p:spTgt spid="1865"/>
                    </p:tgtEl>
                  </p:cond>
                </p:stCondLst>
                <p:endSync evt="end" delay="0">
                  <p:rtn val="all"/>
                </p:endSync>
                <p:childTnLst>
                  <p:par>
                    <p:cTn id="2445" fill="hold">
                      <p:stCondLst>
                        <p:cond delay="0"/>
                      </p:stCondLst>
                      <p:childTnLst>
                        <p:par>
                          <p:cTn id="2446" fill="hold">
                            <p:stCondLst>
                              <p:cond delay="0"/>
                            </p:stCondLst>
                            <p:childTnLst>
                              <p:par>
                                <p:cTn id="2447" presetID="1" presetClass="exit" presetSubtype="0" fill="hold" grpId="0" nodeType="clickEffect">
                                  <p:stCondLst>
                                    <p:cond delay="0"/>
                                  </p:stCondLst>
                                  <p:childTnLst>
                                    <p:set>
                                      <p:cBhvr>
                                        <p:cTn id="2448" dur="1" fill="hold">
                                          <p:stCondLst>
                                            <p:cond delay="0"/>
                                          </p:stCondLst>
                                        </p:cTn>
                                        <p:tgtEl>
                                          <p:spTgt spid="1865"/>
                                        </p:tgtEl>
                                        <p:attrNameLst>
                                          <p:attrName>style.visibility</p:attrName>
                                        </p:attrNameLst>
                                      </p:cBhvr>
                                      <p:to>
                                        <p:strVal val="hidden"/>
                                      </p:to>
                                    </p:set>
                                  </p:childTnLst>
                                </p:cTn>
                              </p:par>
                            </p:childTnLst>
                          </p:cTn>
                        </p:par>
                      </p:childTnLst>
                    </p:cTn>
                  </p:par>
                </p:childTnLst>
              </p:cTn>
              <p:nextCondLst>
                <p:cond evt="onClick" delay="0">
                  <p:tgtEl>
                    <p:spTgt spid="1865"/>
                  </p:tgtEl>
                </p:cond>
              </p:nextCondLst>
            </p:seq>
            <p:seq concurrent="1" nextAc="seek">
              <p:cTn id="2449" restart="whenNotActive" fill="hold" evtFilter="cancelBubble" nodeType="interactiveSeq">
                <p:stCondLst>
                  <p:cond evt="onClick" delay="0">
                    <p:tgtEl>
                      <p:spTgt spid="1866"/>
                    </p:tgtEl>
                  </p:cond>
                </p:stCondLst>
                <p:endSync evt="end" delay="0">
                  <p:rtn val="all"/>
                </p:endSync>
                <p:childTnLst>
                  <p:par>
                    <p:cTn id="2450" fill="hold">
                      <p:stCondLst>
                        <p:cond delay="0"/>
                      </p:stCondLst>
                      <p:childTnLst>
                        <p:par>
                          <p:cTn id="2451" fill="hold">
                            <p:stCondLst>
                              <p:cond delay="0"/>
                            </p:stCondLst>
                            <p:childTnLst>
                              <p:par>
                                <p:cTn id="2452" presetID="1" presetClass="exit" presetSubtype="0" fill="hold" grpId="0" nodeType="clickEffect">
                                  <p:stCondLst>
                                    <p:cond delay="0"/>
                                  </p:stCondLst>
                                  <p:childTnLst>
                                    <p:set>
                                      <p:cBhvr>
                                        <p:cTn id="2453" dur="1" fill="hold">
                                          <p:stCondLst>
                                            <p:cond delay="0"/>
                                          </p:stCondLst>
                                        </p:cTn>
                                        <p:tgtEl>
                                          <p:spTgt spid="1866"/>
                                        </p:tgtEl>
                                        <p:attrNameLst>
                                          <p:attrName>style.visibility</p:attrName>
                                        </p:attrNameLst>
                                      </p:cBhvr>
                                      <p:to>
                                        <p:strVal val="hidden"/>
                                      </p:to>
                                    </p:set>
                                  </p:childTnLst>
                                </p:cTn>
                              </p:par>
                            </p:childTnLst>
                          </p:cTn>
                        </p:par>
                      </p:childTnLst>
                    </p:cTn>
                  </p:par>
                </p:childTnLst>
              </p:cTn>
              <p:nextCondLst>
                <p:cond evt="onClick" delay="0">
                  <p:tgtEl>
                    <p:spTgt spid="1866"/>
                  </p:tgtEl>
                </p:cond>
              </p:nextCondLst>
            </p:seq>
            <p:seq concurrent="1" nextAc="seek">
              <p:cTn id="2454" restart="whenNotActive" fill="hold" evtFilter="cancelBubble" nodeType="interactiveSeq">
                <p:stCondLst>
                  <p:cond evt="onClick" delay="0">
                    <p:tgtEl>
                      <p:spTgt spid="1867"/>
                    </p:tgtEl>
                  </p:cond>
                </p:stCondLst>
                <p:endSync evt="end" delay="0">
                  <p:rtn val="all"/>
                </p:endSync>
                <p:childTnLst>
                  <p:par>
                    <p:cTn id="2455" fill="hold">
                      <p:stCondLst>
                        <p:cond delay="0"/>
                      </p:stCondLst>
                      <p:childTnLst>
                        <p:par>
                          <p:cTn id="2456" fill="hold">
                            <p:stCondLst>
                              <p:cond delay="0"/>
                            </p:stCondLst>
                            <p:childTnLst>
                              <p:par>
                                <p:cTn id="2457" presetID="1" presetClass="exit" presetSubtype="0" fill="hold" grpId="0" nodeType="clickEffect">
                                  <p:stCondLst>
                                    <p:cond delay="0"/>
                                  </p:stCondLst>
                                  <p:childTnLst>
                                    <p:set>
                                      <p:cBhvr>
                                        <p:cTn id="2458" dur="1" fill="hold">
                                          <p:stCondLst>
                                            <p:cond delay="0"/>
                                          </p:stCondLst>
                                        </p:cTn>
                                        <p:tgtEl>
                                          <p:spTgt spid="1867"/>
                                        </p:tgtEl>
                                        <p:attrNameLst>
                                          <p:attrName>style.visibility</p:attrName>
                                        </p:attrNameLst>
                                      </p:cBhvr>
                                      <p:to>
                                        <p:strVal val="hidden"/>
                                      </p:to>
                                    </p:set>
                                  </p:childTnLst>
                                </p:cTn>
                              </p:par>
                            </p:childTnLst>
                          </p:cTn>
                        </p:par>
                      </p:childTnLst>
                    </p:cTn>
                  </p:par>
                </p:childTnLst>
              </p:cTn>
              <p:nextCondLst>
                <p:cond evt="onClick" delay="0">
                  <p:tgtEl>
                    <p:spTgt spid="1867"/>
                  </p:tgtEl>
                </p:cond>
              </p:nextCondLst>
            </p:seq>
            <p:seq concurrent="1" nextAc="seek">
              <p:cTn id="2459" restart="whenNotActive" fill="hold" evtFilter="cancelBubble" nodeType="interactiveSeq">
                <p:stCondLst>
                  <p:cond evt="onClick" delay="0">
                    <p:tgtEl>
                      <p:spTgt spid="1868"/>
                    </p:tgtEl>
                  </p:cond>
                </p:stCondLst>
                <p:endSync evt="end" delay="0">
                  <p:rtn val="all"/>
                </p:endSync>
                <p:childTnLst>
                  <p:par>
                    <p:cTn id="2460" fill="hold">
                      <p:stCondLst>
                        <p:cond delay="0"/>
                      </p:stCondLst>
                      <p:childTnLst>
                        <p:par>
                          <p:cTn id="2461" fill="hold">
                            <p:stCondLst>
                              <p:cond delay="0"/>
                            </p:stCondLst>
                            <p:childTnLst>
                              <p:par>
                                <p:cTn id="2462" presetID="1" presetClass="exit" presetSubtype="0" fill="hold" grpId="0" nodeType="clickEffect">
                                  <p:stCondLst>
                                    <p:cond delay="0"/>
                                  </p:stCondLst>
                                  <p:childTnLst>
                                    <p:set>
                                      <p:cBhvr>
                                        <p:cTn id="2463" dur="1" fill="hold">
                                          <p:stCondLst>
                                            <p:cond delay="0"/>
                                          </p:stCondLst>
                                        </p:cTn>
                                        <p:tgtEl>
                                          <p:spTgt spid="1868"/>
                                        </p:tgtEl>
                                        <p:attrNameLst>
                                          <p:attrName>style.visibility</p:attrName>
                                        </p:attrNameLst>
                                      </p:cBhvr>
                                      <p:to>
                                        <p:strVal val="hidden"/>
                                      </p:to>
                                    </p:set>
                                  </p:childTnLst>
                                </p:cTn>
                              </p:par>
                            </p:childTnLst>
                          </p:cTn>
                        </p:par>
                      </p:childTnLst>
                    </p:cTn>
                  </p:par>
                </p:childTnLst>
              </p:cTn>
              <p:nextCondLst>
                <p:cond evt="onClick" delay="0">
                  <p:tgtEl>
                    <p:spTgt spid="1868"/>
                  </p:tgtEl>
                </p:cond>
              </p:nextCondLst>
            </p:seq>
            <p:seq concurrent="1" nextAc="seek">
              <p:cTn id="2464" restart="whenNotActive" fill="hold" evtFilter="cancelBubble" nodeType="interactiveSeq">
                <p:stCondLst>
                  <p:cond evt="onClick" delay="0">
                    <p:tgtEl>
                      <p:spTgt spid="1869"/>
                    </p:tgtEl>
                  </p:cond>
                </p:stCondLst>
                <p:endSync evt="end" delay="0">
                  <p:rtn val="all"/>
                </p:endSync>
                <p:childTnLst>
                  <p:par>
                    <p:cTn id="2465" fill="hold">
                      <p:stCondLst>
                        <p:cond delay="0"/>
                      </p:stCondLst>
                      <p:childTnLst>
                        <p:par>
                          <p:cTn id="2466" fill="hold">
                            <p:stCondLst>
                              <p:cond delay="0"/>
                            </p:stCondLst>
                            <p:childTnLst>
                              <p:par>
                                <p:cTn id="2467" presetID="1" presetClass="exit" presetSubtype="0" fill="hold" grpId="0" nodeType="clickEffect">
                                  <p:stCondLst>
                                    <p:cond delay="0"/>
                                  </p:stCondLst>
                                  <p:childTnLst>
                                    <p:set>
                                      <p:cBhvr>
                                        <p:cTn id="2468" dur="1" fill="hold">
                                          <p:stCondLst>
                                            <p:cond delay="0"/>
                                          </p:stCondLst>
                                        </p:cTn>
                                        <p:tgtEl>
                                          <p:spTgt spid="1869"/>
                                        </p:tgtEl>
                                        <p:attrNameLst>
                                          <p:attrName>style.visibility</p:attrName>
                                        </p:attrNameLst>
                                      </p:cBhvr>
                                      <p:to>
                                        <p:strVal val="hidden"/>
                                      </p:to>
                                    </p:set>
                                  </p:childTnLst>
                                </p:cTn>
                              </p:par>
                            </p:childTnLst>
                          </p:cTn>
                        </p:par>
                      </p:childTnLst>
                    </p:cTn>
                  </p:par>
                </p:childTnLst>
              </p:cTn>
              <p:nextCondLst>
                <p:cond evt="onClick" delay="0">
                  <p:tgtEl>
                    <p:spTgt spid="1869"/>
                  </p:tgtEl>
                </p:cond>
              </p:nextCondLst>
            </p:seq>
            <p:seq concurrent="1" nextAc="seek">
              <p:cTn id="2469" restart="whenNotActive" fill="hold" evtFilter="cancelBubble" nodeType="interactiveSeq">
                <p:stCondLst>
                  <p:cond evt="onClick" delay="0">
                    <p:tgtEl>
                      <p:spTgt spid="1870"/>
                    </p:tgtEl>
                  </p:cond>
                </p:stCondLst>
                <p:endSync evt="end" delay="0">
                  <p:rtn val="all"/>
                </p:endSync>
                <p:childTnLst>
                  <p:par>
                    <p:cTn id="2470" fill="hold">
                      <p:stCondLst>
                        <p:cond delay="0"/>
                      </p:stCondLst>
                      <p:childTnLst>
                        <p:par>
                          <p:cTn id="2471" fill="hold">
                            <p:stCondLst>
                              <p:cond delay="0"/>
                            </p:stCondLst>
                            <p:childTnLst>
                              <p:par>
                                <p:cTn id="2472" presetID="1" presetClass="exit" presetSubtype="0" fill="hold" grpId="0" nodeType="clickEffect">
                                  <p:stCondLst>
                                    <p:cond delay="0"/>
                                  </p:stCondLst>
                                  <p:childTnLst>
                                    <p:set>
                                      <p:cBhvr>
                                        <p:cTn id="2473" dur="1" fill="hold">
                                          <p:stCondLst>
                                            <p:cond delay="0"/>
                                          </p:stCondLst>
                                        </p:cTn>
                                        <p:tgtEl>
                                          <p:spTgt spid="1870"/>
                                        </p:tgtEl>
                                        <p:attrNameLst>
                                          <p:attrName>style.visibility</p:attrName>
                                        </p:attrNameLst>
                                      </p:cBhvr>
                                      <p:to>
                                        <p:strVal val="hidden"/>
                                      </p:to>
                                    </p:set>
                                  </p:childTnLst>
                                </p:cTn>
                              </p:par>
                            </p:childTnLst>
                          </p:cTn>
                        </p:par>
                      </p:childTnLst>
                    </p:cTn>
                  </p:par>
                </p:childTnLst>
              </p:cTn>
              <p:nextCondLst>
                <p:cond evt="onClick" delay="0">
                  <p:tgtEl>
                    <p:spTgt spid="1870"/>
                  </p:tgtEl>
                </p:cond>
              </p:nextCondLst>
            </p:seq>
            <p:seq concurrent="1" nextAc="seek">
              <p:cTn id="2474" restart="whenNotActive" fill="hold" evtFilter="cancelBubble" nodeType="interactiveSeq">
                <p:stCondLst>
                  <p:cond evt="onClick" delay="0">
                    <p:tgtEl>
                      <p:spTgt spid="1871"/>
                    </p:tgtEl>
                  </p:cond>
                </p:stCondLst>
                <p:endSync evt="end" delay="0">
                  <p:rtn val="all"/>
                </p:endSync>
                <p:childTnLst>
                  <p:par>
                    <p:cTn id="2475" fill="hold">
                      <p:stCondLst>
                        <p:cond delay="0"/>
                      </p:stCondLst>
                      <p:childTnLst>
                        <p:par>
                          <p:cTn id="2476" fill="hold">
                            <p:stCondLst>
                              <p:cond delay="0"/>
                            </p:stCondLst>
                            <p:childTnLst>
                              <p:par>
                                <p:cTn id="2477" presetID="1" presetClass="exit" presetSubtype="0" fill="hold" grpId="0" nodeType="clickEffect">
                                  <p:stCondLst>
                                    <p:cond delay="0"/>
                                  </p:stCondLst>
                                  <p:childTnLst>
                                    <p:set>
                                      <p:cBhvr>
                                        <p:cTn id="2478" dur="1" fill="hold">
                                          <p:stCondLst>
                                            <p:cond delay="0"/>
                                          </p:stCondLst>
                                        </p:cTn>
                                        <p:tgtEl>
                                          <p:spTgt spid="1871"/>
                                        </p:tgtEl>
                                        <p:attrNameLst>
                                          <p:attrName>style.visibility</p:attrName>
                                        </p:attrNameLst>
                                      </p:cBhvr>
                                      <p:to>
                                        <p:strVal val="hidden"/>
                                      </p:to>
                                    </p:set>
                                  </p:childTnLst>
                                </p:cTn>
                              </p:par>
                            </p:childTnLst>
                          </p:cTn>
                        </p:par>
                      </p:childTnLst>
                    </p:cTn>
                  </p:par>
                </p:childTnLst>
              </p:cTn>
              <p:nextCondLst>
                <p:cond evt="onClick" delay="0">
                  <p:tgtEl>
                    <p:spTgt spid="1871"/>
                  </p:tgtEl>
                </p:cond>
              </p:nextCondLst>
            </p:seq>
            <p:seq concurrent="1" nextAc="seek">
              <p:cTn id="2479" restart="whenNotActive" fill="hold" evtFilter="cancelBubble" nodeType="interactiveSeq">
                <p:stCondLst>
                  <p:cond evt="onClick" delay="0">
                    <p:tgtEl>
                      <p:spTgt spid="1872"/>
                    </p:tgtEl>
                  </p:cond>
                </p:stCondLst>
                <p:endSync evt="end" delay="0">
                  <p:rtn val="all"/>
                </p:endSync>
                <p:childTnLst>
                  <p:par>
                    <p:cTn id="2480" fill="hold">
                      <p:stCondLst>
                        <p:cond delay="0"/>
                      </p:stCondLst>
                      <p:childTnLst>
                        <p:par>
                          <p:cTn id="2481" fill="hold">
                            <p:stCondLst>
                              <p:cond delay="0"/>
                            </p:stCondLst>
                            <p:childTnLst>
                              <p:par>
                                <p:cTn id="2482" presetID="1" presetClass="exit" presetSubtype="0" fill="hold" grpId="0" nodeType="clickEffect">
                                  <p:stCondLst>
                                    <p:cond delay="0"/>
                                  </p:stCondLst>
                                  <p:childTnLst>
                                    <p:set>
                                      <p:cBhvr>
                                        <p:cTn id="2483" dur="1" fill="hold">
                                          <p:stCondLst>
                                            <p:cond delay="0"/>
                                          </p:stCondLst>
                                        </p:cTn>
                                        <p:tgtEl>
                                          <p:spTgt spid="1872"/>
                                        </p:tgtEl>
                                        <p:attrNameLst>
                                          <p:attrName>style.visibility</p:attrName>
                                        </p:attrNameLst>
                                      </p:cBhvr>
                                      <p:to>
                                        <p:strVal val="hidden"/>
                                      </p:to>
                                    </p:set>
                                  </p:childTnLst>
                                </p:cTn>
                              </p:par>
                            </p:childTnLst>
                          </p:cTn>
                        </p:par>
                      </p:childTnLst>
                    </p:cTn>
                  </p:par>
                </p:childTnLst>
              </p:cTn>
              <p:nextCondLst>
                <p:cond evt="onClick" delay="0">
                  <p:tgtEl>
                    <p:spTgt spid="1872"/>
                  </p:tgtEl>
                </p:cond>
              </p:nextCondLst>
            </p:seq>
            <p:seq concurrent="1" nextAc="seek">
              <p:cTn id="2484" restart="whenNotActive" fill="hold" evtFilter="cancelBubble" nodeType="interactiveSeq">
                <p:stCondLst>
                  <p:cond evt="onClick" delay="0">
                    <p:tgtEl>
                      <p:spTgt spid="1873"/>
                    </p:tgtEl>
                  </p:cond>
                </p:stCondLst>
                <p:endSync evt="end" delay="0">
                  <p:rtn val="all"/>
                </p:endSync>
                <p:childTnLst>
                  <p:par>
                    <p:cTn id="2485" fill="hold">
                      <p:stCondLst>
                        <p:cond delay="0"/>
                      </p:stCondLst>
                      <p:childTnLst>
                        <p:par>
                          <p:cTn id="2486" fill="hold">
                            <p:stCondLst>
                              <p:cond delay="0"/>
                            </p:stCondLst>
                            <p:childTnLst>
                              <p:par>
                                <p:cTn id="2487" presetID="1" presetClass="exit" presetSubtype="0" fill="hold" grpId="0" nodeType="clickEffect">
                                  <p:stCondLst>
                                    <p:cond delay="0"/>
                                  </p:stCondLst>
                                  <p:childTnLst>
                                    <p:set>
                                      <p:cBhvr>
                                        <p:cTn id="2488" dur="1" fill="hold">
                                          <p:stCondLst>
                                            <p:cond delay="0"/>
                                          </p:stCondLst>
                                        </p:cTn>
                                        <p:tgtEl>
                                          <p:spTgt spid="1873"/>
                                        </p:tgtEl>
                                        <p:attrNameLst>
                                          <p:attrName>style.visibility</p:attrName>
                                        </p:attrNameLst>
                                      </p:cBhvr>
                                      <p:to>
                                        <p:strVal val="hidden"/>
                                      </p:to>
                                    </p:set>
                                  </p:childTnLst>
                                </p:cTn>
                              </p:par>
                            </p:childTnLst>
                          </p:cTn>
                        </p:par>
                      </p:childTnLst>
                    </p:cTn>
                  </p:par>
                </p:childTnLst>
              </p:cTn>
              <p:nextCondLst>
                <p:cond evt="onClick" delay="0">
                  <p:tgtEl>
                    <p:spTgt spid="1873"/>
                  </p:tgtEl>
                </p:cond>
              </p:nextCondLst>
            </p:seq>
            <p:seq concurrent="1" nextAc="seek">
              <p:cTn id="2489" restart="whenNotActive" fill="hold" evtFilter="cancelBubble" nodeType="interactiveSeq">
                <p:stCondLst>
                  <p:cond evt="onClick" delay="0">
                    <p:tgtEl>
                      <p:spTgt spid="1874"/>
                    </p:tgtEl>
                  </p:cond>
                </p:stCondLst>
                <p:endSync evt="end" delay="0">
                  <p:rtn val="all"/>
                </p:endSync>
                <p:childTnLst>
                  <p:par>
                    <p:cTn id="2490" fill="hold">
                      <p:stCondLst>
                        <p:cond delay="0"/>
                      </p:stCondLst>
                      <p:childTnLst>
                        <p:par>
                          <p:cTn id="2491" fill="hold">
                            <p:stCondLst>
                              <p:cond delay="0"/>
                            </p:stCondLst>
                            <p:childTnLst>
                              <p:par>
                                <p:cTn id="2492" presetID="1" presetClass="exit" presetSubtype="0" fill="hold" grpId="0" nodeType="clickEffect">
                                  <p:stCondLst>
                                    <p:cond delay="0"/>
                                  </p:stCondLst>
                                  <p:childTnLst>
                                    <p:set>
                                      <p:cBhvr>
                                        <p:cTn id="2493" dur="1" fill="hold">
                                          <p:stCondLst>
                                            <p:cond delay="0"/>
                                          </p:stCondLst>
                                        </p:cTn>
                                        <p:tgtEl>
                                          <p:spTgt spid="1874"/>
                                        </p:tgtEl>
                                        <p:attrNameLst>
                                          <p:attrName>style.visibility</p:attrName>
                                        </p:attrNameLst>
                                      </p:cBhvr>
                                      <p:to>
                                        <p:strVal val="hidden"/>
                                      </p:to>
                                    </p:set>
                                  </p:childTnLst>
                                </p:cTn>
                              </p:par>
                            </p:childTnLst>
                          </p:cTn>
                        </p:par>
                      </p:childTnLst>
                    </p:cTn>
                  </p:par>
                </p:childTnLst>
              </p:cTn>
              <p:nextCondLst>
                <p:cond evt="onClick" delay="0">
                  <p:tgtEl>
                    <p:spTgt spid="1874"/>
                  </p:tgtEl>
                </p:cond>
              </p:nextCondLst>
            </p:seq>
            <p:seq concurrent="1" nextAc="seek">
              <p:cTn id="2494" restart="whenNotActive" fill="hold" evtFilter="cancelBubble" nodeType="interactiveSeq">
                <p:stCondLst>
                  <p:cond evt="onClick" delay="0">
                    <p:tgtEl>
                      <p:spTgt spid="1875"/>
                    </p:tgtEl>
                  </p:cond>
                </p:stCondLst>
                <p:endSync evt="end" delay="0">
                  <p:rtn val="all"/>
                </p:endSync>
                <p:childTnLst>
                  <p:par>
                    <p:cTn id="2495" fill="hold">
                      <p:stCondLst>
                        <p:cond delay="0"/>
                      </p:stCondLst>
                      <p:childTnLst>
                        <p:par>
                          <p:cTn id="2496" fill="hold">
                            <p:stCondLst>
                              <p:cond delay="0"/>
                            </p:stCondLst>
                            <p:childTnLst>
                              <p:par>
                                <p:cTn id="2497" presetID="1" presetClass="exit" presetSubtype="0" fill="hold" grpId="0" nodeType="clickEffect">
                                  <p:stCondLst>
                                    <p:cond delay="0"/>
                                  </p:stCondLst>
                                  <p:childTnLst>
                                    <p:set>
                                      <p:cBhvr>
                                        <p:cTn id="2498" dur="1" fill="hold">
                                          <p:stCondLst>
                                            <p:cond delay="0"/>
                                          </p:stCondLst>
                                        </p:cTn>
                                        <p:tgtEl>
                                          <p:spTgt spid="1875"/>
                                        </p:tgtEl>
                                        <p:attrNameLst>
                                          <p:attrName>style.visibility</p:attrName>
                                        </p:attrNameLst>
                                      </p:cBhvr>
                                      <p:to>
                                        <p:strVal val="hidden"/>
                                      </p:to>
                                    </p:set>
                                  </p:childTnLst>
                                </p:cTn>
                              </p:par>
                            </p:childTnLst>
                          </p:cTn>
                        </p:par>
                      </p:childTnLst>
                    </p:cTn>
                  </p:par>
                </p:childTnLst>
              </p:cTn>
              <p:nextCondLst>
                <p:cond evt="onClick" delay="0">
                  <p:tgtEl>
                    <p:spTgt spid="1875"/>
                  </p:tgtEl>
                </p:cond>
              </p:nextCondLst>
            </p:seq>
            <p:seq concurrent="1" nextAc="seek">
              <p:cTn id="2499" restart="whenNotActive" fill="hold" evtFilter="cancelBubble" nodeType="interactiveSeq">
                <p:stCondLst>
                  <p:cond evt="onClick" delay="0">
                    <p:tgtEl>
                      <p:spTgt spid="1876"/>
                    </p:tgtEl>
                  </p:cond>
                </p:stCondLst>
                <p:endSync evt="end" delay="0">
                  <p:rtn val="all"/>
                </p:endSync>
                <p:childTnLst>
                  <p:par>
                    <p:cTn id="2500" fill="hold">
                      <p:stCondLst>
                        <p:cond delay="0"/>
                      </p:stCondLst>
                      <p:childTnLst>
                        <p:par>
                          <p:cTn id="2501" fill="hold">
                            <p:stCondLst>
                              <p:cond delay="0"/>
                            </p:stCondLst>
                            <p:childTnLst>
                              <p:par>
                                <p:cTn id="2502" presetID="1" presetClass="exit" presetSubtype="0" fill="hold" grpId="0" nodeType="clickEffect">
                                  <p:stCondLst>
                                    <p:cond delay="0"/>
                                  </p:stCondLst>
                                  <p:childTnLst>
                                    <p:set>
                                      <p:cBhvr>
                                        <p:cTn id="2503" dur="1" fill="hold">
                                          <p:stCondLst>
                                            <p:cond delay="0"/>
                                          </p:stCondLst>
                                        </p:cTn>
                                        <p:tgtEl>
                                          <p:spTgt spid="1876"/>
                                        </p:tgtEl>
                                        <p:attrNameLst>
                                          <p:attrName>style.visibility</p:attrName>
                                        </p:attrNameLst>
                                      </p:cBhvr>
                                      <p:to>
                                        <p:strVal val="hidden"/>
                                      </p:to>
                                    </p:set>
                                  </p:childTnLst>
                                </p:cTn>
                              </p:par>
                            </p:childTnLst>
                          </p:cTn>
                        </p:par>
                      </p:childTnLst>
                    </p:cTn>
                  </p:par>
                </p:childTnLst>
              </p:cTn>
              <p:nextCondLst>
                <p:cond evt="onClick" delay="0">
                  <p:tgtEl>
                    <p:spTgt spid="1876"/>
                  </p:tgtEl>
                </p:cond>
              </p:nextCondLst>
            </p:seq>
            <p:seq concurrent="1" nextAc="seek">
              <p:cTn id="2504" restart="whenNotActive" fill="hold" evtFilter="cancelBubble" nodeType="interactiveSeq">
                <p:stCondLst>
                  <p:cond evt="onClick" delay="0">
                    <p:tgtEl>
                      <p:spTgt spid="1877"/>
                    </p:tgtEl>
                  </p:cond>
                </p:stCondLst>
                <p:endSync evt="end" delay="0">
                  <p:rtn val="all"/>
                </p:endSync>
                <p:childTnLst>
                  <p:par>
                    <p:cTn id="2505" fill="hold">
                      <p:stCondLst>
                        <p:cond delay="0"/>
                      </p:stCondLst>
                      <p:childTnLst>
                        <p:par>
                          <p:cTn id="2506" fill="hold">
                            <p:stCondLst>
                              <p:cond delay="0"/>
                            </p:stCondLst>
                            <p:childTnLst>
                              <p:par>
                                <p:cTn id="2507" presetID="1" presetClass="exit" presetSubtype="0" fill="hold" grpId="0" nodeType="clickEffect">
                                  <p:stCondLst>
                                    <p:cond delay="0"/>
                                  </p:stCondLst>
                                  <p:childTnLst>
                                    <p:set>
                                      <p:cBhvr>
                                        <p:cTn id="2508" dur="1" fill="hold">
                                          <p:stCondLst>
                                            <p:cond delay="0"/>
                                          </p:stCondLst>
                                        </p:cTn>
                                        <p:tgtEl>
                                          <p:spTgt spid="1877"/>
                                        </p:tgtEl>
                                        <p:attrNameLst>
                                          <p:attrName>style.visibility</p:attrName>
                                        </p:attrNameLst>
                                      </p:cBhvr>
                                      <p:to>
                                        <p:strVal val="hidden"/>
                                      </p:to>
                                    </p:set>
                                  </p:childTnLst>
                                </p:cTn>
                              </p:par>
                            </p:childTnLst>
                          </p:cTn>
                        </p:par>
                      </p:childTnLst>
                    </p:cTn>
                  </p:par>
                </p:childTnLst>
              </p:cTn>
              <p:nextCondLst>
                <p:cond evt="onClick" delay="0">
                  <p:tgtEl>
                    <p:spTgt spid="1877"/>
                  </p:tgtEl>
                </p:cond>
              </p:nextCondLst>
            </p:seq>
            <p:seq concurrent="1" nextAc="seek">
              <p:cTn id="2509" restart="whenNotActive" fill="hold" evtFilter="cancelBubble" nodeType="interactiveSeq">
                <p:stCondLst>
                  <p:cond evt="onClick" delay="0">
                    <p:tgtEl>
                      <p:spTgt spid="1878"/>
                    </p:tgtEl>
                  </p:cond>
                </p:stCondLst>
                <p:endSync evt="end" delay="0">
                  <p:rtn val="all"/>
                </p:endSync>
                <p:childTnLst>
                  <p:par>
                    <p:cTn id="2510" fill="hold">
                      <p:stCondLst>
                        <p:cond delay="0"/>
                      </p:stCondLst>
                      <p:childTnLst>
                        <p:par>
                          <p:cTn id="2511" fill="hold">
                            <p:stCondLst>
                              <p:cond delay="0"/>
                            </p:stCondLst>
                            <p:childTnLst>
                              <p:par>
                                <p:cTn id="2512" presetID="1" presetClass="exit" presetSubtype="0" fill="hold" grpId="0" nodeType="clickEffect">
                                  <p:stCondLst>
                                    <p:cond delay="0"/>
                                  </p:stCondLst>
                                  <p:childTnLst>
                                    <p:set>
                                      <p:cBhvr>
                                        <p:cTn id="2513" dur="1" fill="hold">
                                          <p:stCondLst>
                                            <p:cond delay="0"/>
                                          </p:stCondLst>
                                        </p:cTn>
                                        <p:tgtEl>
                                          <p:spTgt spid="1878"/>
                                        </p:tgtEl>
                                        <p:attrNameLst>
                                          <p:attrName>style.visibility</p:attrName>
                                        </p:attrNameLst>
                                      </p:cBhvr>
                                      <p:to>
                                        <p:strVal val="hidden"/>
                                      </p:to>
                                    </p:set>
                                  </p:childTnLst>
                                </p:cTn>
                              </p:par>
                            </p:childTnLst>
                          </p:cTn>
                        </p:par>
                      </p:childTnLst>
                    </p:cTn>
                  </p:par>
                </p:childTnLst>
              </p:cTn>
              <p:nextCondLst>
                <p:cond evt="onClick" delay="0">
                  <p:tgtEl>
                    <p:spTgt spid="1878"/>
                  </p:tgtEl>
                </p:cond>
              </p:nextCondLst>
            </p:seq>
            <p:seq concurrent="1" nextAc="seek">
              <p:cTn id="2514" restart="whenNotActive" fill="hold" evtFilter="cancelBubble" nodeType="interactiveSeq">
                <p:stCondLst>
                  <p:cond evt="onClick" delay="0">
                    <p:tgtEl>
                      <p:spTgt spid="1879"/>
                    </p:tgtEl>
                  </p:cond>
                </p:stCondLst>
                <p:endSync evt="end" delay="0">
                  <p:rtn val="all"/>
                </p:endSync>
                <p:childTnLst>
                  <p:par>
                    <p:cTn id="2515" fill="hold">
                      <p:stCondLst>
                        <p:cond delay="0"/>
                      </p:stCondLst>
                      <p:childTnLst>
                        <p:par>
                          <p:cTn id="2516" fill="hold">
                            <p:stCondLst>
                              <p:cond delay="0"/>
                            </p:stCondLst>
                            <p:childTnLst>
                              <p:par>
                                <p:cTn id="2517" presetID="1" presetClass="exit" presetSubtype="0" fill="hold" grpId="0" nodeType="clickEffect">
                                  <p:stCondLst>
                                    <p:cond delay="0"/>
                                  </p:stCondLst>
                                  <p:childTnLst>
                                    <p:set>
                                      <p:cBhvr>
                                        <p:cTn id="2518" dur="1" fill="hold">
                                          <p:stCondLst>
                                            <p:cond delay="0"/>
                                          </p:stCondLst>
                                        </p:cTn>
                                        <p:tgtEl>
                                          <p:spTgt spid="1879"/>
                                        </p:tgtEl>
                                        <p:attrNameLst>
                                          <p:attrName>style.visibility</p:attrName>
                                        </p:attrNameLst>
                                      </p:cBhvr>
                                      <p:to>
                                        <p:strVal val="hidden"/>
                                      </p:to>
                                    </p:set>
                                  </p:childTnLst>
                                </p:cTn>
                              </p:par>
                            </p:childTnLst>
                          </p:cTn>
                        </p:par>
                      </p:childTnLst>
                    </p:cTn>
                  </p:par>
                </p:childTnLst>
              </p:cTn>
              <p:nextCondLst>
                <p:cond evt="onClick" delay="0">
                  <p:tgtEl>
                    <p:spTgt spid="1879"/>
                  </p:tgtEl>
                </p:cond>
              </p:nextCondLst>
            </p:seq>
            <p:seq concurrent="1" nextAc="seek">
              <p:cTn id="2519" restart="whenNotActive" fill="hold" evtFilter="cancelBubble" nodeType="interactiveSeq">
                <p:stCondLst>
                  <p:cond evt="onClick" delay="0">
                    <p:tgtEl>
                      <p:spTgt spid="1880"/>
                    </p:tgtEl>
                  </p:cond>
                </p:stCondLst>
                <p:endSync evt="end" delay="0">
                  <p:rtn val="all"/>
                </p:endSync>
                <p:childTnLst>
                  <p:par>
                    <p:cTn id="2520" fill="hold">
                      <p:stCondLst>
                        <p:cond delay="0"/>
                      </p:stCondLst>
                      <p:childTnLst>
                        <p:par>
                          <p:cTn id="2521" fill="hold">
                            <p:stCondLst>
                              <p:cond delay="0"/>
                            </p:stCondLst>
                            <p:childTnLst>
                              <p:par>
                                <p:cTn id="2522" presetID="1" presetClass="exit" presetSubtype="0" fill="hold" grpId="0" nodeType="clickEffect">
                                  <p:stCondLst>
                                    <p:cond delay="0"/>
                                  </p:stCondLst>
                                  <p:childTnLst>
                                    <p:set>
                                      <p:cBhvr>
                                        <p:cTn id="2523" dur="1" fill="hold">
                                          <p:stCondLst>
                                            <p:cond delay="0"/>
                                          </p:stCondLst>
                                        </p:cTn>
                                        <p:tgtEl>
                                          <p:spTgt spid="1880"/>
                                        </p:tgtEl>
                                        <p:attrNameLst>
                                          <p:attrName>style.visibility</p:attrName>
                                        </p:attrNameLst>
                                      </p:cBhvr>
                                      <p:to>
                                        <p:strVal val="hidden"/>
                                      </p:to>
                                    </p:set>
                                  </p:childTnLst>
                                </p:cTn>
                              </p:par>
                            </p:childTnLst>
                          </p:cTn>
                        </p:par>
                      </p:childTnLst>
                    </p:cTn>
                  </p:par>
                </p:childTnLst>
              </p:cTn>
              <p:nextCondLst>
                <p:cond evt="onClick" delay="0">
                  <p:tgtEl>
                    <p:spTgt spid="1880"/>
                  </p:tgtEl>
                </p:cond>
              </p:nextCondLst>
            </p:seq>
            <p:seq concurrent="1" nextAc="seek">
              <p:cTn id="2524" restart="whenNotActive" fill="hold" evtFilter="cancelBubble" nodeType="interactiveSeq">
                <p:stCondLst>
                  <p:cond evt="onClick" delay="0">
                    <p:tgtEl>
                      <p:spTgt spid="1881"/>
                    </p:tgtEl>
                  </p:cond>
                </p:stCondLst>
                <p:endSync evt="end" delay="0">
                  <p:rtn val="all"/>
                </p:endSync>
                <p:childTnLst>
                  <p:par>
                    <p:cTn id="2525" fill="hold">
                      <p:stCondLst>
                        <p:cond delay="0"/>
                      </p:stCondLst>
                      <p:childTnLst>
                        <p:par>
                          <p:cTn id="2526" fill="hold">
                            <p:stCondLst>
                              <p:cond delay="0"/>
                            </p:stCondLst>
                            <p:childTnLst>
                              <p:par>
                                <p:cTn id="2527" presetID="1" presetClass="exit" presetSubtype="0" fill="hold" grpId="0" nodeType="clickEffect">
                                  <p:stCondLst>
                                    <p:cond delay="0"/>
                                  </p:stCondLst>
                                  <p:childTnLst>
                                    <p:set>
                                      <p:cBhvr>
                                        <p:cTn id="2528" dur="1" fill="hold">
                                          <p:stCondLst>
                                            <p:cond delay="0"/>
                                          </p:stCondLst>
                                        </p:cTn>
                                        <p:tgtEl>
                                          <p:spTgt spid="1881"/>
                                        </p:tgtEl>
                                        <p:attrNameLst>
                                          <p:attrName>style.visibility</p:attrName>
                                        </p:attrNameLst>
                                      </p:cBhvr>
                                      <p:to>
                                        <p:strVal val="hidden"/>
                                      </p:to>
                                    </p:set>
                                  </p:childTnLst>
                                </p:cTn>
                              </p:par>
                            </p:childTnLst>
                          </p:cTn>
                        </p:par>
                      </p:childTnLst>
                    </p:cTn>
                  </p:par>
                </p:childTnLst>
              </p:cTn>
              <p:nextCondLst>
                <p:cond evt="onClick" delay="0">
                  <p:tgtEl>
                    <p:spTgt spid="1881"/>
                  </p:tgtEl>
                </p:cond>
              </p:nextCondLst>
            </p:seq>
            <p:seq concurrent="1" nextAc="seek">
              <p:cTn id="2529" restart="whenNotActive" fill="hold" evtFilter="cancelBubble" nodeType="interactiveSeq">
                <p:stCondLst>
                  <p:cond evt="onClick" delay="0">
                    <p:tgtEl>
                      <p:spTgt spid="1882"/>
                    </p:tgtEl>
                  </p:cond>
                </p:stCondLst>
                <p:endSync evt="end" delay="0">
                  <p:rtn val="all"/>
                </p:endSync>
                <p:childTnLst>
                  <p:par>
                    <p:cTn id="2530" fill="hold">
                      <p:stCondLst>
                        <p:cond delay="0"/>
                      </p:stCondLst>
                      <p:childTnLst>
                        <p:par>
                          <p:cTn id="2531" fill="hold">
                            <p:stCondLst>
                              <p:cond delay="0"/>
                            </p:stCondLst>
                            <p:childTnLst>
                              <p:par>
                                <p:cTn id="2532" presetID="1" presetClass="exit" presetSubtype="0" fill="hold" grpId="0" nodeType="clickEffect">
                                  <p:stCondLst>
                                    <p:cond delay="0"/>
                                  </p:stCondLst>
                                  <p:childTnLst>
                                    <p:set>
                                      <p:cBhvr>
                                        <p:cTn id="2533" dur="1" fill="hold">
                                          <p:stCondLst>
                                            <p:cond delay="0"/>
                                          </p:stCondLst>
                                        </p:cTn>
                                        <p:tgtEl>
                                          <p:spTgt spid="1882"/>
                                        </p:tgtEl>
                                        <p:attrNameLst>
                                          <p:attrName>style.visibility</p:attrName>
                                        </p:attrNameLst>
                                      </p:cBhvr>
                                      <p:to>
                                        <p:strVal val="hidden"/>
                                      </p:to>
                                    </p:set>
                                  </p:childTnLst>
                                </p:cTn>
                              </p:par>
                            </p:childTnLst>
                          </p:cTn>
                        </p:par>
                      </p:childTnLst>
                    </p:cTn>
                  </p:par>
                </p:childTnLst>
              </p:cTn>
              <p:nextCondLst>
                <p:cond evt="onClick" delay="0">
                  <p:tgtEl>
                    <p:spTgt spid="1882"/>
                  </p:tgtEl>
                </p:cond>
              </p:nextCondLst>
            </p:seq>
            <p:seq concurrent="1" nextAc="seek">
              <p:cTn id="2534" restart="whenNotActive" fill="hold" evtFilter="cancelBubble" nodeType="interactiveSeq">
                <p:stCondLst>
                  <p:cond evt="onClick" delay="0">
                    <p:tgtEl>
                      <p:spTgt spid="1883"/>
                    </p:tgtEl>
                  </p:cond>
                </p:stCondLst>
                <p:endSync evt="end" delay="0">
                  <p:rtn val="all"/>
                </p:endSync>
                <p:childTnLst>
                  <p:par>
                    <p:cTn id="2535" fill="hold">
                      <p:stCondLst>
                        <p:cond delay="0"/>
                      </p:stCondLst>
                      <p:childTnLst>
                        <p:par>
                          <p:cTn id="2536" fill="hold">
                            <p:stCondLst>
                              <p:cond delay="0"/>
                            </p:stCondLst>
                            <p:childTnLst>
                              <p:par>
                                <p:cTn id="2537" presetID="1" presetClass="exit" presetSubtype="0" fill="hold" grpId="0" nodeType="clickEffect">
                                  <p:stCondLst>
                                    <p:cond delay="0"/>
                                  </p:stCondLst>
                                  <p:childTnLst>
                                    <p:set>
                                      <p:cBhvr>
                                        <p:cTn id="2538" dur="1" fill="hold">
                                          <p:stCondLst>
                                            <p:cond delay="0"/>
                                          </p:stCondLst>
                                        </p:cTn>
                                        <p:tgtEl>
                                          <p:spTgt spid="1883"/>
                                        </p:tgtEl>
                                        <p:attrNameLst>
                                          <p:attrName>style.visibility</p:attrName>
                                        </p:attrNameLst>
                                      </p:cBhvr>
                                      <p:to>
                                        <p:strVal val="hidden"/>
                                      </p:to>
                                    </p:set>
                                  </p:childTnLst>
                                </p:cTn>
                              </p:par>
                            </p:childTnLst>
                          </p:cTn>
                        </p:par>
                      </p:childTnLst>
                    </p:cTn>
                  </p:par>
                </p:childTnLst>
              </p:cTn>
              <p:nextCondLst>
                <p:cond evt="onClick" delay="0">
                  <p:tgtEl>
                    <p:spTgt spid="1883"/>
                  </p:tgtEl>
                </p:cond>
              </p:nextCondLst>
            </p:seq>
            <p:seq concurrent="1" nextAc="seek">
              <p:cTn id="2539" restart="whenNotActive" fill="hold" evtFilter="cancelBubble" nodeType="interactiveSeq">
                <p:stCondLst>
                  <p:cond evt="onClick" delay="0">
                    <p:tgtEl>
                      <p:spTgt spid="1884"/>
                    </p:tgtEl>
                  </p:cond>
                </p:stCondLst>
                <p:endSync evt="end" delay="0">
                  <p:rtn val="all"/>
                </p:endSync>
                <p:childTnLst>
                  <p:par>
                    <p:cTn id="2540" fill="hold">
                      <p:stCondLst>
                        <p:cond delay="0"/>
                      </p:stCondLst>
                      <p:childTnLst>
                        <p:par>
                          <p:cTn id="2541" fill="hold">
                            <p:stCondLst>
                              <p:cond delay="0"/>
                            </p:stCondLst>
                            <p:childTnLst>
                              <p:par>
                                <p:cTn id="2542" presetID="1" presetClass="exit" presetSubtype="0" fill="hold" grpId="0" nodeType="clickEffect">
                                  <p:stCondLst>
                                    <p:cond delay="0"/>
                                  </p:stCondLst>
                                  <p:childTnLst>
                                    <p:set>
                                      <p:cBhvr>
                                        <p:cTn id="2543" dur="1" fill="hold">
                                          <p:stCondLst>
                                            <p:cond delay="0"/>
                                          </p:stCondLst>
                                        </p:cTn>
                                        <p:tgtEl>
                                          <p:spTgt spid="1884"/>
                                        </p:tgtEl>
                                        <p:attrNameLst>
                                          <p:attrName>style.visibility</p:attrName>
                                        </p:attrNameLst>
                                      </p:cBhvr>
                                      <p:to>
                                        <p:strVal val="hidden"/>
                                      </p:to>
                                    </p:set>
                                  </p:childTnLst>
                                </p:cTn>
                              </p:par>
                            </p:childTnLst>
                          </p:cTn>
                        </p:par>
                      </p:childTnLst>
                    </p:cTn>
                  </p:par>
                </p:childTnLst>
              </p:cTn>
              <p:nextCondLst>
                <p:cond evt="onClick" delay="0">
                  <p:tgtEl>
                    <p:spTgt spid="1884"/>
                  </p:tgtEl>
                </p:cond>
              </p:nextCondLst>
            </p:seq>
            <p:seq concurrent="1" nextAc="seek">
              <p:cTn id="2544" restart="whenNotActive" fill="hold" evtFilter="cancelBubble" nodeType="interactiveSeq">
                <p:stCondLst>
                  <p:cond evt="onClick" delay="0">
                    <p:tgtEl>
                      <p:spTgt spid="1885"/>
                    </p:tgtEl>
                  </p:cond>
                </p:stCondLst>
                <p:endSync evt="end" delay="0">
                  <p:rtn val="all"/>
                </p:endSync>
                <p:childTnLst>
                  <p:par>
                    <p:cTn id="2545" fill="hold">
                      <p:stCondLst>
                        <p:cond delay="0"/>
                      </p:stCondLst>
                      <p:childTnLst>
                        <p:par>
                          <p:cTn id="2546" fill="hold">
                            <p:stCondLst>
                              <p:cond delay="0"/>
                            </p:stCondLst>
                            <p:childTnLst>
                              <p:par>
                                <p:cTn id="2547" presetID="1" presetClass="exit" presetSubtype="0" fill="hold" grpId="0" nodeType="clickEffect">
                                  <p:stCondLst>
                                    <p:cond delay="0"/>
                                  </p:stCondLst>
                                  <p:childTnLst>
                                    <p:set>
                                      <p:cBhvr>
                                        <p:cTn id="2548" dur="1" fill="hold">
                                          <p:stCondLst>
                                            <p:cond delay="0"/>
                                          </p:stCondLst>
                                        </p:cTn>
                                        <p:tgtEl>
                                          <p:spTgt spid="1885"/>
                                        </p:tgtEl>
                                        <p:attrNameLst>
                                          <p:attrName>style.visibility</p:attrName>
                                        </p:attrNameLst>
                                      </p:cBhvr>
                                      <p:to>
                                        <p:strVal val="hidden"/>
                                      </p:to>
                                    </p:set>
                                  </p:childTnLst>
                                </p:cTn>
                              </p:par>
                            </p:childTnLst>
                          </p:cTn>
                        </p:par>
                      </p:childTnLst>
                    </p:cTn>
                  </p:par>
                </p:childTnLst>
              </p:cTn>
              <p:nextCondLst>
                <p:cond evt="onClick" delay="0">
                  <p:tgtEl>
                    <p:spTgt spid="1885"/>
                  </p:tgtEl>
                </p:cond>
              </p:nextCondLst>
            </p:seq>
            <p:seq concurrent="1" nextAc="seek">
              <p:cTn id="2549" restart="whenNotActive" fill="hold" evtFilter="cancelBubble" nodeType="interactiveSeq">
                <p:stCondLst>
                  <p:cond evt="onClick" delay="0">
                    <p:tgtEl>
                      <p:spTgt spid="1886"/>
                    </p:tgtEl>
                  </p:cond>
                </p:stCondLst>
                <p:endSync evt="end" delay="0">
                  <p:rtn val="all"/>
                </p:endSync>
                <p:childTnLst>
                  <p:par>
                    <p:cTn id="2550" fill="hold">
                      <p:stCondLst>
                        <p:cond delay="0"/>
                      </p:stCondLst>
                      <p:childTnLst>
                        <p:par>
                          <p:cTn id="2551" fill="hold">
                            <p:stCondLst>
                              <p:cond delay="0"/>
                            </p:stCondLst>
                            <p:childTnLst>
                              <p:par>
                                <p:cTn id="2552" presetID="1" presetClass="exit" presetSubtype="0" fill="hold" grpId="0" nodeType="clickEffect">
                                  <p:stCondLst>
                                    <p:cond delay="0"/>
                                  </p:stCondLst>
                                  <p:childTnLst>
                                    <p:set>
                                      <p:cBhvr>
                                        <p:cTn id="2553" dur="1" fill="hold">
                                          <p:stCondLst>
                                            <p:cond delay="0"/>
                                          </p:stCondLst>
                                        </p:cTn>
                                        <p:tgtEl>
                                          <p:spTgt spid="1886"/>
                                        </p:tgtEl>
                                        <p:attrNameLst>
                                          <p:attrName>style.visibility</p:attrName>
                                        </p:attrNameLst>
                                      </p:cBhvr>
                                      <p:to>
                                        <p:strVal val="hidden"/>
                                      </p:to>
                                    </p:set>
                                  </p:childTnLst>
                                </p:cTn>
                              </p:par>
                            </p:childTnLst>
                          </p:cTn>
                        </p:par>
                      </p:childTnLst>
                    </p:cTn>
                  </p:par>
                </p:childTnLst>
              </p:cTn>
              <p:nextCondLst>
                <p:cond evt="onClick" delay="0">
                  <p:tgtEl>
                    <p:spTgt spid="1886"/>
                  </p:tgtEl>
                </p:cond>
              </p:nextCondLst>
            </p:seq>
            <p:seq concurrent="1" nextAc="seek">
              <p:cTn id="2554" restart="whenNotActive" fill="hold" evtFilter="cancelBubble" nodeType="interactiveSeq">
                <p:stCondLst>
                  <p:cond evt="onClick" delay="0">
                    <p:tgtEl>
                      <p:spTgt spid="1887"/>
                    </p:tgtEl>
                  </p:cond>
                </p:stCondLst>
                <p:endSync evt="end" delay="0">
                  <p:rtn val="all"/>
                </p:endSync>
                <p:childTnLst>
                  <p:par>
                    <p:cTn id="2555" fill="hold">
                      <p:stCondLst>
                        <p:cond delay="0"/>
                      </p:stCondLst>
                      <p:childTnLst>
                        <p:par>
                          <p:cTn id="2556" fill="hold">
                            <p:stCondLst>
                              <p:cond delay="0"/>
                            </p:stCondLst>
                            <p:childTnLst>
                              <p:par>
                                <p:cTn id="2557" presetID="1" presetClass="exit" presetSubtype="0" fill="hold" grpId="0" nodeType="clickEffect">
                                  <p:stCondLst>
                                    <p:cond delay="0"/>
                                  </p:stCondLst>
                                  <p:childTnLst>
                                    <p:set>
                                      <p:cBhvr>
                                        <p:cTn id="2558" dur="1" fill="hold">
                                          <p:stCondLst>
                                            <p:cond delay="0"/>
                                          </p:stCondLst>
                                        </p:cTn>
                                        <p:tgtEl>
                                          <p:spTgt spid="1887"/>
                                        </p:tgtEl>
                                        <p:attrNameLst>
                                          <p:attrName>style.visibility</p:attrName>
                                        </p:attrNameLst>
                                      </p:cBhvr>
                                      <p:to>
                                        <p:strVal val="hidden"/>
                                      </p:to>
                                    </p:set>
                                  </p:childTnLst>
                                </p:cTn>
                              </p:par>
                            </p:childTnLst>
                          </p:cTn>
                        </p:par>
                      </p:childTnLst>
                    </p:cTn>
                  </p:par>
                </p:childTnLst>
              </p:cTn>
              <p:nextCondLst>
                <p:cond evt="onClick" delay="0">
                  <p:tgtEl>
                    <p:spTgt spid="1887"/>
                  </p:tgtEl>
                </p:cond>
              </p:nextCondLst>
            </p:seq>
            <p:seq concurrent="1" nextAc="seek">
              <p:cTn id="2559" restart="whenNotActive" fill="hold" evtFilter="cancelBubble" nodeType="interactiveSeq">
                <p:stCondLst>
                  <p:cond evt="onClick" delay="0">
                    <p:tgtEl>
                      <p:spTgt spid="1888"/>
                    </p:tgtEl>
                  </p:cond>
                </p:stCondLst>
                <p:endSync evt="end" delay="0">
                  <p:rtn val="all"/>
                </p:endSync>
                <p:childTnLst>
                  <p:par>
                    <p:cTn id="2560" fill="hold">
                      <p:stCondLst>
                        <p:cond delay="0"/>
                      </p:stCondLst>
                      <p:childTnLst>
                        <p:par>
                          <p:cTn id="2561" fill="hold">
                            <p:stCondLst>
                              <p:cond delay="0"/>
                            </p:stCondLst>
                            <p:childTnLst>
                              <p:par>
                                <p:cTn id="2562" presetID="1" presetClass="exit" presetSubtype="0" fill="hold" grpId="0" nodeType="clickEffect">
                                  <p:stCondLst>
                                    <p:cond delay="0"/>
                                  </p:stCondLst>
                                  <p:childTnLst>
                                    <p:set>
                                      <p:cBhvr>
                                        <p:cTn id="2563" dur="1" fill="hold">
                                          <p:stCondLst>
                                            <p:cond delay="0"/>
                                          </p:stCondLst>
                                        </p:cTn>
                                        <p:tgtEl>
                                          <p:spTgt spid="1888"/>
                                        </p:tgtEl>
                                        <p:attrNameLst>
                                          <p:attrName>style.visibility</p:attrName>
                                        </p:attrNameLst>
                                      </p:cBhvr>
                                      <p:to>
                                        <p:strVal val="hidden"/>
                                      </p:to>
                                    </p:set>
                                  </p:childTnLst>
                                </p:cTn>
                              </p:par>
                            </p:childTnLst>
                          </p:cTn>
                        </p:par>
                      </p:childTnLst>
                    </p:cTn>
                  </p:par>
                </p:childTnLst>
              </p:cTn>
              <p:nextCondLst>
                <p:cond evt="onClick" delay="0">
                  <p:tgtEl>
                    <p:spTgt spid="1888"/>
                  </p:tgtEl>
                </p:cond>
              </p:nextCondLst>
            </p:seq>
            <p:seq concurrent="1" nextAc="seek">
              <p:cTn id="2564" restart="whenNotActive" fill="hold" evtFilter="cancelBubble" nodeType="interactiveSeq">
                <p:stCondLst>
                  <p:cond evt="onClick" delay="0">
                    <p:tgtEl>
                      <p:spTgt spid="1889"/>
                    </p:tgtEl>
                  </p:cond>
                </p:stCondLst>
                <p:endSync evt="end" delay="0">
                  <p:rtn val="all"/>
                </p:endSync>
                <p:childTnLst>
                  <p:par>
                    <p:cTn id="2565" fill="hold">
                      <p:stCondLst>
                        <p:cond delay="0"/>
                      </p:stCondLst>
                      <p:childTnLst>
                        <p:par>
                          <p:cTn id="2566" fill="hold">
                            <p:stCondLst>
                              <p:cond delay="0"/>
                            </p:stCondLst>
                            <p:childTnLst>
                              <p:par>
                                <p:cTn id="2567" presetID="1" presetClass="exit" presetSubtype="0" fill="hold" grpId="0" nodeType="clickEffect">
                                  <p:stCondLst>
                                    <p:cond delay="0"/>
                                  </p:stCondLst>
                                  <p:childTnLst>
                                    <p:set>
                                      <p:cBhvr>
                                        <p:cTn id="2568" dur="1" fill="hold">
                                          <p:stCondLst>
                                            <p:cond delay="0"/>
                                          </p:stCondLst>
                                        </p:cTn>
                                        <p:tgtEl>
                                          <p:spTgt spid="1889"/>
                                        </p:tgtEl>
                                        <p:attrNameLst>
                                          <p:attrName>style.visibility</p:attrName>
                                        </p:attrNameLst>
                                      </p:cBhvr>
                                      <p:to>
                                        <p:strVal val="hidden"/>
                                      </p:to>
                                    </p:set>
                                  </p:childTnLst>
                                </p:cTn>
                              </p:par>
                            </p:childTnLst>
                          </p:cTn>
                        </p:par>
                      </p:childTnLst>
                    </p:cTn>
                  </p:par>
                </p:childTnLst>
              </p:cTn>
              <p:nextCondLst>
                <p:cond evt="onClick" delay="0">
                  <p:tgtEl>
                    <p:spTgt spid="1889"/>
                  </p:tgtEl>
                </p:cond>
              </p:nextCondLst>
            </p:seq>
            <p:seq concurrent="1" nextAc="seek">
              <p:cTn id="2569" restart="whenNotActive" fill="hold" evtFilter="cancelBubble" nodeType="interactiveSeq">
                <p:stCondLst>
                  <p:cond evt="onClick" delay="0">
                    <p:tgtEl>
                      <p:spTgt spid="1890"/>
                    </p:tgtEl>
                  </p:cond>
                </p:stCondLst>
                <p:endSync evt="end" delay="0">
                  <p:rtn val="all"/>
                </p:endSync>
                <p:childTnLst>
                  <p:par>
                    <p:cTn id="2570" fill="hold">
                      <p:stCondLst>
                        <p:cond delay="0"/>
                      </p:stCondLst>
                      <p:childTnLst>
                        <p:par>
                          <p:cTn id="2571" fill="hold">
                            <p:stCondLst>
                              <p:cond delay="0"/>
                            </p:stCondLst>
                            <p:childTnLst>
                              <p:par>
                                <p:cTn id="2572" presetID="1" presetClass="exit" presetSubtype="0" fill="hold" grpId="0" nodeType="clickEffect">
                                  <p:stCondLst>
                                    <p:cond delay="0"/>
                                  </p:stCondLst>
                                  <p:childTnLst>
                                    <p:set>
                                      <p:cBhvr>
                                        <p:cTn id="2573" dur="1" fill="hold">
                                          <p:stCondLst>
                                            <p:cond delay="0"/>
                                          </p:stCondLst>
                                        </p:cTn>
                                        <p:tgtEl>
                                          <p:spTgt spid="1890"/>
                                        </p:tgtEl>
                                        <p:attrNameLst>
                                          <p:attrName>style.visibility</p:attrName>
                                        </p:attrNameLst>
                                      </p:cBhvr>
                                      <p:to>
                                        <p:strVal val="hidden"/>
                                      </p:to>
                                    </p:set>
                                  </p:childTnLst>
                                </p:cTn>
                              </p:par>
                            </p:childTnLst>
                          </p:cTn>
                        </p:par>
                      </p:childTnLst>
                    </p:cTn>
                  </p:par>
                </p:childTnLst>
              </p:cTn>
              <p:nextCondLst>
                <p:cond evt="onClick" delay="0">
                  <p:tgtEl>
                    <p:spTgt spid="1890"/>
                  </p:tgtEl>
                </p:cond>
              </p:nextCondLst>
            </p:seq>
            <p:seq concurrent="1" nextAc="seek">
              <p:cTn id="2574" restart="whenNotActive" fill="hold" evtFilter="cancelBubble" nodeType="interactiveSeq">
                <p:stCondLst>
                  <p:cond evt="onClick" delay="0">
                    <p:tgtEl>
                      <p:spTgt spid="1891"/>
                    </p:tgtEl>
                  </p:cond>
                </p:stCondLst>
                <p:endSync evt="end" delay="0">
                  <p:rtn val="all"/>
                </p:endSync>
                <p:childTnLst>
                  <p:par>
                    <p:cTn id="2575" fill="hold">
                      <p:stCondLst>
                        <p:cond delay="0"/>
                      </p:stCondLst>
                      <p:childTnLst>
                        <p:par>
                          <p:cTn id="2576" fill="hold">
                            <p:stCondLst>
                              <p:cond delay="0"/>
                            </p:stCondLst>
                            <p:childTnLst>
                              <p:par>
                                <p:cTn id="2577" presetID="1" presetClass="exit" presetSubtype="0" fill="hold" grpId="0" nodeType="clickEffect">
                                  <p:stCondLst>
                                    <p:cond delay="0"/>
                                  </p:stCondLst>
                                  <p:childTnLst>
                                    <p:set>
                                      <p:cBhvr>
                                        <p:cTn id="2578" dur="1" fill="hold">
                                          <p:stCondLst>
                                            <p:cond delay="0"/>
                                          </p:stCondLst>
                                        </p:cTn>
                                        <p:tgtEl>
                                          <p:spTgt spid="1891"/>
                                        </p:tgtEl>
                                        <p:attrNameLst>
                                          <p:attrName>style.visibility</p:attrName>
                                        </p:attrNameLst>
                                      </p:cBhvr>
                                      <p:to>
                                        <p:strVal val="hidden"/>
                                      </p:to>
                                    </p:set>
                                  </p:childTnLst>
                                </p:cTn>
                              </p:par>
                            </p:childTnLst>
                          </p:cTn>
                        </p:par>
                      </p:childTnLst>
                    </p:cTn>
                  </p:par>
                </p:childTnLst>
              </p:cTn>
              <p:nextCondLst>
                <p:cond evt="onClick" delay="0">
                  <p:tgtEl>
                    <p:spTgt spid="1891"/>
                  </p:tgtEl>
                </p:cond>
              </p:nextCondLst>
            </p:seq>
            <p:seq concurrent="1" nextAc="seek">
              <p:cTn id="2579" restart="whenNotActive" fill="hold" evtFilter="cancelBubble" nodeType="interactiveSeq">
                <p:stCondLst>
                  <p:cond evt="onClick" delay="0">
                    <p:tgtEl>
                      <p:spTgt spid="1841"/>
                    </p:tgtEl>
                  </p:cond>
                </p:stCondLst>
                <p:endSync evt="end" delay="0">
                  <p:rtn val="all"/>
                </p:endSync>
                <p:childTnLst>
                  <p:par>
                    <p:cTn id="2580" fill="hold">
                      <p:stCondLst>
                        <p:cond delay="0"/>
                      </p:stCondLst>
                      <p:childTnLst>
                        <p:par>
                          <p:cTn id="2581" fill="hold">
                            <p:stCondLst>
                              <p:cond delay="0"/>
                            </p:stCondLst>
                            <p:childTnLst>
                              <p:par>
                                <p:cTn id="2582" presetID="1" presetClass="exit" presetSubtype="0" fill="hold" grpId="0" nodeType="clickEffect">
                                  <p:stCondLst>
                                    <p:cond delay="0"/>
                                  </p:stCondLst>
                                  <p:childTnLst>
                                    <p:set>
                                      <p:cBhvr>
                                        <p:cTn id="2583" dur="1" fill="hold">
                                          <p:stCondLst>
                                            <p:cond delay="0"/>
                                          </p:stCondLst>
                                        </p:cTn>
                                        <p:tgtEl>
                                          <p:spTgt spid="1841"/>
                                        </p:tgtEl>
                                        <p:attrNameLst>
                                          <p:attrName>style.visibility</p:attrName>
                                        </p:attrNameLst>
                                      </p:cBhvr>
                                      <p:to>
                                        <p:strVal val="hidden"/>
                                      </p:to>
                                    </p:set>
                                  </p:childTnLst>
                                </p:cTn>
                              </p:par>
                            </p:childTnLst>
                          </p:cTn>
                        </p:par>
                      </p:childTnLst>
                    </p:cTn>
                  </p:par>
                </p:childTnLst>
              </p:cTn>
              <p:nextCondLst>
                <p:cond evt="onClick" delay="0">
                  <p:tgtEl>
                    <p:spTgt spid="1841"/>
                  </p:tgtEl>
                </p:cond>
              </p:nextCondLst>
            </p:seq>
            <p:seq concurrent="1" nextAc="seek">
              <p:cTn id="2584" restart="whenNotActive" fill="hold" evtFilter="cancelBubble" nodeType="interactiveSeq">
                <p:stCondLst>
                  <p:cond evt="onClick" delay="0">
                    <p:tgtEl>
                      <p:spTgt spid="1892"/>
                    </p:tgtEl>
                  </p:cond>
                </p:stCondLst>
                <p:endSync evt="end" delay="0">
                  <p:rtn val="all"/>
                </p:endSync>
                <p:childTnLst>
                  <p:par>
                    <p:cTn id="2585" fill="hold">
                      <p:stCondLst>
                        <p:cond delay="0"/>
                      </p:stCondLst>
                      <p:childTnLst>
                        <p:par>
                          <p:cTn id="2586" fill="hold">
                            <p:stCondLst>
                              <p:cond delay="0"/>
                            </p:stCondLst>
                            <p:childTnLst>
                              <p:par>
                                <p:cTn id="2587" presetID="1" presetClass="exit" presetSubtype="0" fill="hold" grpId="0" nodeType="clickEffect">
                                  <p:stCondLst>
                                    <p:cond delay="0"/>
                                  </p:stCondLst>
                                  <p:childTnLst>
                                    <p:set>
                                      <p:cBhvr>
                                        <p:cTn id="2588" dur="1" fill="hold">
                                          <p:stCondLst>
                                            <p:cond delay="0"/>
                                          </p:stCondLst>
                                        </p:cTn>
                                        <p:tgtEl>
                                          <p:spTgt spid="1892"/>
                                        </p:tgtEl>
                                        <p:attrNameLst>
                                          <p:attrName>style.visibility</p:attrName>
                                        </p:attrNameLst>
                                      </p:cBhvr>
                                      <p:to>
                                        <p:strVal val="hidden"/>
                                      </p:to>
                                    </p:set>
                                  </p:childTnLst>
                                </p:cTn>
                              </p:par>
                            </p:childTnLst>
                          </p:cTn>
                        </p:par>
                      </p:childTnLst>
                    </p:cTn>
                  </p:par>
                </p:childTnLst>
              </p:cTn>
              <p:nextCondLst>
                <p:cond evt="onClick" delay="0">
                  <p:tgtEl>
                    <p:spTgt spid="1892"/>
                  </p:tgtEl>
                </p:cond>
              </p:nextCondLst>
            </p:seq>
            <p:seq concurrent="1" nextAc="seek">
              <p:cTn id="2589" restart="whenNotActive" fill="hold" evtFilter="cancelBubble" nodeType="interactiveSeq">
                <p:stCondLst>
                  <p:cond evt="onClick" delay="0">
                    <p:tgtEl>
                      <p:spTgt spid="1893"/>
                    </p:tgtEl>
                  </p:cond>
                </p:stCondLst>
                <p:endSync evt="end" delay="0">
                  <p:rtn val="all"/>
                </p:endSync>
                <p:childTnLst>
                  <p:par>
                    <p:cTn id="2590" fill="hold">
                      <p:stCondLst>
                        <p:cond delay="0"/>
                      </p:stCondLst>
                      <p:childTnLst>
                        <p:par>
                          <p:cTn id="2591" fill="hold">
                            <p:stCondLst>
                              <p:cond delay="0"/>
                            </p:stCondLst>
                            <p:childTnLst>
                              <p:par>
                                <p:cTn id="2592" presetID="1" presetClass="exit" presetSubtype="0" fill="hold" grpId="0" nodeType="clickEffect">
                                  <p:stCondLst>
                                    <p:cond delay="0"/>
                                  </p:stCondLst>
                                  <p:childTnLst>
                                    <p:set>
                                      <p:cBhvr>
                                        <p:cTn id="2593" dur="1" fill="hold">
                                          <p:stCondLst>
                                            <p:cond delay="0"/>
                                          </p:stCondLst>
                                        </p:cTn>
                                        <p:tgtEl>
                                          <p:spTgt spid="1893"/>
                                        </p:tgtEl>
                                        <p:attrNameLst>
                                          <p:attrName>style.visibility</p:attrName>
                                        </p:attrNameLst>
                                      </p:cBhvr>
                                      <p:to>
                                        <p:strVal val="hidden"/>
                                      </p:to>
                                    </p:set>
                                  </p:childTnLst>
                                </p:cTn>
                              </p:par>
                            </p:childTnLst>
                          </p:cTn>
                        </p:par>
                      </p:childTnLst>
                    </p:cTn>
                  </p:par>
                </p:childTnLst>
              </p:cTn>
              <p:nextCondLst>
                <p:cond evt="onClick" delay="0">
                  <p:tgtEl>
                    <p:spTgt spid="1893"/>
                  </p:tgtEl>
                </p:cond>
              </p:nextCondLst>
            </p:seq>
            <p:seq concurrent="1" nextAc="seek">
              <p:cTn id="2594" restart="whenNotActive" fill="hold" evtFilter="cancelBubble" nodeType="interactiveSeq">
                <p:stCondLst>
                  <p:cond evt="onClick" delay="0">
                    <p:tgtEl>
                      <p:spTgt spid="1894"/>
                    </p:tgtEl>
                  </p:cond>
                </p:stCondLst>
                <p:endSync evt="end" delay="0">
                  <p:rtn val="all"/>
                </p:endSync>
                <p:childTnLst>
                  <p:par>
                    <p:cTn id="2595" fill="hold">
                      <p:stCondLst>
                        <p:cond delay="0"/>
                      </p:stCondLst>
                      <p:childTnLst>
                        <p:par>
                          <p:cTn id="2596" fill="hold">
                            <p:stCondLst>
                              <p:cond delay="0"/>
                            </p:stCondLst>
                            <p:childTnLst>
                              <p:par>
                                <p:cTn id="2597" presetID="1" presetClass="exit" presetSubtype="0" fill="hold" grpId="0" nodeType="clickEffect">
                                  <p:stCondLst>
                                    <p:cond delay="0"/>
                                  </p:stCondLst>
                                  <p:childTnLst>
                                    <p:set>
                                      <p:cBhvr>
                                        <p:cTn id="2598" dur="1" fill="hold">
                                          <p:stCondLst>
                                            <p:cond delay="0"/>
                                          </p:stCondLst>
                                        </p:cTn>
                                        <p:tgtEl>
                                          <p:spTgt spid="1894"/>
                                        </p:tgtEl>
                                        <p:attrNameLst>
                                          <p:attrName>style.visibility</p:attrName>
                                        </p:attrNameLst>
                                      </p:cBhvr>
                                      <p:to>
                                        <p:strVal val="hidden"/>
                                      </p:to>
                                    </p:set>
                                  </p:childTnLst>
                                </p:cTn>
                              </p:par>
                            </p:childTnLst>
                          </p:cTn>
                        </p:par>
                      </p:childTnLst>
                    </p:cTn>
                  </p:par>
                </p:childTnLst>
              </p:cTn>
              <p:nextCondLst>
                <p:cond evt="onClick" delay="0">
                  <p:tgtEl>
                    <p:spTgt spid="1894"/>
                  </p:tgtEl>
                </p:cond>
              </p:nextCondLst>
            </p:seq>
            <p:seq concurrent="1" nextAc="seek">
              <p:cTn id="2599" restart="whenNotActive" fill="hold" evtFilter="cancelBubble" nodeType="interactiveSeq">
                <p:stCondLst>
                  <p:cond evt="onClick" delay="0">
                    <p:tgtEl>
                      <p:spTgt spid="1895"/>
                    </p:tgtEl>
                  </p:cond>
                </p:stCondLst>
                <p:endSync evt="end" delay="0">
                  <p:rtn val="all"/>
                </p:endSync>
                <p:childTnLst>
                  <p:par>
                    <p:cTn id="2600" fill="hold">
                      <p:stCondLst>
                        <p:cond delay="0"/>
                      </p:stCondLst>
                      <p:childTnLst>
                        <p:par>
                          <p:cTn id="2601" fill="hold">
                            <p:stCondLst>
                              <p:cond delay="0"/>
                            </p:stCondLst>
                            <p:childTnLst>
                              <p:par>
                                <p:cTn id="2602" presetID="1" presetClass="exit" presetSubtype="0" fill="hold" grpId="0" nodeType="clickEffect">
                                  <p:stCondLst>
                                    <p:cond delay="0"/>
                                  </p:stCondLst>
                                  <p:childTnLst>
                                    <p:set>
                                      <p:cBhvr>
                                        <p:cTn id="2603" dur="1" fill="hold">
                                          <p:stCondLst>
                                            <p:cond delay="0"/>
                                          </p:stCondLst>
                                        </p:cTn>
                                        <p:tgtEl>
                                          <p:spTgt spid="1895"/>
                                        </p:tgtEl>
                                        <p:attrNameLst>
                                          <p:attrName>style.visibility</p:attrName>
                                        </p:attrNameLst>
                                      </p:cBhvr>
                                      <p:to>
                                        <p:strVal val="hidden"/>
                                      </p:to>
                                    </p:set>
                                  </p:childTnLst>
                                </p:cTn>
                              </p:par>
                            </p:childTnLst>
                          </p:cTn>
                        </p:par>
                      </p:childTnLst>
                    </p:cTn>
                  </p:par>
                </p:childTnLst>
              </p:cTn>
              <p:nextCondLst>
                <p:cond evt="onClick" delay="0">
                  <p:tgtEl>
                    <p:spTgt spid="1895"/>
                  </p:tgtEl>
                </p:cond>
              </p:nextCondLst>
            </p:seq>
            <p:seq concurrent="1" nextAc="seek">
              <p:cTn id="2604" restart="whenNotActive" fill="hold" evtFilter="cancelBubble" nodeType="interactiveSeq">
                <p:stCondLst>
                  <p:cond evt="onClick" delay="0">
                    <p:tgtEl>
                      <p:spTgt spid="1896"/>
                    </p:tgtEl>
                  </p:cond>
                </p:stCondLst>
                <p:endSync evt="end" delay="0">
                  <p:rtn val="all"/>
                </p:endSync>
                <p:childTnLst>
                  <p:par>
                    <p:cTn id="2605" fill="hold">
                      <p:stCondLst>
                        <p:cond delay="0"/>
                      </p:stCondLst>
                      <p:childTnLst>
                        <p:par>
                          <p:cTn id="2606" fill="hold">
                            <p:stCondLst>
                              <p:cond delay="0"/>
                            </p:stCondLst>
                            <p:childTnLst>
                              <p:par>
                                <p:cTn id="2607" presetID="1" presetClass="exit" presetSubtype="0" fill="hold" grpId="0" nodeType="clickEffect">
                                  <p:stCondLst>
                                    <p:cond delay="0"/>
                                  </p:stCondLst>
                                  <p:childTnLst>
                                    <p:set>
                                      <p:cBhvr>
                                        <p:cTn id="2608" dur="1" fill="hold">
                                          <p:stCondLst>
                                            <p:cond delay="0"/>
                                          </p:stCondLst>
                                        </p:cTn>
                                        <p:tgtEl>
                                          <p:spTgt spid="1896"/>
                                        </p:tgtEl>
                                        <p:attrNameLst>
                                          <p:attrName>style.visibility</p:attrName>
                                        </p:attrNameLst>
                                      </p:cBhvr>
                                      <p:to>
                                        <p:strVal val="hidden"/>
                                      </p:to>
                                    </p:set>
                                  </p:childTnLst>
                                </p:cTn>
                              </p:par>
                            </p:childTnLst>
                          </p:cTn>
                        </p:par>
                      </p:childTnLst>
                    </p:cTn>
                  </p:par>
                </p:childTnLst>
              </p:cTn>
              <p:nextCondLst>
                <p:cond evt="onClick" delay="0">
                  <p:tgtEl>
                    <p:spTgt spid="1896"/>
                  </p:tgtEl>
                </p:cond>
              </p:nextCondLst>
            </p:seq>
            <p:seq concurrent="1" nextAc="seek">
              <p:cTn id="2609" restart="whenNotActive" fill="hold" evtFilter="cancelBubble" nodeType="interactiveSeq">
                <p:stCondLst>
                  <p:cond evt="onClick" delay="0">
                    <p:tgtEl>
                      <p:spTgt spid="1897"/>
                    </p:tgtEl>
                  </p:cond>
                </p:stCondLst>
                <p:endSync evt="end" delay="0">
                  <p:rtn val="all"/>
                </p:endSync>
                <p:childTnLst>
                  <p:par>
                    <p:cTn id="2610" fill="hold">
                      <p:stCondLst>
                        <p:cond delay="0"/>
                      </p:stCondLst>
                      <p:childTnLst>
                        <p:par>
                          <p:cTn id="2611" fill="hold">
                            <p:stCondLst>
                              <p:cond delay="0"/>
                            </p:stCondLst>
                            <p:childTnLst>
                              <p:par>
                                <p:cTn id="2612" presetID="1" presetClass="exit" presetSubtype="0" fill="hold" grpId="0" nodeType="clickEffect">
                                  <p:stCondLst>
                                    <p:cond delay="0"/>
                                  </p:stCondLst>
                                  <p:childTnLst>
                                    <p:set>
                                      <p:cBhvr>
                                        <p:cTn id="2613" dur="1" fill="hold">
                                          <p:stCondLst>
                                            <p:cond delay="0"/>
                                          </p:stCondLst>
                                        </p:cTn>
                                        <p:tgtEl>
                                          <p:spTgt spid="1897"/>
                                        </p:tgtEl>
                                        <p:attrNameLst>
                                          <p:attrName>style.visibility</p:attrName>
                                        </p:attrNameLst>
                                      </p:cBhvr>
                                      <p:to>
                                        <p:strVal val="hidden"/>
                                      </p:to>
                                    </p:set>
                                  </p:childTnLst>
                                </p:cTn>
                              </p:par>
                            </p:childTnLst>
                          </p:cTn>
                        </p:par>
                      </p:childTnLst>
                    </p:cTn>
                  </p:par>
                </p:childTnLst>
              </p:cTn>
              <p:nextCondLst>
                <p:cond evt="onClick" delay="0">
                  <p:tgtEl>
                    <p:spTgt spid="1897"/>
                  </p:tgtEl>
                </p:cond>
              </p:nextCondLst>
            </p:seq>
            <p:seq concurrent="1" nextAc="seek">
              <p:cTn id="2614" restart="whenNotActive" fill="hold" evtFilter="cancelBubble" nodeType="interactiveSeq">
                <p:stCondLst>
                  <p:cond evt="onClick" delay="0">
                    <p:tgtEl>
                      <p:spTgt spid="1898"/>
                    </p:tgtEl>
                  </p:cond>
                </p:stCondLst>
                <p:endSync evt="end" delay="0">
                  <p:rtn val="all"/>
                </p:endSync>
                <p:childTnLst>
                  <p:par>
                    <p:cTn id="2615" fill="hold">
                      <p:stCondLst>
                        <p:cond delay="0"/>
                      </p:stCondLst>
                      <p:childTnLst>
                        <p:par>
                          <p:cTn id="2616" fill="hold">
                            <p:stCondLst>
                              <p:cond delay="0"/>
                            </p:stCondLst>
                            <p:childTnLst>
                              <p:par>
                                <p:cTn id="2617" presetID="1" presetClass="exit" presetSubtype="0" fill="hold" grpId="0" nodeType="clickEffect">
                                  <p:stCondLst>
                                    <p:cond delay="0"/>
                                  </p:stCondLst>
                                  <p:childTnLst>
                                    <p:set>
                                      <p:cBhvr>
                                        <p:cTn id="2618" dur="1" fill="hold">
                                          <p:stCondLst>
                                            <p:cond delay="0"/>
                                          </p:stCondLst>
                                        </p:cTn>
                                        <p:tgtEl>
                                          <p:spTgt spid="1898"/>
                                        </p:tgtEl>
                                        <p:attrNameLst>
                                          <p:attrName>style.visibility</p:attrName>
                                        </p:attrNameLst>
                                      </p:cBhvr>
                                      <p:to>
                                        <p:strVal val="hidden"/>
                                      </p:to>
                                    </p:set>
                                  </p:childTnLst>
                                </p:cTn>
                              </p:par>
                            </p:childTnLst>
                          </p:cTn>
                        </p:par>
                      </p:childTnLst>
                    </p:cTn>
                  </p:par>
                </p:childTnLst>
              </p:cTn>
              <p:nextCondLst>
                <p:cond evt="onClick" delay="0">
                  <p:tgtEl>
                    <p:spTgt spid="1898"/>
                  </p:tgtEl>
                </p:cond>
              </p:nextCondLst>
            </p:seq>
            <p:seq concurrent="1" nextAc="seek">
              <p:cTn id="2619" restart="whenNotActive" fill="hold" evtFilter="cancelBubble" nodeType="interactiveSeq">
                <p:stCondLst>
                  <p:cond evt="onClick" delay="0">
                    <p:tgtEl>
                      <p:spTgt spid="1899"/>
                    </p:tgtEl>
                  </p:cond>
                </p:stCondLst>
                <p:endSync evt="end" delay="0">
                  <p:rtn val="all"/>
                </p:endSync>
                <p:childTnLst>
                  <p:par>
                    <p:cTn id="2620" fill="hold">
                      <p:stCondLst>
                        <p:cond delay="0"/>
                      </p:stCondLst>
                      <p:childTnLst>
                        <p:par>
                          <p:cTn id="2621" fill="hold">
                            <p:stCondLst>
                              <p:cond delay="0"/>
                            </p:stCondLst>
                            <p:childTnLst>
                              <p:par>
                                <p:cTn id="2622" presetID="1" presetClass="exit" presetSubtype="0" fill="hold" grpId="0" nodeType="clickEffect">
                                  <p:stCondLst>
                                    <p:cond delay="0"/>
                                  </p:stCondLst>
                                  <p:childTnLst>
                                    <p:set>
                                      <p:cBhvr>
                                        <p:cTn id="2623" dur="1" fill="hold">
                                          <p:stCondLst>
                                            <p:cond delay="0"/>
                                          </p:stCondLst>
                                        </p:cTn>
                                        <p:tgtEl>
                                          <p:spTgt spid="1899"/>
                                        </p:tgtEl>
                                        <p:attrNameLst>
                                          <p:attrName>style.visibility</p:attrName>
                                        </p:attrNameLst>
                                      </p:cBhvr>
                                      <p:to>
                                        <p:strVal val="hidden"/>
                                      </p:to>
                                    </p:set>
                                  </p:childTnLst>
                                </p:cTn>
                              </p:par>
                            </p:childTnLst>
                          </p:cTn>
                        </p:par>
                      </p:childTnLst>
                    </p:cTn>
                  </p:par>
                </p:childTnLst>
              </p:cTn>
              <p:nextCondLst>
                <p:cond evt="onClick" delay="0">
                  <p:tgtEl>
                    <p:spTgt spid="1899"/>
                  </p:tgtEl>
                </p:cond>
              </p:nextCondLst>
            </p:seq>
            <p:seq concurrent="1" nextAc="seek">
              <p:cTn id="2624" restart="whenNotActive" fill="hold" evtFilter="cancelBubble" nodeType="interactiveSeq">
                <p:stCondLst>
                  <p:cond evt="onClick" delay="0">
                    <p:tgtEl>
                      <p:spTgt spid="1900"/>
                    </p:tgtEl>
                  </p:cond>
                </p:stCondLst>
                <p:endSync evt="end" delay="0">
                  <p:rtn val="all"/>
                </p:endSync>
                <p:childTnLst>
                  <p:par>
                    <p:cTn id="2625" fill="hold">
                      <p:stCondLst>
                        <p:cond delay="0"/>
                      </p:stCondLst>
                      <p:childTnLst>
                        <p:par>
                          <p:cTn id="2626" fill="hold">
                            <p:stCondLst>
                              <p:cond delay="0"/>
                            </p:stCondLst>
                            <p:childTnLst>
                              <p:par>
                                <p:cTn id="2627" presetID="1" presetClass="exit" presetSubtype="0" fill="hold" grpId="0" nodeType="clickEffect">
                                  <p:stCondLst>
                                    <p:cond delay="0"/>
                                  </p:stCondLst>
                                  <p:childTnLst>
                                    <p:set>
                                      <p:cBhvr>
                                        <p:cTn id="2628" dur="1" fill="hold">
                                          <p:stCondLst>
                                            <p:cond delay="0"/>
                                          </p:stCondLst>
                                        </p:cTn>
                                        <p:tgtEl>
                                          <p:spTgt spid="1900"/>
                                        </p:tgtEl>
                                        <p:attrNameLst>
                                          <p:attrName>style.visibility</p:attrName>
                                        </p:attrNameLst>
                                      </p:cBhvr>
                                      <p:to>
                                        <p:strVal val="hidden"/>
                                      </p:to>
                                    </p:set>
                                  </p:childTnLst>
                                </p:cTn>
                              </p:par>
                            </p:childTnLst>
                          </p:cTn>
                        </p:par>
                      </p:childTnLst>
                    </p:cTn>
                  </p:par>
                </p:childTnLst>
              </p:cTn>
              <p:nextCondLst>
                <p:cond evt="onClick" delay="0">
                  <p:tgtEl>
                    <p:spTgt spid="1900"/>
                  </p:tgtEl>
                </p:cond>
              </p:nextCondLst>
            </p:seq>
            <p:seq concurrent="1" nextAc="seek">
              <p:cTn id="2629" restart="whenNotActive" fill="hold" evtFilter="cancelBubble" nodeType="interactiveSeq">
                <p:stCondLst>
                  <p:cond evt="onClick" delay="0">
                    <p:tgtEl>
                      <p:spTgt spid="1901"/>
                    </p:tgtEl>
                  </p:cond>
                </p:stCondLst>
                <p:endSync evt="end" delay="0">
                  <p:rtn val="all"/>
                </p:endSync>
                <p:childTnLst>
                  <p:par>
                    <p:cTn id="2630" fill="hold">
                      <p:stCondLst>
                        <p:cond delay="0"/>
                      </p:stCondLst>
                      <p:childTnLst>
                        <p:par>
                          <p:cTn id="2631" fill="hold">
                            <p:stCondLst>
                              <p:cond delay="0"/>
                            </p:stCondLst>
                            <p:childTnLst>
                              <p:par>
                                <p:cTn id="2632" presetID="1" presetClass="exit" presetSubtype="0" fill="hold" grpId="0" nodeType="clickEffect">
                                  <p:stCondLst>
                                    <p:cond delay="0"/>
                                  </p:stCondLst>
                                  <p:childTnLst>
                                    <p:set>
                                      <p:cBhvr>
                                        <p:cTn id="2633" dur="1" fill="hold">
                                          <p:stCondLst>
                                            <p:cond delay="0"/>
                                          </p:stCondLst>
                                        </p:cTn>
                                        <p:tgtEl>
                                          <p:spTgt spid="1901"/>
                                        </p:tgtEl>
                                        <p:attrNameLst>
                                          <p:attrName>style.visibility</p:attrName>
                                        </p:attrNameLst>
                                      </p:cBhvr>
                                      <p:to>
                                        <p:strVal val="hidden"/>
                                      </p:to>
                                    </p:set>
                                  </p:childTnLst>
                                </p:cTn>
                              </p:par>
                            </p:childTnLst>
                          </p:cTn>
                        </p:par>
                      </p:childTnLst>
                    </p:cTn>
                  </p:par>
                </p:childTnLst>
              </p:cTn>
              <p:nextCondLst>
                <p:cond evt="onClick" delay="0">
                  <p:tgtEl>
                    <p:spTgt spid="1901"/>
                  </p:tgtEl>
                </p:cond>
              </p:nextCondLst>
            </p:seq>
            <p:seq concurrent="1" nextAc="seek">
              <p:cTn id="2634" restart="whenNotActive" fill="hold" evtFilter="cancelBubble" nodeType="interactiveSeq">
                <p:stCondLst>
                  <p:cond evt="onClick" delay="0">
                    <p:tgtEl>
                      <p:spTgt spid="1902"/>
                    </p:tgtEl>
                  </p:cond>
                </p:stCondLst>
                <p:endSync evt="end" delay="0">
                  <p:rtn val="all"/>
                </p:endSync>
                <p:childTnLst>
                  <p:par>
                    <p:cTn id="2635" fill="hold">
                      <p:stCondLst>
                        <p:cond delay="0"/>
                      </p:stCondLst>
                      <p:childTnLst>
                        <p:par>
                          <p:cTn id="2636" fill="hold">
                            <p:stCondLst>
                              <p:cond delay="0"/>
                            </p:stCondLst>
                            <p:childTnLst>
                              <p:par>
                                <p:cTn id="2637" presetID="1" presetClass="exit" presetSubtype="0" fill="hold" grpId="0" nodeType="clickEffect">
                                  <p:stCondLst>
                                    <p:cond delay="0"/>
                                  </p:stCondLst>
                                  <p:childTnLst>
                                    <p:set>
                                      <p:cBhvr>
                                        <p:cTn id="2638" dur="1" fill="hold">
                                          <p:stCondLst>
                                            <p:cond delay="0"/>
                                          </p:stCondLst>
                                        </p:cTn>
                                        <p:tgtEl>
                                          <p:spTgt spid="1902"/>
                                        </p:tgtEl>
                                        <p:attrNameLst>
                                          <p:attrName>style.visibility</p:attrName>
                                        </p:attrNameLst>
                                      </p:cBhvr>
                                      <p:to>
                                        <p:strVal val="hidden"/>
                                      </p:to>
                                    </p:set>
                                  </p:childTnLst>
                                </p:cTn>
                              </p:par>
                            </p:childTnLst>
                          </p:cTn>
                        </p:par>
                      </p:childTnLst>
                    </p:cTn>
                  </p:par>
                </p:childTnLst>
              </p:cTn>
              <p:nextCondLst>
                <p:cond evt="onClick" delay="0">
                  <p:tgtEl>
                    <p:spTgt spid="1902"/>
                  </p:tgtEl>
                </p:cond>
              </p:nextCondLst>
            </p:seq>
            <p:seq concurrent="1" nextAc="seek">
              <p:cTn id="2639" restart="whenNotActive" fill="hold" evtFilter="cancelBubble" nodeType="interactiveSeq">
                <p:stCondLst>
                  <p:cond evt="onClick" delay="0">
                    <p:tgtEl>
                      <p:spTgt spid="1903"/>
                    </p:tgtEl>
                  </p:cond>
                </p:stCondLst>
                <p:endSync evt="end" delay="0">
                  <p:rtn val="all"/>
                </p:endSync>
                <p:childTnLst>
                  <p:par>
                    <p:cTn id="2640" fill="hold">
                      <p:stCondLst>
                        <p:cond delay="0"/>
                      </p:stCondLst>
                      <p:childTnLst>
                        <p:par>
                          <p:cTn id="2641" fill="hold">
                            <p:stCondLst>
                              <p:cond delay="0"/>
                            </p:stCondLst>
                            <p:childTnLst>
                              <p:par>
                                <p:cTn id="2642" presetID="1" presetClass="exit" presetSubtype="0" fill="hold" grpId="0" nodeType="clickEffect">
                                  <p:stCondLst>
                                    <p:cond delay="0"/>
                                  </p:stCondLst>
                                  <p:childTnLst>
                                    <p:set>
                                      <p:cBhvr>
                                        <p:cTn id="2643" dur="1" fill="hold">
                                          <p:stCondLst>
                                            <p:cond delay="0"/>
                                          </p:stCondLst>
                                        </p:cTn>
                                        <p:tgtEl>
                                          <p:spTgt spid="1903"/>
                                        </p:tgtEl>
                                        <p:attrNameLst>
                                          <p:attrName>style.visibility</p:attrName>
                                        </p:attrNameLst>
                                      </p:cBhvr>
                                      <p:to>
                                        <p:strVal val="hidden"/>
                                      </p:to>
                                    </p:set>
                                  </p:childTnLst>
                                </p:cTn>
                              </p:par>
                            </p:childTnLst>
                          </p:cTn>
                        </p:par>
                      </p:childTnLst>
                    </p:cTn>
                  </p:par>
                </p:childTnLst>
              </p:cTn>
              <p:nextCondLst>
                <p:cond evt="onClick" delay="0">
                  <p:tgtEl>
                    <p:spTgt spid="1903"/>
                  </p:tgtEl>
                </p:cond>
              </p:nextCondLst>
            </p:seq>
            <p:seq concurrent="1" nextAc="seek">
              <p:cTn id="2644" restart="whenNotActive" fill="hold" evtFilter="cancelBubble" nodeType="interactiveSeq">
                <p:stCondLst>
                  <p:cond evt="onClick" delay="0">
                    <p:tgtEl>
                      <p:spTgt spid="1904"/>
                    </p:tgtEl>
                  </p:cond>
                </p:stCondLst>
                <p:endSync evt="end" delay="0">
                  <p:rtn val="all"/>
                </p:endSync>
                <p:childTnLst>
                  <p:par>
                    <p:cTn id="2645" fill="hold">
                      <p:stCondLst>
                        <p:cond delay="0"/>
                      </p:stCondLst>
                      <p:childTnLst>
                        <p:par>
                          <p:cTn id="2646" fill="hold">
                            <p:stCondLst>
                              <p:cond delay="0"/>
                            </p:stCondLst>
                            <p:childTnLst>
                              <p:par>
                                <p:cTn id="2647" presetID="1" presetClass="exit" presetSubtype="0" fill="hold" grpId="0" nodeType="clickEffect">
                                  <p:stCondLst>
                                    <p:cond delay="0"/>
                                  </p:stCondLst>
                                  <p:childTnLst>
                                    <p:set>
                                      <p:cBhvr>
                                        <p:cTn id="2648" dur="1" fill="hold">
                                          <p:stCondLst>
                                            <p:cond delay="0"/>
                                          </p:stCondLst>
                                        </p:cTn>
                                        <p:tgtEl>
                                          <p:spTgt spid="1904"/>
                                        </p:tgtEl>
                                        <p:attrNameLst>
                                          <p:attrName>style.visibility</p:attrName>
                                        </p:attrNameLst>
                                      </p:cBhvr>
                                      <p:to>
                                        <p:strVal val="hidden"/>
                                      </p:to>
                                    </p:set>
                                  </p:childTnLst>
                                </p:cTn>
                              </p:par>
                            </p:childTnLst>
                          </p:cTn>
                        </p:par>
                      </p:childTnLst>
                    </p:cTn>
                  </p:par>
                </p:childTnLst>
              </p:cTn>
              <p:nextCondLst>
                <p:cond evt="onClick" delay="0">
                  <p:tgtEl>
                    <p:spTgt spid="1904"/>
                  </p:tgtEl>
                </p:cond>
              </p:nextCondLst>
            </p:seq>
            <p:seq concurrent="1" nextAc="seek">
              <p:cTn id="2649" restart="whenNotActive" fill="hold" evtFilter="cancelBubble" nodeType="interactiveSeq">
                <p:stCondLst>
                  <p:cond evt="onClick" delay="0">
                    <p:tgtEl>
                      <p:spTgt spid="1905"/>
                    </p:tgtEl>
                  </p:cond>
                </p:stCondLst>
                <p:endSync evt="end" delay="0">
                  <p:rtn val="all"/>
                </p:endSync>
                <p:childTnLst>
                  <p:par>
                    <p:cTn id="2650" fill="hold">
                      <p:stCondLst>
                        <p:cond delay="0"/>
                      </p:stCondLst>
                      <p:childTnLst>
                        <p:par>
                          <p:cTn id="2651" fill="hold">
                            <p:stCondLst>
                              <p:cond delay="0"/>
                            </p:stCondLst>
                            <p:childTnLst>
                              <p:par>
                                <p:cTn id="2652" presetID="1" presetClass="exit" presetSubtype="0" fill="hold" grpId="0" nodeType="clickEffect">
                                  <p:stCondLst>
                                    <p:cond delay="0"/>
                                  </p:stCondLst>
                                  <p:childTnLst>
                                    <p:set>
                                      <p:cBhvr>
                                        <p:cTn id="2653" dur="1" fill="hold">
                                          <p:stCondLst>
                                            <p:cond delay="0"/>
                                          </p:stCondLst>
                                        </p:cTn>
                                        <p:tgtEl>
                                          <p:spTgt spid="1905"/>
                                        </p:tgtEl>
                                        <p:attrNameLst>
                                          <p:attrName>style.visibility</p:attrName>
                                        </p:attrNameLst>
                                      </p:cBhvr>
                                      <p:to>
                                        <p:strVal val="hidden"/>
                                      </p:to>
                                    </p:set>
                                  </p:childTnLst>
                                </p:cTn>
                              </p:par>
                            </p:childTnLst>
                          </p:cTn>
                        </p:par>
                      </p:childTnLst>
                    </p:cTn>
                  </p:par>
                </p:childTnLst>
              </p:cTn>
              <p:nextCondLst>
                <p:cond evt="onClick" delay="0">
                  <p:tgtEl>
                    <p:spTgt spid="1905"/>
                  </p:tgtEl>
                </p:cond>
              </p:nextCondLst>
            </p:seq>
            <p:seq concurrent="1" nextAc="seek">
              <p:cTn id="2654" restart="whenNotActive" fill="hold" evtFilter="cancelBubble" nodeType="interactiveSeq">
                <p:stCondLst>
                  <p:cond evt="onClick" delay="0">
                    <p:tgtEl>
                      <p:spTgt spid="1906"/>
                    </p:tgtEl>
                  </p:cond>
                </p:stCondLst>
                <p:endSync evt="end" delay="0">
                  <p:rtn val="all"/>
                </p:endSync>
                <p:childTnLst>
                  <p:par>
                    <p:cTn id="2655" fill="hold">
                      <p:stCondLst>
                        <p:cond delay="0"/>
                      </p:stCondLst>
                      <p:childTnLst>
                        <p:par>
                          <p:cTn id="2656" fill="hold">
                            <p:stCondLst>
                              <p:cond delay="0"/>
                            </p:stCondLst>
                            <p:childTnLst>
                              <p:par>
                                <p:cTn id="2657" presetID="1" presetClass="exit" presetSubtype="0" fill="hold" grpId="0" nodeType="clickEffect">
                                  <p:stCondLst>
                                    <p:cond delay="0"/>
                                  </p:stCondLst>
                                  <p:childTnLst>
                                    <p:set>
                                      <p:cBhvr>
                                        <p:cTn id="2658" dur="1" fill="hold">
                                          <p:stCondLst>
                                            <p:cond delay="0"/>
                                          </p:stCondLst>
                                        </p:cTn>
                                        <p:tgtEl>
                                          <p:spTgt spid="1906"/>
                                        </p:tgtEl>
                                        <p:attrNameLst>
                                          <p:attrName>style.visibility</p:attrName>
                                        </p:attrNameLst>
                                      </p:cBhvr>
                                      <p:to>
                                        <p:strVal val="hidden"/>
                                      </p:to>
                                    </p:set>
                                  </p:childTnLst>
                                </p:cTn>
                              </p:par>
                            </p:childTnLst>
                          </p:cTn>
                        </p:par>
                      </p:childTnLst>
                    </p:cTn>
                  </p:par>
                </p:childTnLst>
              </p:cTn>
              <p:nextCondLst>
                <p:cond evt="onClick" delay="0">
                  <p:tgtEl>
                    <p:spTgt spid="1906"/>
                  </p:tgtEl>
                </p:cond>
              </p:nextCondLst>
            </p:seq>
            <p:seq concurrent="1" nextAc="seek">
              <p:cTn id="2659" restart="whenNotActive" fill="hold" evtFilter="cancelBubble" nodeType="interactiveSeq">
                <p:stCondLst>
                  <p:cond evt="onClick" delay="0">
                    <p:tgtEl>
                      <p:spTgt spid="1907"/>
                    </p:tgtEl>
                  </p:cond>
                </p:stCondLst>
                <p:endSync evt="end" delay="0">
                  <p:rtn val="all"/>
                </p:endSync>
                <p:childTnLst>
                  <p:par>
                    <p:cTn id="2660" fill="hold">
                      <p:stCondLst>
                        <p:cond delay="0"/>
                      </p:stCondLst>
                      <p:childTnLst>
                        <p:par>
                          <p:cTn id="2661" fill="hold">
                            <p:stCondLst>
                              <p:cond delay="0"/>
                            </p:stCondLst>
                            <p:childTnLst>
                              <p:par>
                                <p:cTn id="2662" presetID="1" presetClass="exit" presetSubtype="0" fill="hold" grpId="0" nodeType="clickEffect">
                                  <p:stCondLst>
                                    <p:cond delay="0"/>
                                  </p:stCondLst>
                                  <p:childTnLst>
                                    <p:set>
                                      <p:cBhvr>
                                        <p:cTn id="2663" dur="1" fill="hold">
                                          <p:stCondLst>
                                            <p:cond delay="0"/>
                                          </p:stCondLst>
                                        </p:cTn>
                                        <p:tgtEl>
                                          <p:spTgt spid="1907"/>
                                        </p:tgtEl>
                                        <p:attrNameLst>
                                          <p:attrName>style.visibility</p:attrName>
                                        </p:attrNameLst>
                                      </p:cBhvr>
                                      <p:to>
                                        <p:strVal val="hidden"/>
                                      </p:to>
                                    </p:set>
                                  </p:childTnLst>
                                </p:cTn>
                              </p:par>
                            </p:childTnLst>
                          </p:cTn>
                        </p:par>
                      </p:childTnLst>
                    </p:cTn>
                  </p:par>
                </p:childTnLst>
              </p:cTn>
              <p:nextCondLst>
                <p:cond evt="onClick" delay="0">
                  <p:tgtEl>
                    <p:spTgt spid="1907"/>
                  </p:tgtEl>
                </p:cond>
              </p:nextCondLst>
            </p:seq>
            <p:seq concurrent="1" nextAc="seek">
              <p:cTn id="2664" restart="whenNotActive" fill="hold" evtFilter="cancelBubble" nodeType="interactiveSeq">
                <p:stCondLst>
                  <p:cond evt="onClick" delay="0">
                    <p:tgtEl>
                      <p:spTgt spid="1908"/>
                    </p:tgtEl>
                  </p:cond>
                </p:stCondLst>
                <p:endSync evt="end" delay="0">
                  <p:rtn val="all"/>
                </p:endSync>
                <p:childTnLst>
                  <p:par>
                    <p:cTn id="2665" fill="hold">
                      <p:stCondLst>
                        <p:cond delay="0"/>
                      </p:stCondLst>
                      <p:childTnLst>
                        <p:par>
                          <p:cTn id="2666" fill="hold">
                            <p:stCondLst>
                              <p:cond delay="0"/>
                            </p:stCondLst>
                            <p:childTnLst>
                              <p:par>
                                <p:cTn id="2667" presetID="1" presetClass="exit" presetSubtype="0" fill="hold" grpId="0" nodeType="clickEffect">
                                  <p:stCondLst>
                                    <p:cond delay="0"/>
                                  </p:stCondLst>
                                  <p:childTnLst>
                                    <p:set>
                                      <p:cBhvr>
                                        <p:cTn id="2668" dur="1" fill="hold">
                                          <p:stCondLst>
                                            <p:cond delay="0"/>
                                          </p:stCondLst>
                                        </p:cTn>
                                        <p:tgtEl>
                                          <p:spTgt spid="1908"/>
                                        </p:tgtEl>
                                        <p:attrNameLst>
                                          <p:attrName>style.visibility</p:attrName>
                                        </p:attrNameLst>
                                      </p:cBhvr>
                                      <p:to>
                                        <p:strVal val="hidden"/>
                                      </p:to>
                                    </p:set>
                                  </p:childTnLst>
                                </p:cTn>
                              </p:par>
                            </p:childTnLst>
                          </p:cTn>
                        </p:par>
                      </p:childTnLst>
                    </p:cTn>
                  </p:par>
                </p:childTnLst>
              </p:cTn>
              <p:nextCondLst>
                <p:cond evt="onClick" delay="0">
                  <p:tgtEl>
                    <p:spTgt spid="1908"/>
                  </p:tgtEl>
                </p:cond>
              </p:nextCondLst>
            </p:seq>
            <p:seq concurrent="1" nextAc="seek">
              <p:cTn id="2669" restart="whenNotActive" fill="hold" evtFilter="cancelBubble" nodeType="interactiveSeq">
                <p:stCondLst>
                  <p:cond evt="onClick" delay="0">
                    <p:tgtEl>
                      <p:spTgt spid="1909"/>
                    </p:tgtEl>
                  </p:cond>
                </p:stCondLst>
                <p:endSync evt="end" delay="0">
                  <p:rtn val="all"/>
                </p:endSync>
                <p:childTnLst>
                  <p:par>
                    <p:cTn id="2670" fill="hold">
                      <p:stCondLst>
                        <p:cond delay="0"/>
                      </p:stCondLst>
                      <p:childTnLst>
                        <p:par>
                          <p:cTn id="2671" fill="hold">
                            <p:stCondLst>
                              <p:cond delay="0"/>
                            </p:stCondLst>
                            <p:childTnLst>
                              <p:par>
                                <p:cTn id="2672" presetID="1" presetClass="exit" presetSubtype="0" fill="hold" grpId="0" nodeType="clickEffect">
                                  <p:stCondLst>
                                    <p:cond delay="0"/>
                                  </p:stCondLst>
                                  <p:childTnLst>
                                    <p:set>
                                      <p:cBhvr>
                                        <p:cTn id="2673" dur="1" fill="hold">
                                          <p:stCondLst>
                                            <p:cond delay="0"/>
                                          </p:stCondLst>
                                        </p:cTn>
                                        <p:tgtEl>
                                          <p:spTgt spid="1909"/>
                                        </p:tgtEl>
                                        <p:attrNameLst>
                                          <p:attrName>style.visibility</p:attrName>
                                        </p:attrNameLst>
                                      </p:cBhvr>
                                      <p:to>
                                        <p:strVal val="hidden"/>
                                      </p:to>
                                    </p:set>
                                  </p:childTnLst>
                                </p:cTn>
                              </p:par>
                            </p:childTnLst>
                          </p:cTn>
                        </p:par>
                      </p:childTnLst>
                    </p:cTn>
                  </p:par>
                </p:childTnLst>
              </p:cTn>
              <p:nextCondLst>
                <p:cond evt="onClick" delay="0">
                  <p:tgtEl>
                    <p:spTgt spid="1909"/>
                  </p:tgtEl>
                </p:cond>
              </p:nextCondLst>
            </p:seq>
            <p:seq concurrent="1" nextAc="seek">
              <p:cTn id="2674" restart="whenNotActive" fill="hold" evtFilter="cancelBubble" nodeType="interactiveSeq">
                <p:stCondLst>
                  <p:cond evt="onClick" delay="0">
                    <p:tgtEl>
                      <p:spTgt spid="1910"/>
                    </p:tgtEl>
                  </p:cond>
                </p:stCondLst>
                <p:endSync evt="end" delay="0">
                  <p:rtn val="all"/>
                </p:endSync>
                <p:childTnLst>
                  <p:par>
                    <p:cTn id="2675" fill="hold">
                      <p:stCondLst>
                        <p:cond delay="0"/>
                      </p:stCondLst>
                      <p:childTnLst>
                        <p:par>
                          <p:cTn id="2676" fill="hold">
                            <p:stCondLst>
                              <p:cond delay="0"/>
                            </p:stCondLst>
                            <p:childTnLst>
                              <p:par>
                                <p:cTn id="2677" presetID="1" presetClass="exit" presetSubtype="0" fill="hold" grpId="0" nodeType="clickEffect">
                                  <p:stCondLst>
                                    <p:cond delay="0"/>
                                  </p:stCondLst>
                                  <p:childTnLst>
                                    <p:set>
                                      <p:cBhvr>
                                        <p:cTn id="2678" dur="1" fill="hold">
                                          <p:stCondLst>
                                            <p:cond delay="0"/>
                                          </p:stCondLst>
                                        </p:cTn>
                                        <p:tgtEl>
                                          <p:spTgt spid="1910"/>
                                        </p:tgtEl>
                                        <p:attrNameLst>
                                          <p:attrName>style.visibility</p:attrName>
                                        </p:attrNameLst>
                                      </p:cBhvr>
                                      <p:to>
                                        <p:strVal val="hidden"/>
                                      </p:to>
                                    </p:set>
                                  </p:childTnLst>
                                </p:cTn>
                              </p:par>
                            </p:childTnLst>
                          </p:cTn>
                        </p:par>
                      </p:childTnLst>
                    </p:cTn>
                  </p:par>
                </p:childTnLst>
              </p:cTn>
              <p:nextCondLst>
                <p:cond evt="onClick" delay="0">
                  <p:tgtEl>
                    <p:spTgt spid="1910"/>
                  </p:tgtEl>
                </p:cond>
              </p:nextCondLst>
            </p:seq>
            <p:seq concurrent="1" nextAc="seek">
              <p:cTn id="2679" restart="whenNotActive" fill="hold" evtFilter="cancelBubble" nodeType="interactiveSeq">
                <p:stCondLst>
                  <p:cond evt="onClick" delay="0">
                    <p:tgtEl>
                      <p:spTgt spid="1911"/>
                    </p:tgtEl>
                  </p:cond>
                </p:stCondLst>
                <p:endSync evt="end" delay="0">
                  <p:rtn val="all"/>
                </p:endSync>
                <p:childTnLst>
                  <p:par>
                    <p:cTn id="2680" fill="hold">
                      <p:stCondLst>
                        <p:cond delay="0"/>
                      </p:stCondLst>
                      <p:childTnLst>
                        <p:par>
                          <p:cTn id="2681" fill="hold">
                            <p:stCondLst>
                              <p:cond delay="0"/>
                            </p:stCondLst>
                            <p:childTnLst>
                              <p:par>
                                <p:cTn id="2682" presetID="1" presetClass="exit" presetSubtype="0" fill="hold" grpId="0" nodeType="clickEffect">
                                  <p:stCondLst>
                                    <p:cond delay="0"/>
                                  </p:stCondLst>
                                  <p:childTnLst>
                                    <p:set>
                                      <p:cBhvr>
                                        <p:cTn id="2683" dur="1" fill="hold">
                                          <p:stCondLst>
                                            <p:cond delay="0"/>
                                          </p:stCondLst>
                                        </p:cTn>
                                        <p:tgtEl>
                                          <p:spTgt spid="1911"/>
                                        </p:tgtEl>
                                        <p:attrNameLst>
                                          <p:attrName>style.visibility</p:attrName>
                                        </p:attrNameLst>
                                      </p:cBhvr>
                                      <p:to>
                                        <p:strVal val="hidden"/>
                                      </p:to>
                                    </p:set>
                                  </p:childTnLst>
                                </p:cTn>
                              </p:par>
                            </p:childTnLst>
                          </p:cTn>
                        </p:par>
                      </p:childTnLst>
                    </p:cTn>
                  </p:par>
                </p:childTnLst>
              </p:cTn>
              <p:nextCondLst>
                <p:cond evt="onClick" delay="0">
                  <p:tgtEl>
                    <p:spTgt spid="1911"/>
                  </p:tgtEl>
                </p:cond>
              </p:nextCondLst>
            </p:seq>
            <p:seq concurrent="1" nextAc="seek">
              <p:cTn id="2684" restart="whenNotActive" fill="hold" evtFilter="cancelBubble" nodeType="interactiveSeq">
                <p:stCondLst>
                  <p:cond evt="onClick" delay="0">
                    <p:tgtEl>
                      <p:spTgt spid="1912"/>
                    </p:tgtEl>
                  </p:cond>
                </p:stCondLst>
                <p:endSync evt="end" delay="0">
                  <p:rtn val="all"/>
                </p:endSync>
                <p:childTnLst>
                  <p:par>
                    <p:cTn id="2685" fill="hold">
                      <p:stCondLst>
                        <p:cond delay="0"/>
                      </p:stCondLst>
                      <p:childTnLst>
                        <p:par>
                          <p:cTn id="2686" fill="hold">
                            <p:stCondLst>
                              <p:cond delay="0"/>
                            </p:stCondLst>
                            <p:childTnLst>
                              <p:par>
                                <p:cTn id="2687" presetID="1" presetClass="exit" presetSubtype="0" fill="hold" grpId="0" nodeType="clickEffect">
                                  <p:stCondLst>
                                    <p:cond delay="0"/>
                                  </p:stCondLst>
                                  <p:childTnLst>
                                    <p:set>
                                      <p:cBhvr>
                                        <p:cTn id="2688" dur="1" fill="hold">
                                          <p:stCondLst>
                                            <p:cond delay="0"/>
                                          </p:stCondLst>
                                        </p:cTn>
                                        <p:tgtEl>
                                          <p:spTgt spid="1912"/>
                                        </p:tgtEl>
                                        <p:attrNameLst>
                                          <p:attrName>style.visibility</p:attrName>
                                        </p:attrNameLst>
                                      </p:cBhvr>
                                      <p:to>
                                        <p:strVal val="hidden"/>
                                      </p:to>
                                    </p:set>
                                  </p:childTnLst>
                                </p:cTn>
                              </p:par>
                            </p:childTnLst>
                          </p:cTn>
                        </p:par>
                      </p:childTnLst>
                    </p:cTn>
                  </p:par>
                </p:childTnLst>
              </p:cTn>
              <p:nextCondLst>
                <p:cond evt="onClick" delay="0">
                  <p:tgtEl>
                    <p:spTgt spid="1912"/>
                  </p:tgtEl>
                </p:cond>
              </p:nextCondLst>
            </p:seq>
            <p:seq concurrent="1" nextAc="seek">
              <p:cTn id="2689" restart="whenNotActive" fill="hold" evtFilter="cancelBubble" nodeType="interactiveSeq">
                <p:stCondLst>
                  <p:cond evt="onClick" delay="0">
                    <p:tgtEl>
                      <p:spTgt spid="1913"/>
                    </p:tgtEl>
                  </p:cond>
                </p:stCondLst>
                <p:endSync evt="end" delay="0">
                  <p:rtn val="all"/>
                </p:endSync>
                <p:childTnLst>
                  <p:par>
                    <p:cTn id="2690" fill="hold">
                      <p:stCondLst>
                        <p:cond delay="0"/>
                      </p:stCondLst>
                      <p:childTnLst>
                        <p:par>
                          <p:cTn id="2691" fill="hold">
                            <p:stCondLst>
                              <p:cond delay="0"/>
                            </p:stCondLst>
                            <p:childTnLst>
                              <p:par>
                                <p:cTn id="2692" presetID="1" presetClass="exit" presetSubtype="0" fill="hold" grpId="0" nodeType="clickEffect">
                                  <p:stCondLst>
                                    <p:cond delay="0"/>
                                  </p:stCondLst>
                                  <p:childTnLst>
                                    <p:set>
                                      <p:cBhvr>
                                        <p:cTn id="2693" dur="1" fill="hold">
                                          <p:stCondLst>
                                            <p:cond delay="0"/>
                                          </p:stCondLst>
                                        </p:cTn>
                                        <p:tgtEl>
                                          <p:spTgt spid="1913"/>
                                        </p:tgtEl>
                                        <p:attrNameLst>
                                          <p:attrName>style.visibility</p:attrName>
                                        </p:attrNameLst>
                                      </p:cBhvr>
                                      <p:to>
                                        <p:strVal val="hidden"/>
                                      </p:to>
                                    </p:set>
                                  </p:childTnLst>
                                </p:cTn>
                              </p:par>
                            </p:childTnLst>
                          </p:cTn>
                        </p:par>
                      </p:childTnLst>
                    </p:cTn>
                  </p:par>
                </p:childTnLst>
              </p:cTn>
              <p:nextCondLst>
                <p:cond evt="onClick" delay="0">
                  <p:tgtEl>
                    <p:spTgt spid="1913"/>
                  </p:tgtEl>
                </p:cond>
              </p:nextCondLst>
            </p:seq>
            <p:seq concurrent="1" nextAc="seek">
              <p:cTn id="2694" restart="whenNotActive" fill="hold" evtFilter="cancelBubble" nodeType="interactiveSeq">
                <p:stCondLst>
                  <p:cond evt="onClick" delay="0">
                    <p:tgtEl>
                      <p:spTgt spid="1914"/>
                    </p:tgtEl>
                  </p:cond>
                </p:stCondLst>
                <p:endSync evt="end" delay="0">
                  <p:rtn val="all"/>
                </p:endSync>
                <p:childTnLst>
                  <p:par>
                    <p:cTn id="2695" fill="hold">
                      <p:stCondLst>
                        <p:cond delay="0"/>
                      </p:stCondLst>
                      <p:childTnLst>
                        <p:par>
                          <p:cTn id="2696" fill="hold">
                            <p:stCondLst>
                              <p:cond delay="0"/>
                            </p:stCondLst>
                            <p:childTnLst>
                              <p:par>
                                <p:cTn id="2697" presetID="1" presetClass="exit" presetSubtype="0" fill="hold" grpId="0" nodeType="clickEffect">
                                  <p:stCondLst>
                                    <p:cond delay="0"/>
                                  </p:stCondLst>
                                  <p:childTnLst>
                                    <p:set>
                                      <p:cBhvr>
                                        <p:cTn id="2698" dur="1" fill="hold">
                                          <p:stCondLst>
                                            <p:cond delay="0"/>
                                          </p:stCondLst>
                                        </p:cTn>
                                        <p:tgtEl>
                                          <p:spTgt spid="1914"/>
                                        </p:tgtEl>
                                        <p:attrNameLst>
                                          <p:attrName>style.visibility</p:attrName>
                                        </p:attrNameLst>
                                      </p:cBhvr>
                                      <p:to>
                                        <p:strVal val="hidden"/>
                                      </p:to>
                                    </p:set>
                                  </p:childTnLst>
                                </p:cTn>
                              </p:par>
                            </p:childTnLst>
                          </p:cTn>
                        </p:par>
                      </p:childTnLst>
                    </p:cTn>
                  </p:par>
                </p:childTnLst>
              </p:cTn>
              <p:nextCondLst>
                <p:cond evt="onClick" delay="0">
                  <p:tgtEl>
                    <p:spTgt spid="1914"/>
                  </p:tgtEl>
                </p:cond>
              </p:nextCondLst>
            </p:seq>
            <p:seq concurrent="1" nextAc="seek">
              <p:cTn id="2699" restart="whenNotActive" fill="hold" evtFilter="cancelBubble" nodeType="interactiveSeq">
                <p:stCondLst>
                  <p:cond evt="onClick" delay="0">
                    <p:tgtEl>
                      <p:spTgt spid="1915"/>
                    </p:tgtEl>
                  </p:cond>
                </p:stCondLst>
                <p:endSync evt="end" delay="0">
                  <p:rtn val="all"/>
                </p:endSync>
                <p:childTnLst>
                  <p:par>
                    <p:cTn id="2700" fill="hold">
                      <p:stCondLst>
                        <p:cond delay="0"/>
                      </p:stCondLst>
                      <p:childTnLst>
                        <p:par>
                          <p:cTn id="2701" fill="hold">
                            <p:stCondLst>
                              <p:cond delay="0"/>
                            </p:stCondLst>
                            <p:childTnLst>
                              <p:par>
                                <p:cTn id="2702" presetID="1" presetClass="exit" presetSubtype="0" fill="hold" grpId="0" nodeType="clickEffect">
                                  <p:stCondLst>
                                    <p:cond delay="0"/>
                                  </p:stCondLst>
                                  <p:childTnLst>
                                    <p:set>
                                      <p:cBhvr>
                                        <p:cTn id="2703" dur="1" fill="hold">
                                          <p:stCondLst>
                                            <p:cond delay="0"/>
                                          </p:stCondLst>
                                        </p:cTn>
                                        <p:tgtEl>
                                          <p:spTgt spid="1915"/>
                                        </p:tgtEl>
                                        <p:attrNameLst>
                                          <p:attrName>style.visibility</p:attrName>
                                        </p:attrNameLst>
                                      </p:cBhvr>
                                      <p:to>
                                        <p:strVal val="hidden"/>
                                      </p:to>
                                    </p:set>
                                  </p:childTnLst>
                                </p:cTn>
                              </p:par>
                            </p:childTnLst>
                          </p:cTn>
                        </p:par>
                      </p:childTnLst>
                    </p:cTn>
                  </p:par>
                </p:childTnLst>
              </p:cTn>
              <p:nextCondLst>
                <p:cond evt="onClick" delay="0">
                  <p:tgtEl>
                    <p:spTgt spid="1915"/>
                  </p:tgtEl>
                </p:cond>
              </p:nextCondLst>
            </p:seq>
            <p:seq concurrent="1" nextAc="seek">
              <p:cTn id="2704" restart="whenNotActive" fill="hold" evtFilter="cancelBubble" nodeType="interactiveSeq">
                <p:stCondLst>
                  <p:cond evt="onClick" delay="0">
                    <p:tgtEl>
                      <p:spTgt spid="1916"/>
                    </p:tgtEl>
                  </p:cond>
                </p:stCondLst>
                <p:endSync evt="end" delay="0">
                  <p:rtn val="all"/>
                </p:endSync>
                <p:childTnLst>
                  <p:par>
                    <p:cTn id="2705" fill="hold">
                      <p:stCondLst>
                        <p:cond delay="0"/>
                      </p:stCondLst>
                      <p:childTnLst>
                        <p:par>
                          <p:cTn id="2706" fill="hold">
                            <p:stCondLst>
                              <p:cond delay="0"/>
                            </p:stCondLst>
                            <p:childTnLst>
                              <p:par>
                                <p:cTn id="2707" presetID="1" presetClass="exit" presetSubtype="0" fill="hold" grpId="0" nodeType="clickEffect">
                                  <p:stCondLst>
                                    <p:cond delay="0"/>
                                  </p:stCondLst>
                                  <p:childTnLst>
                                    <p:set>
                                      <p:cBhvr>
                                        <p:cTn id="2708" dur="1" fill="hold">
                                          <p:stCondLst>
                                            <p:cond delay="0"/>
                                          </p:stCondLst>
                                        </p:cTn>
                                        <p:tgtEl>
                                          <p:spTgt spid="1916"/>
                                        </p:tgtEl>
                                        <p:attrNameLst>
                                          <p:attrName>style.visibility</p:attrName>
                                        </p:attrNameLst>
                                      </p:cBhvr>
                                      <p:to>
                                        <p:strVal val="hidden"/>
                                      </p:to>
                                    </p:set>
                                  </p:childTnLst>
                                </p:cTn>
                              </p:par>
                            </p:childTnLst>
                          </p:cTn>
                        </p:par>
                      </p:childTnLst>
                    </p:cTn>
                  </p:par>
                </p:childTnLst>
              </p:cTn>
              <p:nextCondLst>
                <p:cond evt="onClick" delay="0">
                  <p:tgtEl>
                    <p:spTgt spid="1916"/>
                  </p:tgtEl>
                </p:cond>
              </p:nextCondLst>
            </p:seq>
            <p:seq concurrent="1" nextAc="seek">
              <p:cTn id="2709" restart="whenNotActive" fill="hold" evtFilter="cancelBubble" nodeType="interactiveSeq">
                <p:stCondLst>
                  <p:cond evt="onClick" delay="0">
                    <p:tgtEl>
                      <p:spTgt spid="1917"/>
                    </p:tgtEl>
                  </p:cond>
                </p:stCondLst>
                <p:endSync evt="end" delay="0">
                  <p:rtn val="all"/>
                </p:endSync>
                <p:childTnLst>
                  <p:par>
                    <p:cTn id="2710" fill="hold">
                      <p:stCondLst>
                        <p:cond delay="0"/>
                      </p:stCondLst>
                      <p:childTnLst>
                        <p:par>
                          <p:cTn id="2711" fill="hold">
                            <p:stCondLst>
                              <p:cond delay="0"/>
                            </p:stCondLst>
                            <p:childTnLst>
                              <p:par>
                                <p:cTn id="2712" presetID="1" presetClass="exit" presetSubtype="0" fill="hold" grpId="0" nodeType="clickEffect">
                                  <p:stCondLst>
                                    <p:cond delay="0"/>
                                  </p:stCondLst>
                                  <p:childTnLst>
                                    <p:set>
                                      <p:cBhvr>
                                        <p:cTn id="2713" dur="1" fill="hold">
                                          <p:stCondLst>
                                            <p:cond delay="0"/>
                                          </p:stCondLst>
                                        </p:cTn>
                                        <p:tgtEl>
                                          <p:spTgt spid="1917"/>
                                        </p:tgtEl>
                                        <p:attrNameLst>
                                          <p:attrName>style.visibility</p:attrName>
                                        </p:attrNameLst>
                                      </p:cBhvr>
                                      <p:to>
                                        <p:strVal val="hidden"/>
                                      </p:to>
                                    </p:set>
                                  </p:childTnLst>
                                </p:cTn>
                              </p:par>
                            </p:childTnLst>
                          </p:cTn>
                        </p:par>
                      </p:childTnLst>
                    </p:cTn>
                  </p:par>
                </p:childTnLst>
              </p:cTn>
              <p:nextCondLst>
                <p:cond evt="onClick" delay="0">
                  <p:tgtEl>
                    <p:spTgt spid="1917"/>
                  </p:tgtEl>
                </p:cond>
              </p:nextCondLst>
            </p:seq>
            <p:seq concurrent="1" nextAc="seek">
              <p:cTn id="2714" restart="whenNotActive" fill="hold" evtFilter="cancelBubble" nodeType="interactiveSeq">
                <p:stCondLst>
                  <p:cond evt="onClick" delay="0">
                    <p:tgtEl>
                      <p:spTgt spid="1918"/>
                    </p:tgtEl>
                  </p:cond>
                </p:stCondLst>
                <p:endSync evt="end" delay="0">
                  <p:rtn val="all"/>
                </p:endSync>
                <p:childTnLst>
                  <p:par>
                    <p:cTn id="2715" fill="hold">
                      <p:stCondLst>
                        <p:cond delay="0"/>
                      </p:stCondLst>
                      <p:childTnLst>
                        <p:par>
                          <p:cTn id="2716" fill="hold">
                            <p:stCondLst>
                              <p:cond delay="0"/>
                            </p:stCondLst>
                            <p:childTnLst>
                              <p:par>
                                <p:cTn id="2717" presetID="1" presetClass="exit" presetSubtype="0" fill="hold" grpId="0" nodeType="clickEffect">
                                  <p:stCondLst>
                                    <p:cond delay="0"/>
                                  </p:stCondLst>
                                  <p:childTnLst>
                                    <p:set>
                                      <p:cBhvr>
                                        <p:cTn id="2718" dur="1" fill="hold">
                                          <p:stCondLst>
                                            <p:cond delay="0"/>
                                          </p:stCondLst>
                                        </p:cTn>
                                        <p:tgtEl>
                                          <p:spTgt spid="1918"/>
                                        </p:tgtEl>
                                        <p:attrNameLst>
                                          <p:attrName>style.visibility</p:attrName>
                                        </p:attrNameLst>
                                      </p:cBhvr>
                                      <p:to>
                                        <p:strVal val="hidden"/>
                                      </p:to>
                                    </p:set>
                                  </p:childTnLst>
                                </p:cTn>
                              </p:par>
                            </p:childTnLst>
                          </p:cTn>
                        </p:par>
                      </p:childTnLst>
                    </p:cTn>
                  </p:par>
                </p:childTnLst>
              </p:cTn>
              <p:nextCondLst>
                <p:cond evt="onClick" delay="0">
                  <p:tgtEl>
                    <p:spTgt spid="1918"/>
                  </p:tgtEl>
                </p:cond>
              </p:nextCondLst>
            </p:seq>
            <p:seq concurrent="1" nextAc="seek">
              <p:cTn id="2719" restart="whenNotActive" fill="hold" evtFilter="cancelBubble" nodeType="interactiveSeq">
                <p:stCondLst>
                  <p:cond evt="onClick" delay="0">
                    <p:tgtEl>
                      <p:spTgt spid="1919"/>
                    </p:tgtEl>
                  </p:cond>
                </p:stCondLst>
                <p:endSync evt="end" delay="0">
                  <p:rtn val="all"/>
                </p:endSync>
                <p:childTnLst>
                  <p:par>
                    <p:cTn id="2720" fill="hold">
                      <p:stCondLst>
                        <p:cond delay="0"/>
                      </p:stCondLst>
                      <p:childTnLst>
                        <p:par>
                          <p:cTn id="2721" fill="hold">
                            <p:stCondLst>
                              <p:cond delay="0"/>
                            </p:stCondLst>
                            <p:childTnLst>
                              <p:par>
                                <p:cTn id="2722" presetID="1" presetClass="exit" presetSubtype="0" fill="hold" grpId="0" nodeType="clickEffect">
                                  <p:stCondLst>
                                    <p:cond delay="0"/>
                                  </p:stCondLst>
                                  <p:childTnLst>
                                    <p:set>
                                      <p:cBhvr>
                                        <p:cTn id="2723" dur="1" fill="hold">
                                          <p:stCondLst>
                                            <p:cond delay="0"/>
                                          </p:stCondLst>
                                        </p:cTn>
                                        <p:tgtEl>
                                          <p:spTgt spid="1919"/>
                                        </p:tgtEl>
                                        <p:attrNameLst>
                                          <p:attrName>style.visibility</p:attrName>
                                        </p:attrNameLst>
                                      </p:cBhvr>
                                      <p:to>
                                        <p:strVal val="hidden"/>
                                      </p:to>
                                    </p:set>
                                  </p:childTnLst>
                                </p:cTn>
                              </p:par>
                            </p:childTnLst>
                          </p:cTn>
                        </p:par>
                      </p:childTnLst>
                    </p:cTn>
                  </p:par>
                </p:childTnLst>
              </p:cTn>
              <p:nextCondLst>
                <p:cond evt="onClick" delay="0">
                  <p:tgtEl>
                    <p:spTgt spid="1919"/>
                  </p:tgtEl>
                </p:cond>
              </p:nextCondLst>
            </p:seq>
            <p:seq concurrent="1" nextAc="seek">
              <p:cTn id="2724" restart="whenNotActive" fill="hold" evtFilter="cancelBubble" nodeType="interactiveSeq">
                <p:stCondLst>
                  <p:cond evt="onClick" delay="0">
                    <p:tgtEl>
                      <p:spTgt spid="1920"/>
                    </p:tgtEl>
                  </p:cond>
                </p:stCondLst>
                <p:endSync evt="end" delay="0">
                  <p:rtn val="all"/>
                </p:endSync>
                <p:childTnLst>
                  <p:par>
                    <p:cTn id="2725" fill="hold">
                      <p:stCondLst>
                        <p:cond delay="0"/>
                      </p:stCondLst>
                      <p:childTnLst>
                        <p:par>
                          <p:cTn id="2726" fill="hold">
                            <p:stCondLst>
                              <p:cond delay="0"/>
                            </p:stCondLst>
                            <p:childTnLst>
                              <p:par>
                                <p:cTn id="2727" presetID="1" presetClass="exit" presetSubtype="0" fill="hold" grpId="0" nodeType="clickEffect">
                                  <p:stCondLst>
                                    <p:cond delay="0"/>
                                  </p:stCondLst>
                                  <p:childTnLst>
                                    <p:set>
                                      <p:cBhvr>
                                        <p:cTn id="2728" dur="1" fill="hold">
                                          <p:stCondLst>
                                            <p:cond delay="0"/>
                                          </p:stCondLst>
                                        </p:cTn>
                                        <p:tgtEl>
                                          <p:spTgt spid="1920"/>
                                        </p:tgtEl>
                                        <p:attrNameLst>
                                          <p:attrName>style.visibility</p:attrName>
                                        </p:attrNameLst>
                                      </p:cBhvr>
                                      <p:to>
                                        <p:strVal val="hidden"/>
                                      </p:to>
                                    </p:set>
                                  </p:childTnLst>
                                </p:cTn>
                              </p:par>
                            </p:childTnLst>
                          </p:cTn>
                        </p:par>
                      </p:childTnLst>
                    </p:cTn>
                  </p:par>
                </p:childTnLst>
              </p:cTn>
              <p:nextCondLst>
                <p:cond evt="onClick" delay="0">
                  <p:tgtEl>
                    <p:spTgt spid="1920"/>
                  </p:tgtEl>
                </p:cond>
              </p:nextCondLst>
            </p:seq>
            <p:seq concurrent="1" nextAc="seek">
              <p:cTn id="2729" restart="whenNotActive" fill="hold" evtFilter="cancelBubble" nodeType="interactiveSeq">
                <p:stCondLst>
                  <p:cond evt="onClick" delay="0">
                    <p:tgtEl>
                      <p:spTgt spid="1921"/>
                    </p:tgtEl>
                  </p:cond>
                </p:stCondLst>
                <p:endSync evt="end" delay="0">
                  <p:rtn val="all"/>
                </p:endSync>
                <p:childTnLst>
                  <p:par>
                    <p:cTn id="2730" fill="hold">
                      <p:stCondLst>
                        <p:cond delay="0"/>
                      </p:stCondLst>
                      <p:childTnLst>
                        <p:par>
                          <p:cTn id="2731" fill="hold">
                            <p:stCondLst>
                              <p:cond delay="0"/>
                            </p:stCondLst>
                            <p:childTnLst>
                              <p:par>
                                <p:cTn id="2732" presetID="1" presetClass="exit" presetSubtype="0" fill="hold" grpId="0" nodeType="clickEffect">
                                  <p:stCondLst>
                                    <p:cond delay="0"/>
                                  </p:stCondLst>
                                  <p:childTnLst>
                                    <p:set>
                                      <p:cBhvr>
                                        <p:cTn id="2733" dur="1" fill="hold">
                                          <p:stCondLst>
                                            <p:cond delay="0"/>
                                          </p:stCondLst>
                                        </p:cTn>
                                        <p:tgtEl>
                                          <p:spTgt spid="1921"/>
                                        </p:tgtEl>
                                        <p:attrNameLst>
                                          <p:attrName>style.visibility</p:attrName>
                                        </p:attrNameLst>
                                      </p:cBhvr>
                                      <p:to>
                                        <p:strVal val="hidden"/>
                                      </p:to>
                                    </p:set>
                                  </p:childTnLst>
                                </p:cTn>
                              </p:par>
                            </p:childTnLst>
                          </p:cTn>
                        </p:par>
                      </p:childTnLst>
                    </p:cTn>
                  </p:par>
                </p:childTnLst>
              </p:cTn>
              <p:nextCondLst>
                <p:cond evt="onClick" delay="0">
                  <p:tgtEl>
                    <p:spTgt spid="1921"/>
                  </p:tgtEl>
                </p:cond>
              </p:nextCondLst>
            </p:seq>
            <p:seq concurrent="1" nextAc="seek">
              <p:cTn id="2734" restart="whenNotActive" fill="hold" evtFilter="cancelBubble" nodeType="interactiveSeq">
                <p:stCondLst>
                  <p:cond evt="onClick" delay="0">
                    <p:tgtEl>
                      <p:spTgt spid="1922"/>
                    </p:tgtEl>
                  </p:cond>
                </p:stCondLst>
                <p:endSync evt="end" delay="0">
                  <p:rtn val="all"/>
                </p:endSync>
                <p:childTnLst>
                  <p:par>
                    <p:cTn id="2735" fill="hold">
                      <p:stCondLst>
                        <p:cond delay="0"/>
                      </p:stCondLst>
                      <p:childTnLst>
                        <p:par>
                          <p:cTn id="2736" fill="hold">
                            <p:stCondLst>
                              <p:cond delay="0"/>
                            </p:stCondLst>
                            <p:childTnLst>
                              <p:par>
                                <p:cTn id="2737" presetID="1" presetClass="exit" presetSubtype="0" fill="hold" grpId="0" nodeType="clickEffect">
                                  <p:stCondLst>
                                    <p:cond delay="0"/>
                                  </p:stCondLst>
                                  <p:childTnLst>
                                    <p:set>
                                      <p:cBhvr>
                                        <p:cTn id="2738" dur="1" fill="hold">
                                          <p:stCondLst>
                                            <p:cond delay="0"/>
                                          </p:stCondLst>
                                        </p:cTn>
                                        <p:tgtEl>
                                          <p:spTgt spid="1922"/>
                                        </p:tgtEl>
                                        <p:attrNameLst>
                                          <p:attrName>style.visibility</p:attrName>
                                        </p:attrNameLst>
                                      </p:cBhvr>
                                      <p:to>
                                        <p:strVal val="hidden"/>
                                      </p:to>
                                    </p:set>
                                  </p:childTnLst>
                                </p:cTn>
                              </p:par>
                            </p:childTnLst>
                          </p:cTn>
                        </p:par>
                      </p:childTnLst>
                    </p:cTn>
                  </p:par>
                </p:childTnLst>
              </p:cTn>
              <p:nextCondLst>
                <p:cond evt="onClick" delay="0">
                  <p:tgtEl>
                    <p:spTgt spid="1922"/>
                  </p:tgtEl>
                </p:cond>
              </p:nextCondLst>
            </p:seq>
            <p:seq concurrent="1" nextAc="seek">
              <p:cTn id="2739" restart="whenNotActive" fill="hold" evtFilter="cancelBubble" nodeType="interactiveSeq">
                <p:stCondLst>
                  <p:cond evt="onClick" delay="0">
                    <p:tgtEl>
                      <p:spTgt spid="1923"/>
                    </p:tgtEl>
                  </p:cond>
                </p:stCondLst>
                <p:endSync evt="end" delay="0">
                  <p:rtn val="all"/>
                </p:endSync>
                <p:childTnLst>
                  <p:par>
                    <p:cTn id="2740" fill="hold">
                      <p:stCondLst>
                        <p:cond delay="0"/>
                      </p:stCondLst>
                      <p:childTnLst>
                        <p:par>
                          <p:cTn id="2741" fill="hold">
                            <p:stCondLst>
                              <p:cond delay="0"/>
                            </p:stCondLst>
                            <p:childTnLst>
                              <p:par>
                                <p:cTn id="2742" presetID="1" presetClass="exit" presetSubtype="0" fill="hold" grpId="0" nodeType="clickEffect">
                                  <p:stCondLst>
                                    <p:cond delay="0"/>
                                  </p:stCondLst>
                                  <p:childTnLst>
                                    <p:set>
                                      <p:cBhvr>
                                        <p:cTn id="2743" dur="1" fill="hold">
                                          <p:stCondLst>
                                            <p:cond delay="0"/>
                                          </p:stCondLst>
                                        </p:cTn>
                                        <p:tgtEl>
                                          <p:spTgt spid="1923"/>
                                        </p:tgtEl>
                                        <p:attrNameLst>
                                          <p:attrName>style.visibility</p:attrName>
                                        </p:attrNameLst>
                                      </p:cBhvr>
                                      <p:to>
                                        <p:strVal val="hidden"/>
                                      </p:to>
                                    </p:set>
                                  </p:childTnLst>
                                </p:cTn>
                              </p:par>
                            </p:childTnLst>
                          </p:cTn>
                        </p:par>
                      </p:childTnLst>
                    </p:cTn>
                  </p:par>
                </p:childTnLst>
              </p:cTn>
              <p:nextCondLst>
                <p:cond evt="onClick" delay="0">
                  <p:tgtEl>
                    <p:spTgt spid="1923"/>
                  </p:tgtEl>
                </p:cond>
              </p:nextCondLst>
            </p:seq>
            <p:seq concurrent="1" nextAc="seek">
              <p:cTn id="2744" restart="whenNotActive" fill="hold" evtFilter="cancelBubble" nodeType="interactiveSeq">
                <p:stCondLst>
                  <p:cond evt="onClick" delay="0">
                    <p:tgtEl>
                      <p:spTgt spid="1924"/>
                    </p:tgtEl>
                  </p:cond>
                </p:stCondLst>
                <p:endSync evt="end" delay="0">
                  <p:rtn val="all"/>
                </p:endSync>
                <p:childTnLst>
                  <p:par>
                    <p:cTn id="2745" fill="hold">
                      <p:stCondLst>
                        <p:cond delay="0"/>
                      </p:stCondLst>
                      <p:childTnLst>
                        <p:par>
                          <p:cTn id="2746" fill="hold">
                            <p:stCondLst>
                              <p:cond delay="0"/>
                            </p:stCondLst>
                            <p:childTnLst>
                              <p:par>
                                <p:cTn id="2747" presetID="1" presetClass="exit" presetSubtype="0" fill="hold" grpId="0" nodeType="clickEffect">
                                  <p:stCondLst>
                                    <p:cond delay="0"/>
                                  </p:stCondLst>
                                  <p:childTnLst>
                                    <p:set>
                                      <p:cBhvr>
                                        <p:cTn id="2748" dur="1" fill="hold">
                                          <p:stCondLst>
                                            <p:cond delay="0"/>
                                          </p:stCondLst>
                                        </p:cTn>
                                        <p:tgtEl>
                                          <p:spTgt spid="1924"/>
                                        </p:tgtEl>
                                        <p:attrNameLst>
                                          <p:attrName>style.visibility</p:attrName>
                                        </p:attrNameLst>
                                      </p:cBhvr>
                                      <p:to>
                                        <p:strVal val="hidden"/>
                                      </p:to>
                                    </p:set>
                                  </p:childTnLst>
                                </p:cTn>
                              </p:par>
                            </p:childTnLst>
                          </p:cTn>
                        </p:par>
                      </p:childTnLst>
                    </p:cTn>
                  </p:par>
                </p:childTnLst>
              </p:cTn>
              <p:nextCondLst>
                <p:cond evt="onClick" delay="0">
                  <p:tgtEl>
                    <p:spTgt spid="1924"/>
                  </p:tgtEl>
                </p:cond>
              </p:nextCondLst>
            </p:seq>
            <p:seq concurrent="1" nextAc="seek">
              <p:cTn id="2749" restart="whenNotActive" fill="hold" evtFilter="cancelBubble" nodeType="interactiveSeq">
                <p:stCondLst>
                  <p:cond evt="onClick" delay="0">
                    <p:tgtEl>
                      <p:spTgt spid="1925"/>
                    </p:tgtEl>
                  </p:cond>
                </p:stCondLst>
                <p:endSync evt="end" delay="0">
                  <p:rtn val="all"/>
                </p:endSync>
                <p:childTnLst>
                  <p:par>
                    <p:cTn id="2750" fill="hold">
                      <p:stCondLst>
                        <p:cond delay="0"/>
                      </p:stCondLst>
                      <p:childTnLst>
                        <p:par>
                          <p:cTn id="2751" fill="hold">
                            <p:stCondLst>
                              <p:cond delay="0"/>
                            </p:stCondLst>
                            <p:childTnLst>
                              <p:par>
                                <p:cTn id="2752" presetID="1" presetClass="exit" presetSubtype="0" fill="hold" grpId="0" nodeType="clickEffect">
                                  <p:stCondLst>
                                    <p:cond delay="0"/>
                                  </p:stCondLst>
                                  <p:childTnLst>
                                    <p:set>
                                      <p:cBhvr>
                                        <p:cTn id="2753" dur="1" fill="hold">
                                          <p:stCondLst>
                                            <p:cond delay="0"/>
                                          </p:stCondLst>
                                        </p:cTn>
                                        <p:tgtEl>
                                          <p:spTgt spid="1925"/>
                                        </p:tgtEl>
                                        <p:attrNameLst>
                                          <p:attrName>style.visibility</p:attrName>
                                        </p:attrNameLst>
                                      </p:cBhvr>
                                      <p:to>
                                        <p:strVal val="hidden"/>
                                      </p:to>
                                    </p:set>
                                  </p:childTnLst>
                                </p:cTn>
                              </p:par>
                            </p:childTnLst>
                          </p:cTn>
                        </p:par>
                      </p:childTnLst>
                    </p:cTn>
                  </p:par>
                </p:childTnLst>
              </p:cTn>
              <p:nextCondLst>
                <p:cond evt="onClick" delay="0">
                  <p:tgtEl>
                    <p:spTgt spid="1925"/>
                  </p:tgtEl>
                </p:cond>
              </p:nextCondLst>
            </p:seq>
            <p:seq concurrent="1" nextAc="seek">
              <p:cTn id="2754" restart="whenNotActive" fill="hold" evtFilter="cancelBubble" nodeType="interactiveSeq">
                <p:stCondLst>
                  <p:cond evt="onClick" delay="0">
                    <p:tgtEl>
                      <p:spTgt spid="1926"/>
                    </p:tgtEl>
                  </p:cond>
                </p:stCondLst>
                <p:endSync evt="end" delay="0">
                  <p:rtn val="all"/>
                </p:endSync>
                <p:childTnLst>
                  <p:par>
                    <p:cTn id="2755" fill="hold">
                      <p:stCondLst>
                        <p:cond delay="0"/>
                      </p:stCondLst>
                      <p:childTnLst>
                        <p:par>
                          <p:cTn id="2756" fill="hold">
                            <p:stCondLst>
                              <p:cond delay="0"/>
                            </p:stCondLst>
                            <p:childTnLst>
                              <p:par>
                                <p:cTn id="2757" presetID="1" presetClass="exit" presetSubtype="0" fill="hold" grpId="0" nodeType="clickEffect">
                                  <p:stCondLst>
                                    <p:cond delay="0"/>
                                  </p:stCondLst>
                                  <p:childTnLst>
                                    <p:set>
                                      <p:cBhvr>
                                        <p:cTn id="2758" dur="1" fill="hold">
                                          <p:stCondLst>
                                            <p:cond delay="0"/>
                                          </p:stCondLst>
                                        </p:cTn>
                                        <p:tgtEl>
                                          <p:spTgt spid="1926"/>
                                        </p:tgtEl>
                                        <p:attrNameLst>
                                          <p:attrName>style.visibility</p:attrName>
                                        </p:attrNameLst>
                                      </p:cBhvr>
                                      <p:to>
                                        <p:strVal val="hidden"/>
                                      </p:to>
                                    </p:set>
                                  </p:childTnLst>
                                </p:cTn>
                              </p:par>
                            </p:childTnLst>
                          </p:cTn>
                        </p:par>
                      </p:childTnLst>
                    </p:cTn>
                  </p:par>
                </p:childTnLst>
              </p:cTn>
              <p:nextCondLst>
                <p:cond evt="onClick" delay="0">
                  <p:tgtEl>
                    <p:spTgt spid="1926"/>
                  </p:tgtEl>
                </p:cond>
              </p:nextCondLst>
            </p:seq>
            <p:seq concurrent="1" nextAc="seek">
              <p:cTn id="2759" restart="whenNotActive" fill="hold" evtFilter="cancelBubble" nodeType="interactiveSeq">
                <p:stCondLst>
                  <p:cond evt="onClick" delay="0">
                    <p:tgtEl>
                      <p:spTgt spid="1927"/>
                    </p:tgtEl>
                  </p:cond>
                </p:stCondLst>
                <p:endSync evt="end" delay="0">
                  <p:rtn val="all"/>
                </p:endSync>
                <p:childTnLst>
                  <p:par>
                    <p:cTn id="2760" fill="hold">
                      <p:stCondLst>
                        <p:cond delay="0"/>
                      </p:stCondLst>
                      <p:childTnLst>
                        <p:par>
                          <p:cTn id="2761" fill="hold">
                            <p:stCondLst>
                              <p:cond delay="0"/>
                            </p:stCondLst>
                            <p:childTnLst>
                              <p:par>
                                <p:cTn id="2762" presetID="1" presetClass="exit" presetSubtype="0" fill="hold" grpId="0" nodeType="clickEffect">
                                  <p:stCondLst>
                                    <p:cond delay="0"/>
                                  </p:stCondLst>
                                  <p:childTnLst>
                                    <p:set>
                                      <p:cBhvr>
                                        <p:cTn id="2763" dur="1" fill="hold">
                                          <p:stCondLst>
                                            <p:cond delay="0"/>
                                          </p:stCondLst>
                                        </p:cTn>
                                        <p:tgtEl>
                                          <p:spTgt spid="1927"/>
                                        </p:tgtEl>
                                        <p:attrNameLst>
                                          <p:attrName>style.visibility</p:attrName>
                                        </p:attrNameLst>
                                      </p:cBhvr>
                                      <p:to>
                                        <p:strVal val="hidden"/>
                                      </p:to>
                                    </p:set>
                                  </p:childTnLst>
                                </p:cTn>
                              </p:par>
                            </p:childTnLst>
                          </p:cTn>
                        </p:par>
                      </p:childTnLst>
                    </p:cTn>
                  </p:par>
                </p:childTnLst>
              </p:cTn>
              <p:nextCondLst>
                <p:cond evt="onClick" delay="0">
                  <p:tgtEl>
                    <p:spTgt spid="1927"/>
                  </p:tgtEl>
                </p:cond>
              </p:nextCondLst>
            </p:seq>
            <p:seq concurrent="1" nextAc="seek">
              <p:cTn id="2764" restart="whenNotActive" fill="hold" evtFilter="cancelBubble" nodeType="interactiveSeq">
                <p:stCondLst>
                  <p:cond evt="onClick" delay="0">
                    <p:tgtEl>
                      <p:spTgt spid="1928"/>
                    </p:tgtEl>
                  </p:cond>
                </p:stCondLst>
                <p:endSync evt="end" delay="0">
                  <p:rtn val="all"/>
                </p:endSync>
                <p:childTnLst>
                  <p:par>
                    <p:cTn id="2765" fill="hold">
                      <p:stCondLst>
                        <p:cond delay="0"/>
                      </p:stCondLst>
                      <p:childTnLst>
                        <p:par>
                          <p:cTn id="2766" fill="hold">
                            <p:stCondLst>
                              <p:cond delay="0"/>
                            </p:stCondLst>
                            <p:childTnLst>
                              <p:par>
                                <p:cTn id="2767" presetID="1" presetClass="exit" presetSubtype="0" fill="hold" grpId="0" nodeType="clickEffect">
                                  <p:stCondLst>
                                    <p:cond delay="0"/>
                                  </p:stCondLst>
                                  <p:childTnLst>
                                    <p:set>
                                      <p:cBhvr>
                                        <p:cTn id="2768" dur="1" fill="hold">
                                          <p:stCondLst>
                                            <p:cond delay="0"/>
                                          </p:stCondLst>
                                        </p:cTn>
                                        <p:tgtEl>
                                          <p:spTgt spid="1928"/>
                                        </p:tgtEl>
                                        <p:attrNameLst>
                                          <p:attrName>style.visibility</p:attrName>
                                        </p:attrNameLst>
                                      </p:cBhvr>
                                      <p:to>
                                        <p:strVal val="hidden"/>
                                      </p:to>
                                    </p:set>
                                  </p:childTnLst>
                                </p:cTn>
                              </p:par>
                            </p:childTnLst>
                          </p:cTn>
                        </p:par>
                      </p:childTnLst>
                    </p:cTn>
                  </p:par>
                </p:childTnLst>
              </p:cTn>
              <p:nextCondLst>
                <p:cond evt="onClick" delay="0">
                  <p:tgtEl>
                    <p:spTgt spid="1928"/>
                  </p:tgtEl>
                </p:cond>
              </p:nextCondLst>
            </p:seq>
            <p:seq concurrent="1" nextAc="seek">
              <p:cTn id="2769" restart="whenNotActive" fill="hold" evtFilter="cancelBubble" nodeType="interactiveSeq">
                <p:stCondLst>
                  <p:cond evt="onClick" delay="0">
                    <p:tgtEl>
                      <p:spTgt spid="1929"/>
                    </p:tgtEl>
                  </p:cond>
                </p:stCondLst>
                <p:endSync evt="end" delay="0">
                  <p:rtn val="all"/>
                </p:endSync>
                <p:childTnLst>
                  <p:par>
                    <p:cTn id="2770" fill="hold">
                      <p:stCondLst>
                        <p:cond delay="0"/>
                      </p:stCondLst>
                      <p:childTnLst>
                        <p:par>
                          <p:cTn id="2771" fill="hold">
                            <p:stCondLst>
                              <p:cond delay="0"/>
                            </p:stCondLst>
                            <p:childTnLst>
                              <p:par>
                                <p:cTn id="2772" presetID="1" presetClass="exit" presetSubtype="0" fill="hold" grpId="0" nodeType="clickEffect">
                                  <p:stCondLst>
                                    <p:cond delay="0"/>
                                  </p:stCondLst>
                                  <p:childTnLst>
                                    <p:set>
                                      <p:cBhvr>
                                        <p:cTn id="2773" dur="1" fill="hold">
                                          <p:stCondLst>
                                            <p:cond delay="0"/>
                                          </p:stCondLst>
                                        </p:cTn>
                                        <p:tgtEl>
                                          <p:spTgt spid="1929"/>
                                        </p:tgtEl>
                                        <p:attrNameLst>
                                          <p:attrName>style.visibility</p:attrName>
                                        </p:attrNameLst>
                                      </p:cBhvr>
                                      <p:to>
                                        <p:strVal val="hidden"/>
                                      </p:to>
                                    </p:set>
                                  </p:childTnLst>
                                </p:cTn>
                              </p:par>
                            </p:childTnLst>
                          </p:cTn>
                        </p:par>
                      </p:childTnLst>
                    </p:cTn>
                  </p:par>
                </p:childTnLst>
              </p:cTn>
              <p:nextCondLst>
                <p:cond evt="onClick" delay="0">
                  <p:tgtEl>
                    <p:spTgt spid="1929"/>
                  </p:tgtEl>
                </p:cond>
              </p:nextCondLst>
            </p:seq>
            <p:seq concurrent="1" nextAc="seek">
              <p:cTn id="2774" restart="whenNotActive" fill="hold" evtFilter="cancelBubble" nodeType="interactiveSeq">
                <p:stCondLst>
                  <p:cond evt="onClick" delay="0">
                    <p:tgtEl>
                      <p:spTgt spid="1930"/>
                    </p:tgtEl>
                  </p:cond>
                </p:stCondLst>
                <p:endSync evt="end" delay="0">
                  <p:rtn val="all"/>
                </p:endSync>
                <p:childTnLst>
                  <p:par>
                    <p:cTn id="2775" fill="hold">
                      <p:stCondLst>
                        <p:cond delay="0"/>
                      </p:stCondLst>
                      <p:childTnLst>
                        <p:par>
                          <p:cTn id="2776" fill="hold">
                            <p:stCondLst>
                              <p:cond delay="0"/>
                            </p:stCondLst>
                            <p:childTnLst>
                              <p:par>
                                <p:cTn id="2777" presetID="1" presetClass="exit" presetSubtype="0" fill="hold" grpId="0" nodeType="clickEffect">
                                  <p:stCondLst>
                                    <p:cond delay="0"/>
                                  </p:stCondLst>
                                  <p:childTnLst>
                                    <p:set>
                                      <p:cBhvr>
                                        <p:cTn id="2778" dur="1" fill="hold">
                                          <p:stCondLst>
                                            <p:cond delay="0"/>
                                          </p:stCondLst>
                                        </p:cTn>
                                        <p:tgtEl>
                                          <p:spTgt spid="1930"/>
                                        </p:tgtEl>
                                        <p:attrNameLst>
                                          <p:attrName>style.visibility</p:attrName>
                                        </p:attrNameLst>
                                      </p:cBhvr>
                                      <p:to>
                                        <p:strVal val="hidden"/>
                                      </p:to>
                                    </p:set>
                                  </p:childTnLst>
                                </p:cTn>
                              </p:par>
                            </p:childTnLst>
                          </p:cTn>
                        </p:par>
                      </p:childTnLst>
                    </p:cTn>
                  </p:par>
                </p:childTnLst>
              </p:cTn>
              <p:nextCondLst>
                <p:cond evt="onClick" delay="0">
                  <p:tgtEl>
                    <p:spTgt spid="1930"/>
                  </p:tgtEl>
                </p:cond>
              </p:nextCondLst>
            </p:seq>
            <p:seq concurrent="1" nextAc="seek">
              <p:cTn id="2779" restart="whenNotActive" fill="hold" evtFilter="cancelBubble" nodeType="interactiveSeq">
                <p:stCondLst>
                  <p:cond evt="onClick" delay="0">
                    <p:tgtEl>
                      <p:spTgt spid="1931"/>
                    </p:tgtEl>
                  </p:cond>
                </p:stCondLst>
                <p:endSync evt="end" delay="0">
                  <p:rtn val="all"/>
                </p:endSync>
                <p:childTnLst>
                  <p:par>
                    <p:cTn id="2780" fill="hold">
                      <p:stCondLst>
                        <p:cond delay="0"/>
                      </p:stCondLst>
                      <p:childTnLst>
                        <p:par>
                          <p:cTn id="2781" fill="hold">
                            <p:stCondLst>
                              <p:cond delay="0"/>
                            </p:stCondLst>
                            <p:childTnLst>
                              <p:par>
                                <p:cTn id="2782" presetID="1" presetClass="exit" presetSubtype="0" fill="hold" grpId="0" nodeType="clickEffect">
                                  <p:stCondLst>
                                    <p:cond delay="0"/>
                                  </p:stCondLst>
                                  <p:childTnLst>
                                    <p:set>
                                      <p:cBhvr>
                                        <p:cTn id="2783" dur="1" fill="hold">
                                          <p:stCondLst>
                                            <p:cond delay="0"/>
                                          </p:stCondLst>
                                        </p:cTn>
                                        <p:tgtEl>
                                          <p:spTgt spid="1931"/>
                                        </p:tgtEl>
                                        <p:attrNameLst>
                                          <p:attrName>style.visibility</p:attrName>
                                        </p:attrNameLst>
                                      </p:cBhvr>
                                      <p:to>
                                        <p:strVal val="hidden"/>
                                      </p:to>
                                    </p:set>
                                  </p:childTnLst>
                                </p:cTn>
                              </p:par>
                            </p:childTnLst>
                          </p:cTn>
                        </p:par>
                      </p:childTnLst>
                    </p:cTn>
                  </p:par>
                </p:childTnLst>
              </p:cTn>
              <p:nextCondLst>
                <p:cond evt="onClick" delay="0">
                  <p:tgtEl>
                    <p:spTgt spid="1931"/>
                  </p:tgtEl>
                </p:cond>
              </p:nextCondLst>
            </p:seq>
            <p:seq concurrent="1" nextAc="seek">
              <p:cTn id="2784" restart="whenNotActive" fill="hold" evtFilter="cancelBubble" nodeType="interactiveSeq">
                <p:stCondLst>
                  <p:cond evt="onClick" delay="0">
                    <p:tgtEl>
                      <p:spTgt spid="1932"/>
                    </p:tgtEl>
                  </p:cond>
                </p:stCondLst>
                <p:endSync evt="end" delay="0">
                  <p:rtn val="all"/>
                </p:endSync>
                <p:childTnLst>
                  <p:par>
                    <p:cTn id="2785" fill="hold">
                      <p:stCondLst>
                        <p:cond delay="0"/>
                      </p:stCondLst>
                      <p:childTnLst>
                        <p:par>
                          <p:cTn id="2786" fill="hold">
                            <p:stCondLst>
                              <p:cond delay="0"/>
                            </p:stCondLst>
                            <p:childTnLst>
                              <p:par>
                                <p:cTn id="2787" presetID="1" presetClass="exit" presetSubtype="0" fill="hold" grpId="0" nodeType="clickEffect">
                                  <p:stCondLst>
                                    <p:cond delay="0"/>
                                  </p:stCondLst>
                                  <p:childTnLst>
                                    <p:set>
                                      <p:cBhvr>
                                        <p:cTn id="2788" dur="1" fill="hold">
                                          <p:stCondLst>
                                            <p:cond delay="0"/>
                                          </p:stCondLst>
                                        </p:cTn>
                                        <p:tgtEl>
                                          <p:spTgt spid="1932"/>
                                        </p:tgtEl>
                                        <p:attrNameLst>
                                          <p:attrName>style.visibility</p:attrName>
                                        </p:attrNameLst>
                                      </p:cBhvr>
                                      <p:to>
                                        <p:strVal val="hidden"/>
                                      </p:to>
                                    </p:set>
                                  </p:childTnLst>
                                </p:cTn>
                              </p:par>
                            </p:childTnLst>
                          </p:cTn>
                        </p:par>
                      </p:childTnLst>
                    </p:cTn>
                  </p:par>
                </p:childTnLst>
              </p:cTn>
              <p:nextCondLst>
                <p:cond evt="onClick" delay="0">
                  <p:tgtEl>
                    <p:spTgt spid="1932"/>
                  </p:tgtEl>
                </p:cond>
              </p:nextCondLst>
            </p:seq>
            <p:seq concurrent="1" nextAc="seek">
              <p:cTn id="2789" restart="whenNotActive" fill="hold" evtFilter="cancelBubble" nodeType="interactiveSeq">
                <p:stCondLst>
                  <p:cond evt="onClick" delay="0">
                    <p:tgtEl>
                      <p:spTgt spid="1933"/>
                    </p:tgtEl>
                  </p:cond>
                </p:stCondLst>
                <p:endSync evt="end" delay="0">
                  <p:rtn val="all"/>
                </p:endSync>
                <p:childTnLst>
                  <p:par>
                    <p:cTn id="2790" fill="hold">
                      <p:stCondLst>
                        <p:cond delay="0"/>
                      </p:stCondLst>
                      <p:childTnLst>
                        <p:par>
                          <p:cTn id="2791" fill="hold">
                            <p:stCondLst>
                              <p:cond delay="0"/>
                            </p:stCondLst>
                            <p:childTnLst>
                              <p:par>
                                <p:cTn id="2792" presetID="1" presetClass="exit" presetSubtype="0" fill="hold" grpId="0" nodeType="clickEffect">
                                  <p:stCondLst>
                                    <p:cond delay="0"/>
                                  </p:stCondLst>
                                  <p:childTnLst>
                                    <p:set>
                                      <p:cBhvr>
                                        <p:cTn id="2793" dur="1" fill="hold">
                                          <p:stCondLst>
                                            <p:cond delay="0"/>
                                          </p:stCondLst>
                                        </p:cTn>
                                        <p:tgtEl>
                                          <p:spTgt spid="1933"/>
                                        </p:tgtEl>
                                        <p:attrNameLst>
                                          <p:attrName>style.visibility</p:attrName>
                                        </p:attrNameLst>
                                      </p:cBhvr>
                                      <p:to>
                                        <p:strVal val="hidden"/>
                                      </p:to>
                                    </p:set>
                                  </p:childTnLst>
                                </p:cTn>
                              </p:par>
                            </p:childTnLst>
                          </p:cTn>
                        </p:par>
                      </p:childTnLst>
                    </p:cTn>
                  </p:par>
                </p:childTnLst>
              </p:cTn>
              <p:nextCondLst>
                <p:cond evt="onClick" delay="0">
                  <p:tgtEl>
                    <p:spTgt spid="1933"/>
                  </p:tgtEl>
                </p:cond>
              </p:nextCondLst>
            </p:seq>
            <p:seq concurrent="1" nextAc="seek">
              <p:cTn id="2794" restart="whenNotActive" fill="hold" evtFilter="cancelBubble" nodeType="interactiveSeq">
                <p:stCondLst>
                  <p:cond evt="onClick" delay="0">
                    <p:tgtEl>
                      <p:spTgt spid="1934"/>
                    </p:tgtEl>
                  </p:cond>
                </p:stCondLst>
                <p:endSync evt="end" delay="0">
                  <p:rtn val="all"/>
                </p:endSync>
                <p:childTnLst>
                  <p:par>
                    <p:cTn id="2795" fill="hold">
                      <p:stCondLst>
                        <p:cond delay="0"/>
                      </p:stCondLst>
                      <p:childTnLst>
                        <p:par>
                          <p:cTn id="2796" fill="hold">
                            <p:stCondLst>
                              <p:cond delay="0"/>
                            </p:stCondLst>
                            <p:childTnLst>
                              <p:par>
                                <p:cTn id="2797" presetID="1" presetClass="exit" presetSubtype="0" fill="hold" grpId="0" nodeType="clickEffect">
                                  <p:stCondLst>
                                    <p:cond delay="0"/>
                                  </p:stCondLst>
                                  <p:childTnLst>
                                    <p:set>
                                      <p:cBhvr>
                                        <p:cTn id="2798" dur="1" fill="hold">
                                          <p:stCondLst>
                                            <p:cond delay="0"/>
                                          </p:stCondLst>
                                        </p:cTn>
                                        <p:tgtEl>
                                          <p:spTgt spid="1934"/>
                                        </p:tgtEl>
                                        <p:attrNameLst>
                                          <p:attrName>style.visibility</p:attrName>
                                        </p:attrNameLst>
                                      </p:cBhvr>
                                      <p:to>
                                        <p:strVal val="hidden"/>
                                      </p:to>
                                    </p:set>
                                  </p:childTnLst>
                                </p:cTn>
                              </p:par>
                            </p:childTnLst>
                          </p:cTn>
                        </p:par>
                      </p:childTnLst>
                    </p:cTn>
                  </p:par>
                </p:childTnLst>
              </p:cTn>
              <p:nextCondLst>
                <p:cond evt="onClick" delay="0">
                  <p:tgtEl>
                    <p:spTgt spid="1934"/>
                  </p:tgtEl>
                </p:cond>
              </p:nextCondLst>
            </p:seq>
            <p:seq concurrent="1" nextAc="seek">
              <p:cTn id="2799" restart="whenNotActive" fill="hold" evtFilter="cancelBubble" nodeType="interactiveSeq">
                <p:stCondLst>
                  <p:cond evt="onClick" delay="0">
                    <p:tgtEl>
                      <p:spTgt spid="1935"/>
                    </p:tgtEl>
                  </p:cond>
                </p:stCondLst>
                <p:endSync evt="end" delay="0">
                  <p:rtn val="all"/>
                </p:endSync>
                <p:childTnLst>
                  <p:par>
                    <p:cTn id="2800" fill="hold">
                      <p:stCondLst>
                        <p:cond delay="0"/>
                      </p:stCondLst>
                      <p:childTnLst>
                        <p:par>
                          <p:cTn id="2801" fill="hold">
                            <p:stCondLst>
                              <p:cond delay="0"/>
                            </p:stCondLst>
                            <p:childTnLst>
                              <p:par>
                                <p:cTn id="2802" presetID="1" presetClass="exit" presetSubtype="0" fill="hold" grpId="0" nodeType="clickEffect">
                                  <p:stCondLst>
                                    <p:cond delay="0"/>
                                  </p:stCondLst>
                                  <p:childTnLst>
                                    <p:set>
                                      <p:cBhvr>
                                        <p:cTn id="2803" dur="1" fill="hold">
                                          <p:stCondLst>
                                            <p:cond delay="0"/>
                                          </p:stCondLst>
                                        </p:cTn>
                                        <p:tgtEl>
                                          <p:spTgt spid="1935"/>
                                        </p:tgtEl>
                                        <p:attrNameLst>
                                          <p:attrName>style.visibility</p:attrName>
                                        </p:attrNameLst>
                                      </p:cBhvr>
                                      <p:to>
                                        <p:strVal val="hidden"/>
                                      </p:to>
                                    </p:set>
                                  </p:childTnLst>
                                </p:cTn>
                              </p:par>
                            </p:childTnLst>
                          </p:cTn>
                        </p:par>
                      </p:childTnLst>
                    </p:cTn>
                  </p:par>
                </p:childTnLst>
              </p:cTn>
              <p:nextCondLst>
                <p:cond evt="onClick" delay="0">
                  <p:tgtEl>
                    <p:spTgt spid="1935"/>
                  </p:tgtEl>
                </p:cond>
              </p:nextCondLst>
            </p:seq>
            <p:seq concurrent="1" nextAc="seek">
              <p:cTn id="2804" restart="whenNotActive" fill="hold" evtFilter="cancelBubble" nodeType="interactiveSeq">
                <p:stCondLst>
                  <p:cond evt="onClick" delay="0">
                    <p:tgtEl>
                      <p:spTgt spid="1936"/>
                    </p:tgtEl>
                  </p:cond>
                </p:stCondLst>
                <p:endSync evt="end" delay="0">
                  <p:rtn val="all"/>
                </p:endSync>
                <p:childTnLst>
                  <p:par>
                    <p:cTn id="2805" fill="hold">
                      <p:stCondLst>
                        <p:cond delay="0"/>
                      </p:stCondLst>
                      <p:childTnLst>
                        <p:par>
                          <p:cTn id="2806" fill="hold">
                            <p:stCondLst>
                              <p:cond delay="0"/>
                            </p:stCondLst>
                            <p:childTnLst>
                              <p:par>
                                <p:cTn id="2807" presetID="1" presetClass="exit" presetSubtype="0" fill="hold" grpId="0" nodeType="clickEffect">
                                  <p:stCondLst>
                                    <p:cond delay="0"/>
                                  </p:stCondLst>
                                  <p:childTnLst>
                                    <p:set>
                                      <p:cBhvr>
                                        <p:cTn id="2808" dur="1" fill="hold">
                                          <p:stCondLst>
                                            <p:cond delay="0"/>
                                          </p:stCondLst>
                                        </p:cTn>
                                        <p:tgtEl>
                                          <p:spTgt spid="1936"/>
                                        </p:tgtEl>
                                        <p:attrNameLst>
                                          <p:attrName>style.visibility</p:attrName>
                                        </p:attrNameLst>
                                      </p:cBhvr>
                                      <p:to>
                                        <p:strVal val="hidden"/>
                                      </p:to>
                                    </p:set>
                                  </p:childTnLst>
                                </p:cTn>
                              </p:par>
                            </p:childTnLst>
                          </p:cTn>
                        </p:par>
                      </p:childTnLst>
                    </p:cTn>
                  </p:par>
                </p:childTnLst>
              </p:cTn>
              <p:nextCondLst>
                <p:cond evt="onClick" delay="0">
                  <p:tgtEl>
                    <p:spTgt spid="1936"/>
                  </p:tgtEl>
                </p:cond>
              </p:nextCondLst>
            </p:seq>
            <p:seq concurrent="1" nextAc="seek">
              <p:cTn id="2809" restart="whenNotActive" fill="hold" evtFilter="cancelBubble" nodeType="interactiveSeq">
                <p:stCondLst>
                  <p:cond evt="onClick" delay="0">
                    <p:tgtEl>
                      <p:spTgt spid="1937"/>
                    </p:tgtEl>
                  </p:cond>
                </p:stCondLst>
                <p:endSync evt="end" delay="0">
                  <p:rtn val="all"/>
                </p:endSync>
                <p:childTnLst>
                  <p:par>
                    <p:cTn id="2810" fill="hold">
                      <p:stCondLst>
                        <p:cond delay="0"/>
                      </p:stCondLst>
                      <p:childTnLst>
                        <p:par>
                          <p:cTn id="2811" fill="hold">
                            <p:stCondLst>
                              <p:cond delay="0"/>
                            </p:stCondLst>
                            <p:childTnLst>
                              <p:par>
                                <p:cTn id="2812" presetID="1" presetClass="exit" presetSubtype="0" fill="hold" grpId="0" nodeType="clickEffect">
                                  <p:stCondLst>
                                    <p:cond delay="0"/>
                                  </p:stCondLst>
                                  <p:childTnLst>
                                    <p:set>
                                      <p:cBhvr>
                                        <p:cTn id="2813" dur="1" fill="hold">
                                          <p:stCondLst>
                                            <p:cond delay="0"/>
                                          </p:stCondLst>
                                        </p:cTn>
                                        <p:tgtEl>
                                          <p:spTgt spid="1937"/>
                                        </p:tgtEl>
                                        <p:attrNameLst>
                                          <p:attrName>style.visibility</p:attrName>
                                        </p:attrNameLst>
                                      </p:cBhvr>
                                      <p:to>
                                        <p:strVal val="hidden"/>
                                      </p:to>
                                    </p:set>
                                  </p:childTnLst>
                                </p:cTn>
                              </p:par>
                            </p:childTnLst>
                          </p:cTn>
                        </p:par>
                      </p:childTnLst>
                    </p:cTn>
                  </p:par>
                </p:childTnLst>
              </p:cTn>
              <p:nextCondLst>
                <p:cond evt="onClick" delay="0">
                  <p:tgtEl>
                    <p:spTgt spid="1937"/>
                  </p:tgtEl>
                </p:cond>
              </p:nextCondLst>
            </p:seq>
            <p:seq concurrent="1" nextAc="seek">
              <p:cTn id="2814" restart="whenNotActive" fill="hold" evtFilter="cancelBubble" nodeType="interactiveSeq">
                <p:stCondLst>
                  <p:cond evt="onClick" delay="0">
                    <p:tgtEl>
                      <p:spTgt spid="1938"/>
                    </p:tgtEl>
                  </p:cond>
                </p:stCondLst>
                <p:endSync evt="end" delay="0">
                  <p:rtn val="all"/>
                </p:endSync>
                <p:childTnLst>
                  <p:par>
                    <p:cTn id="2815" fill="hold">
                      <p:stCondLst>
                        <p:cond delay="0"/>
                      </p:stCondLst>
                      <p:childTnLst>
                        <p:par>
                          <p:cTn id="2816" fill="hold">
                            <p:stCondLst>
                              <p:cond delay="0"/>
                            </p:stCondLst>
                            <p:childTnLst>
                              <p:par>
                                <p:cTn id="2817" presetID="1" presetClass="exit" presetSubtype="0" fill="hold" grpId="0" nodeType="clickEffect">
                                  <p:stCondLst>
                                    <p:cond delay="0"/>
                                  </p:stCondLst>
                                  <p:childTnLst>
                                    <p:set>
                                      <p:cBhvr>
                                        <p:cTn id="2818" dur="1" fill="hold">
                                          <p:stCondLst>
                                            <p:cond delay="0"/>
                                          </p:stCondLst>
                                        </p:cTn>
                                        <p:tgtEl>
                                          <p:spTgt spid="1938"/>
                                        </p:tgtEl>
                                        <p:attrNameLst>
                                          <p:attrName>style.visibility</p:attrName>
                                        </p:attrNameLst>
                                      </p:cBhvr>
                                      <p:to>
                                        <p:strVal val="hidden"/>
                                      </p:to>
                                    </p:set>
                                  </p:childTnLst>
                                </p:cTn>
                              </p:par>
                            </p:childTnLst>
                          </p:cTn>
                        </p:par>
                      </p:childTnLst>
                    </p:cTn>
                  </p:par>
                </p:childTnLst>
              </p:cTn>
              <p:nextCondLst>
                <p:cond evt="onClick" delay="0">
                  <p:tgtEl>
                    <p:spTgt spid="1938"/>
                  </p:tgtEl>
                </p:cond>
              </p:nextCondLst>
            </p:seq>
            <p:seq concurrent="1" nextAc="seek">
              <p:cTn id="2819" restart="whenNotActive" fill="hold" evtFilter="cancelBubble" nodeType="interactiveSeq">
                <p:stCondLst>
                  <p:cond evt="onClick" delay="0">
                    <p:tgtEl>
                      <p:spTgt spid="1939"/>
                    </p:tgtEl>
                  </p:cond>
                </p:stCondLst>
                <p:endSync evt="end" delay="0">
                  <p:rtn val="all"/>
                </p:endSync>
                <p:childTnLst>
                  <p:par>
                    <p:cTn id="2820" fill="hold">
                      <p:stCondLst>
                        <p:cond delay="0"/>
                      </p:stCondLst>
                      <p:childTnLst>
                        <p:par>
                          <p:cTn id="2821" fill="hold">
                            <p:stCondLst>
                              <p:cond delay="0"/>
                            </p:stCondLst>
                            <p:childTnLst>
                              <p:par>
                                <p:cTn id="2822" presetID="1" presetClass="exit" presetSubtype="0" fill="hold" grpId="0" nodeType="clickEffect">
                                  <p:stCondLst>
                                    <p:cond delay="0"/>
                                  </p:stCondLst>
                                  <p:childTnLst>
                                    <p:set>
                                      <p:cBhvr>
                                        <p:cTn id="2823" dur="1" fill="hold">
                                          <p:stCondLst>
                                            <p:cond delay="0"/>
                                          </p:stCondLst>
                                        </p:cTn>
                                        <p:tgtEl>
                                          <p:spTgt spid="1939"/>
                                        </p:tgtEl>
                                        <p:attrNameLst>
                                          <p:attrName>style.visibility</p:attrName>
                                        </p:attrNameLst>
                                      </p:cBhvr>
                                      <p:to>
                                        <p:strVal val="hidden"/>
                                      </p:to>
                                    </p:set>
                                  </p:childTnLst>
                                </p:cTn>
                              </p:par>
                            </p:childTnLst>
                          </p:cTn>
                        </p:par>
                      </p:childTnLst>
                    </p:cTn>
                  </p:par>
                </p:childTnLst>
              </p:cTn>
              <p:nextCondLst>
                <p:cond evt="onClick" delay="0">
                  <p:tgtEl>
                    <p:spTgt spid="1939"/>
                  </p:tgtEl>
                </p:cond>
              </p:nextCondLst>
            </p:seq>
            <p:seq concurrent="1" nextAc="seek">
              <p:cTn id="2824" restart="whenNotActive" fill="hold" evtFilter="cancelBubble" nodeType="interactiveSeq">
                <p:stCondLst>
                  <p:cond evt="onClick" delay="0">
                    <p:tgtEl>
                      <p:spTgt spid="1940"/>
                    </p:tgtEl>
                  </p:cond>
                </p:stCondLst>
                <p:endSync evt="end" delay="0">
                  <p:rtn val="all"/>
                </p:endSync>
                <p:childTnLst>
                  <p:par>
                    <p:cTn id="2825" fill="hold">
                      <p:stCondLst>
                        <p:cond delay="0"/>
                      </p:stCondLst>
                      <p:childTnLst>
                        <p:par>
                          <p:cTn id="2826" fill="hold">
                            <p:stCondLst>
                              <p:cond delay="0"/>
                            </p:stCondLst>
                            <p:childTnLst>
                              <p:par>
                                <p:cTn id="2827" presetID="1" presetClass="exit" presetSubtype="0" fill="hold" grpId="0" nodeType="clickEffect">
                                  <p:stCondLst>
                                    <p:cond delay="0"/>
                                  </p:stCondLst>
                                  <p:childTnLst>
                                    <p:set>
                                      <p:cBhvr>
                                        <p:cTn id="2828" dur="1" fill="hold">
                                          <p:stCondLst>
                                            <p:cond delay="0"/>
                                          </p:stCondLst>
                                        </p:cTn>
                                        <p:tgtEl>
                                          <p:spTgt spid="1940"/>
                                        </p:tgtEl>
                                        <p:attrNameLst>
                                          <p:attrName>style.visibility</p:attrName>
                                        </p:attrNameLst>
                                      </p:cBhvr>
                                      <p:to>
                                        <p:strVal val="hidden"/>
                                      </p:to>
                                    </p:set>
                                  </p:childTnLst>
                                </p:cTn>
                              </p:par>
                            </p:childTnLst>
                          </p:cTn>
                        </p:par>
                      </p:childTnLst>
                    </p:cTn>
                  </p:par>
                </p:childTnLst>
              </p:cTn>
              <p:nextCondLst>
                <p:cond evt="onClick" delay="0">
                  <p:tgtEl>
                    <p:spTgt spid="1940"/>
                  </p:tgtEl>
                </p:cond>
              </p:nextCondLst>
            </p:seq>
            <p:seq concurrent="1" nextAc="seek">
              <p:cTn id="2829" restart="whenNotActive" fill="hold" evtFilter="cancelBubble" nodeType="interactiveSeq">
                <p:stCondLst>
                  <p:cond evt="onClick" delay="0">
                    <p:tgtEl>
                      <p:spTgt spid="1941"/>
                    </p:tgtEl>
                  </p:cond>
                </p:stCondLst>
                <p:endSync evt="end" delay="0">
                  <p:rtn val="all"/>
                </p:endSync>
                <p:childTnLst>
                  <p:par>
                    <p:cTn id="2830" fill="hold">
                      <p:stCondLst>
                        <p:cond delay="0"/>
                      </p:stCondLst>
                      <p:childTnLst>
                        <p:par>
                          <p:cTn id="2831" fill="hold">
                            <p:stCondLst>
                              <p:cond delay="0"/>
                            </p:stCondLst>
                            <p:childTnLst>
                              <p:par>
                                <p:cTn id="2832" presetID="1" presetClass="exit" presetSubtype="0" fill="hold" grpId="0" nodeType="clickEffect">
                                  <p:stCondLst>
                                    <p:cond delay="0"/>
                                  </p:stCondLst>
                                  <p:childTnLst>
                                    <p:set>
                                      <p:cBhvr>
                                        <p:cTn id="2833" dur="1" fill="hold">
                                          <p:stCondLst>
                                            <p:cond delay="0"/>
                                          </p:stCondLst>
                                        </p:cTn>
                                        <p:tgtEl>
                                          <p:spTgt spid="1941"/>
                                        </p:tgtEl>
                                        <p:attrNameLst>
                                          <p:attrName>style.visibility</p:attrName>
                                        </p:attrNameLst>
                                      </p:cBhvr>
                                      <p:to>
                                        <p:strVal val="hidden"/>
                                      </p:to>
                                    </p:set>
                                  </p:childTnLst>
                                </p:cTn>
                              </p:par>
                            </p:childTnLst>
                          </p:cTn>
                        </p:par>
                      </p:childTnLst>
                    </p:cTn>
                  </p:par>
                </p:childTnLst>
              </p:cTn>
              <p:nextCondLst>
                <p:cond evt="onClick" delay="0">
                  <p:tgtEl>
                    <p:spTgt spid="1941"/>
                  </p:tgtEl>
                </p:cond>
              </p:nextCondLst>
            </p:seq>
            <p:seq concurrent="1" nextAc="seek">
              <p:cTn id="2834" restart="whenNotActive" fill="hold" evtFilter="cancelBubble" nodeType="interactiveSeq">
                <p:stCondLst>
                  <p:cond evt="onClick" delay="0">
                    <p:tgtEl>
                      <p:spTgt spid="1942"/>
                    </p:tgtEl>
                  </p:cond>
                </p:stCondLst>
                <p:endSync evt="end" delay="0">
                  <p:rtn val="all"/>
                </p:endSync>
                <p:childTnLst>
                  <p:par>
                    <p:cTn id="2835" fill="hold">
                      <p:stCondLst>
                        <p:cond delay="0"/>
                      </p:stCondLst>
                      <p:childTnLst>
                        <p:par>
                          <p:cTn id="2836" fill="hold">
                            <p:stCondLst>
                              <p:cond delay="0"/>
                            </p:stCondLst>
                            <p:childTnLst>
                              <p:par>
                                <p:cTn id="2837" presetID="1" presetClass="exit" presetSubtype="0" fill="hold" grpId="0" nodeType="clickEffect">
                                  <p:stCondLst>
                                    <p:cond delay="0"/>
                                  </p:stCondLst>
                                  <p:childTnLst>
                                    <p:set>
                                      <p:cBhvr>
                                        <p:cTn id="2838" dur="1" fill="hold">
                                          <p:stCondLst>
                                            <p:cond delay="0"/>
                                          </p:stCondLst>
                                        </p:cTn>
                                        <p:tgtEl>
                                          <p:spTgt spid="1942"/>
                                        </p:tgtEl>
                                        <p:attrNameLst>
                                          <p:attrName>style.visibility</p:attrName>
                                        </p:attrNameLst>
                                      </p:cBhvr>
                                      <p:to>
                                        <p:strVal val="hidden"/>
                                      </p:to>
                                    </p:set>
                                  </p:childTnLst>
                                </p:cTn>
                              </p:par>
                            </p:childTnLst>
                          </p:cTn>
                        </p:par>
                      </p:childTnLst>
                    </p:cTn>
                  </p:par>
                </p:childTnLst>
              </p:cTn>
              <p:nextCondLst>
                <p:cond evt="onClick" delay="0">
                  <p:tgtEl>
                    <p:spTgt spid="1942"/>
                  </p:tgtEl>
                </p:cond>
              </p:nextCondLst>
            </p:seq>
            <p:seq concurrent="1" nextAc="seek">
              <p:cTn id="2839" restart="whenNotActive" fill="hold" evtFilter="cancelBubble" nodeType="interactiveSeq">
                <p:stCondLst>
                  <p:cond evt="onClick" delay="0">
                    <p:tgtEl>
                      <p:spTgt spid="1944"/>
                    </p:tgtEl>
                  </p:cond>
                </p:stCondLst>
                <p:endSync evt="end" delay="0">
                  <p:rtn val="all"/>
                </p:endSync>
                <p:childTnLst>
                  <p:par>
                    <p:cTn id="2840" fill="hold">
                      <p:stCondLst>
                        <p:cond delay="0"/>
                      </p:stCondLst>
                      <p:childTnLst>
                        <p:par>
                          <p:cTn id="2841" fill="hold">
                            <p:stCondLst>
                              <p:cond delay="0"/>
                            </p:stCondLst>
                            <p:childTnLst>
                              <p:par>
                                <p:cTn id="2842" presetID="1" presetClass="exit" presetSubtype="0" fill="hold" grpId="0" nodeType="clickEffect">
                                  <p:stCondLst>
                                    <p:cond delay="0"/>
                                  </p:stCondLst>
                                  <p:childTnLst>
                                    <p:set>
                                      <p:cBhvr>
                                        <p:cTn id="2843" dur="1" fill="hold">
                                          <p:stCondLst>
                                            <p:cond delay="0"/>
                                          </p:stCondLst>
                                        </p:cTn>
                                        <p:tgtEl>
                                          <p:spTgt spid="1944"/>
                                        </p:tgtEl>
                                        <p:attrNameLst>
                                          <p:attrName>style.visibility</p:attrName>
                                        </p:attrNameLst>
                                      </p:cBhvr>
                                      <p:to>
                                        <p:strVal val="hidden"/>
                                      </p:to>
                                    </p:set>
                                  </p:childTnLst>
                                </p:cTn>
                              </p:par>
                            </p:childTnLst>
                          </p:cTn>
                        </p:par>
                      </p:childTnLst>
                    </p:cTn>
                  </p:par>
                </p:childTnLst>
              </p:cTn>
              <p:nextCondLst>
                <p:cond evt="onClick" delay="0">
                  <p:tgtEl>
                    <p:spTgt spid="1944"/>
                  </p:tgtEl>
                </p:cond>
              </p:nextCondLst>
            </p:seq>
            <p:seq concurrent="1" nextAc="seek">
              <p:cTn id="2844" restart="whenNotActive" fill="hold" evtFilter="cancelBubble" nodeType="interactiveSeq">
                <p:stCondLst>
                  <p:cond evt="onClick" delay="0">
                    <p:tgtEl>
                      <p:spTgt spid="1945"/>
                    </p:tgtEl>
                  </p:cond>
                </p:stCondLst>
                <p:endSync evt="end" delay="0">
                  <p:rtn val="all"/>
                </p:endSync>
                <p:childTnLst>
                  <p:par>
                    <p:cTn id="2845" fill="hold">
                      <p:stCondLst>
                        <p:cond delay="0"/>
                      </p:stCondLst>
                      <p:childTnLst>
                        <p:par>
                          <p:cTn id="2846" fill="hold">
                            <p:stCondLst>
                              <p:cond delay="0"/>
                            </p:stCondLst>
                            <p:childTnLst>
                              <p:par>
                                <p:cTn id="2847" presetID="1" presetClass="exit" presetSubtype="0" fill="hold" grpId="0" nodeType="clickEffect">
                                  <p:stCondLst>
                                    <p:cond delay="0"/>
                                  </p:stCondLst>
                                  <p:childTnLst>
                                    <p:set>
                                      <p:cBhvr>
                                        <p:cTn id="2848" dur="1" fill="hold">
                                          <p:stCondLst>
                                            <p:cond delay="0"/>
                                          </p:stCondLst>
                                        </p:cTn>
                                        <p:tgtEl>
                                          <p:spTgt spid="1945"/>
                                        </p:tgtEl>
                                        <p:attrNameLst>
                                          <p:attrName>style.visibility</p:attrName>
                                        </p:attrNameLst>
                                      </p:cBhvr>
                                      <p:to>
                                        <p:strVal val="hidden"/>
                                      </p:to>
                                    </p:set>
                                  </p:childTnLst>
                                </p:cTn>
                              </p:par>
                            </p:childTnLst>
                          </p:cTn>
                        </p:par>
                      </p:childTnLst>
                    </p:cTn>
                  </p:par>
                </p:childTnLst>
              </p:cTn>
              <p:nextCondLst>
                <p:cond evt="onClick" delay="0">
                  <p:tgtEl>
                    <p:spTgt spid="1945"/>
                  </p:tgtEl>
                </p:cond>
              </p:nextCondLst>
            </p:seq>
            <p:seq concurrent="1" nextAc="seek">
              <p:cTn id="2849" restart="whenNotActive" fill="hold" evtFilter="cancelBubble" nodeType="interactiveSeq">
                <p:stCondLst>
                  <p:cond evt="onClick" delay="0">
                    <p:tgtEl>
                      <p:spTgt spid="1946"/>
                    </p:tgtEl>
                  </p:cond>
                </p:stCondLst>
                <p:endSync evt="end" delay="0">
                  <p:rtn val="all"/>
                </p:endSync>
                <p:childTnLst>
                  <p:par>
                    <p:cTn id="2850" fill="hold">
                      <p:stCondLst>
                        <p:cond delay="0"/>
                      </p:stCondLst>
                      <p:childTnLst>
                        <p:par>
                          <p:cTn id="2851" fill="hold">
                            <p:stCondLst>
                              <p:cond delay="0"/>
                            </p:stCondLst>
                            <p:childTnLst>
                              <p:par>
                                <p:cTn id="2852" presetID="1" presetClass="exit" presetSubtype="0" fill="hold" grpId="0" nodeType="clickEffect">
                                  <p:stCondLst>
                                    <p:cond delay="0"/>
                                  </p:stCondLst>
                                  <p:childTnLst>
                                    <p:set>
                                      <p:cBhvr>
                                        <p:cTn id="2853" dur="1" fill="hold">
                                          <p:stCondLst>
                                            <p:cond delay="0"/>
                                          </p:stCondLst>
                                        </p:cTn>
                                        <p:tgtEl>
                                          <p:spTgt spid="1946"/>
                                        </p:tgtEl>
                                        <p:attrNameLst>
                                          <p:attrName>style.visibility</p:attrName>
                                        </p:attrNameLst>
                                      </p:cBhvr>
                                      <p:to>
                                        <p:strVal val="hidden"/>
                                      </p:to>
                                    </p:set>
                                  </p:childTnLst>
                                </p:cTn>
                              </p:par>
                            </p:childTnLst>
                          </p:cTn>
                        </p:par>
                      </p:childTnLst>
                    </p:cTn>
                  </p:par>
                </p:childTnLst>
              </p:cTn>
              <p:nextCondLst>
                <p:cond evt="onClick" delay="0">
                  <p:tgtEl>
                    <p:spTgt spid="1946"/>
                  </p:tgtEl>
                </p:cond>
              </p:nextCondLst>
            </p:seq>
            <p:seq concurrent="1" nextAc="seek">
              <p:cTn id="2854" restart="whenNotActive" fill="hold" evtFilter="cancelBubble" nodeType="interactiveSeq">
                <p:stCondLst>
                  <p:cond evt="onClick" delay="0">
                    <p:tgtEl>
                      <p:spTgt spid="1947"/>
                    </p:tgtEl>
                  </p:cond>
                </p:stCondLst>
                <p:endSync evt="end" delay="0">
                  <p:rtn val="all"/>
                </p:endSync>
                <p:childTnLst>
                  <p:par>
                    <p:cTn id="2855" fill="hold">
                      <p:stCondLst>
                        <p:cond delay="0"/>
                      </p:stCondLst>
                      <p:childTnLst>
                        <p:par>
                          <p:cTn id="2856" fill="hold">
                            <p:stCondLst>
                              <p:cond delay="0"/>
                            </p:stCondLst>
                            <p:childTnLst>
                              <p:par>
                                <p:cTn id="2857" presetID="1" presetClass="exit" presetSubtype="0" fill="hold" grpId="0" nodeType="clickEffect">
                                  <p:stCondLst>
                                    <p:cond delay="0"/>
                                  </p:stCondLst>
                                  <p:childTnLst>
                                    <p:set>
                                      <p:cBhvr>
                                        <p:cTn id="2858" dur="1" fill="hold">
                                          <p:stCondLst>
                                            <p:cond delay="0"/>
                                          </p:stCondLst>
                                        </p:cTn>
                                        <p:tgtEl>
                                          <p:spTgt spid="1947"/>
                                        </p:tgtEl>
                                        <p:attrNameLst>
                                          <p:attrName>style.visibility</p:attrName>
                                        </p:attrNameLst>
                                      </p:cBhvr>
                                      <p:to>
                                        <p:strVal val="hidden"/>
                                      </p:to>
                                    </p:set>
                                  </p:childTnLst>
                                </p:cTn>
                              </p:par>
                            </p:childTnLst>
                          </p:cTn>
                        </p:par>
                      </p:childTnLst>
                    </p:cTn>
                  </p:par>
                </p:childTnLst>
              </p:cTn>
              <p:nextCondLst>
                <p:cond evt="onClick" delay="0">
                  <p:tgtEl>
                    <p:spTgt spid="1947"/>
                  </p:tgtEl>
                </p:cond>
              </p:nextCondLst>
            </p:seq>
            <p:seq concurrent="1" nextAc="seek">
              <p:cTn id="2859" restart="whenNotActive" fill="hold" evtFilter="cancelBubble" nodeType="interactiveSeq">
                <p:stCondLst>
                  <p:cond evt="onClick" delay="0">
                    <p:tgtEl>
                      <p:spTgt spid="1948"/>
                    </p:tgtEl>
                  </p:cond>
                </p:stCondLst>
                <p:endSync evt="end" delay="0">
                  <p:rtn val="all"/>
                </p:endSync>
                <p:childTnLst>
                  <p:par>
                    <p:cTn id="2860" fill="hold">
                      <p:stCondLst>
                        <p:cond delay="0"/>
                      </p:stCondLst>
                      <p:childTnLst>
                        <p:par>
                          <p:cTn id="2861" fill="hold">
                            <p:stCondLst>
                              <p:cond delay="0"/>
                            </p:stCondLst>
                            <p:childTnLst>
                              <p:par>
                                <p:cTn id="2862" presetID="1" presetClass="exit" presetSubtype="0" fill="hold" grpId="0" nodeType="clickEffect">
                                  <p:stCondLst>
                                    <p:cond delay="0"/>
                                  </p:stCondLst>
                                  <p:childTnLst>
                                    <p:set>
                                      <p:cBhvr>
                                        <p:cTn id="2863" dur="1" fill="hold">
                                          <p:stCondLst>
                                            <p:cond delay="0"/>
                                          </p:stCondLst>
                                        </p:cTn>
                                        <p:tgtEl>
                                          <p:spTgt spid="1948"/>
                                        </p:tgtEl>
                                        <p:attrNameLst>
                                          <p:attrName>style.visibility</p:attrName>
                                        </p:attrNameLst>
                                      </p:cBhvr>
                                      <p:to>
                                        <p:strVal val="hidden"/>
                                      </p:to>
                                    </p:set>
                                  </p:childTnLst>
                                </p:cTn>
                              </p:par>
                            </p:childTnLst>
                          </p:cTn>
                        </p:par>
                      </p:childTnLst>
                    </p:cTn>
                  </p:par>
                </p:childTnLst>
              </p:cTn>
              <p:nextCondLst>
                <p:cond evt="onClick" delay="0">
                  <p:tgtEl>
                    <p:spTgt spid="1948"/>
                  </p:tgtEl>
                </p:cond>
              </p:nextCondLst>
            </p:seq>
            <p:seq concurrent="1" nextAc="seek">
              <p:cTn id="2864" restart="whenNotActive" fill="hold" evtFilter="cancelBubble" nodeType="interactiveSeq">
                <p:stCondLst>
                  <p:cond evt="onClick" delay="0">
                    <p:tgtEl>
                      <p:spTgt spid="1949"/>
                    </p:tgtEl>
                  </p:cond>
                </p:stCondLst>
                <p:endSync evt="end" delay="0">
                  <p:rtn val="all"/>
                </p:endSync>
                <p:childTnLst>
                  <p:par>
                    <p:cTn id="2865" fill="hold">
                      <p:stCondLst>
                        <p:cond delay="0"/>
                      </p:stCondLst>
                      <p:childTnLst>
                        <p:par>
                          <p:cTn id="2866" fill="hold">
                            <p:stCondLst>
                              <p:cond delay="0"/>
                            </p:stCondLst>
                            <p:childTnLst>
                              <p:par>
                                <p:cTn id="2867" presetID="1" presetClass="exit" presetSubtype="0" fill="hold" grpId="0" nodeType="clickEffect">
                                  <p:stCondLst>
                                    <p:cond delay="0"/>
                                  </p:stCondLst>
                                  <p:childTnLst>
                                    <p:set>
                                      <p:cBhvr>
                                        <p:cTn id="2868" dur="1" fill="hold">
                                          <p:stCondLst>
                                            <p:cond delay="0"/>
                                          </p:stCondLst>
                                        </p:cTn>
                                        <p:tgtEl>
                                          <p:spTgt spid="1949"/>
                                        </p:tgtEl>
                                        <p:attrNameLst>
                                          <p:attrName>style.visibility</p:attrName>
                                        </p:attrNameLst>
                                      </p:cBhvr>
                                      <p:to>
                                        <p:strVal val="hidden"/>
                                      </p:to>
                                    </p:set>
                                  </p:childTnLst>
                                </p:cTn>
                              </p:par>
                            </p:childTnLst>
                          </p:cTn>
                        </p:par>
                      </p:childTnLst>
                    </p:cTn>
                  </p:par>
                </p:childTnLst>
              </p:cTn>
              <p:nextCondLst>
                <p:cond evt="onClick" delay="0">
                  <p:tgtEl>
                    <p:spTgt spid="1949"/>
                  </p:tgtEl>
                </p:cond>
              </p:nextCondLst>
            </p:seq>
            <p:seq concurrent="1" nextAc="seek">
              <p:cTn id="2869" restart="whenNotActive" fill="hold" evtFilter="cancelBubble" nodeType="interactiveSeq">
                <p:stCondLst>
                  <p:cond evt="onClick" delay="0">
                    <p:tgtEl>
                      <p:spTgt spid="1950"/>
                    </p:tgtEl>
                  </p:cond>
                </p:stCondLst>
                <p:endSync evt="end" delay="0">
                  <p:rtn val="all"/>
                </p:endSync>
                <p:childTnLst>
                  <p:par>
                    <p:cTn id="2870" fill="hold">
                      <p:stCondLst>
                        <p:cond delay="0"/>
                      </p:stCondLst>
                      <p:childTnLst>
                        <p:par>
                          <p:cTn id="2871" fill="hold">
                            <p:stCondLst>
                              <p:cond delay="0"/>
                            </p:stCondLst>
                            <p:childTnLst>
                              <p:par>
                                <p:cTn id="2872" presetID="1" presetClass="exit" presetSubtype="0" fill="hold" grpId="0" nodeType="clickEffect">
                                  <p:stCondLst>
                                    <p:cond delay="0"/>
                                  </p:stCondLst>
                                  <p:childTnLst>
                                    <p:set>
                                      <p:cBhvr>
                                        <p:cTn id="2873" dur="1" fill="hold">
                                          <p:stCondLst>
                                            <p:cond delay="0"/>
                                          </p:stCondLst>
                                        </p:cTn>
                                        <p:tgtEl>
                                          <p:spTgt spid="1950"/>
                                        </p:tgtEl>
                                        <p:attrNameLst>
                                          <p:attrName>style.visibility</p:attrName>
                                        </p:attrNameLst>
                                      </p:cBhvr>
                                      <p:to>
                                        <p:strVal val="hidden"/>
                                      </p:to>
                                    </p:set>
                                  </p:childTnLst>
                                </p:cTn>
                              </p:par>
                            </p:childTnLst>
                          </p:cTn>
                        </p:par>
                      </p:childTnLst>
                    </p:cTn>
                  </p:par>
                </p:childTnLst>
              </p:cTn>
              <p:nextCondLst>
                <p:cond evt="onClick" delay="0">
                  <p:tgtEl>
                    <p:spTgt spid="1950"/>
                  </p:tgtEl>
                </p:cond>
              </p:nextCondLst>
            </p:seq>
            <p:seq concurrent="1" nextAc="seek">
              <p:cTn id="2874" restart="whenNotActive" fill="hold" evtFilter="cancelBubble" nodeType="interactiveSeq">
                <p:stCondLst>
                  <p:cond evt="onClick" delay="0">
                    <p:tgtEl>
                      <p:spTgt spid="1951"/>
                    </p:tgtEl>
                  </p:cond>
                </p:stCondLst>
                <p:endSync evt="end" delay="0">
                  <p:rtn val="all"/>
                </p:endSync>
                <p:childTnLst>
                  <p:par>
                    <p:cTn id="2875" fill="hold">
                      <p:stCondLst>
                        <p:cond delay="0"/>
                      </p:stCondLst>
                      <p:childTnLst>
                        <p:par>
                          <p:cTn id="2876" fill="hold">
                            <p:stCondLst>
                              <p:cond delay="0"/>
                            </p:stCondLst>
                            <p:childTnLst>
                              <p:par>
                                <p:cTn id="2877" presetID="1" presetClass="exit" presetSubtype="0" fill="hold" grpId="0" nodeType="clickEffect">
                                  <p:stCondLst>
                                    <p:cond delay="0"/>
                                  </p:stCondLst>
                                  <p:childTnLst>
                                    <p:set>
                                      <p:cBhvr>
                                        <p:cTn id="2878" dur="1" fill="hold">
                                          <p:stCondLst>
                                            <p:cond delay="0"/>
                                          </p:stCondLst>
                                        </p:cTn>
                                        <p:tgtEl>
                                          <p:spTgt spid="1951"/>
                                        </p:tgtEl>
                                        <p:attrNameLst>
                                          <p:attrName>style.visibility</p:attrName>
                                        </p:attrNameLst>
                                      </p:cBhvr>
                                      <p:to>
                                        <p:strVal val="hidden"/>
                                      </p:to>
                                    </p:set>
                                  </p:childTnLst>
                                </p:cTn>
                              </p:par>
                            </p:childTnLst>
                          </p:cTn>
                        </p:par>
                      </p:childTnLst>
                    </p:cTn>
                  </p:par>
                </p:childTnLst>
              </p:cTn>
              <p:nextCondLst>
                <p:cond evt="onClick" delay="0">
                  <p:tgtEl>
                    <p:spTgt spid="1951"/>
                  </p:tgtEl>
                </p:cond>
              </p:nextCondLst>
            </p:seq>
            <p:seq concurrent="1" nextAc="seek">
              <p:cTn id="2879" restart="whenNotActive" fill="hold" evtFilter="cancelBubble" nodeType="interactiveSeq">
                <p:stCondLst>
                  <p:cond evt="onClick" delay="0">
                    <p:tgtEl>
                      <p:spTgt spid="1952"/>
                    </p:tgtEl>
                  </p:cond>
                </p:stCondLst>
                <p:endSync evt="end" delay="0">
                  <p:rtn val="all"/>
                </p:endSync>
                <p:childTnLst>
                  <p:par>
                    <p:cTn id="2880" fill="hold">
                      <p:stCondLst>
                        <p:cond delay="0"/>
                      </p:stCondLst>
                      <p:childTnLst>
                        <p:par>
                          <p:cTn id="2881" fill="hold">
                            <p:stCondLst>
                              <p:cond delay="0"/>
                            </p:stCondLst>
                            <p:childTnLst>
                              <p:par>
                                <p:cTn id="2882" presetID="1" presetClass="exit" presetSubtype="0" fill="hold" grpId="0" nodeType="clickEffect">
                                  <p:stCondLst>
                                    <p:cond delay="0"/>
                                  </p:stCondLst>
                                  <p:childTnLst>
                                    <p:set>
                                      <p:cBhvr>
                                        <p:cTn id="2883" dur="1" fill="hold">
                                          <p:stCondLst>
                                            <p:cond delay="0"/>
                                          </p:stCondLst>
                                        </p:cTn>
                                        <p:tgtEl>
                                          <p:spTgt spid="1952"/>
                                        </p:tgtEl>
                                        <p:attrNameLst>
                                          <p:attrName>style.visibility</p:attrName>
                                        </p:attrNameLst>
                                      </p:cBhvr>
                                      <p:to>
                                        <p:strVal val="hidden"/>
                                      </p:to>
                                    </p:set>
                                  </p:childTnLst>
                                </p:cTn>
                              </p:par>
                            </p:childTnLst>
                          </p:cTn>
                        </p:par>
                      </p:childTnLst>
                    </p:cTn>
                  </p:par>
                </p:childTnLst>
              </p:cTn>
              <p:nextCondLst>
                <p:cond evt="onClick" delay="0">
                  <p:tgtEl>
                    <p:spTgt spid="1952"/>
                  </p:tgtEl>
                </p:cond>
              </p:nextCondLst>
            </p:seq>
            <p:seq concurrent="1" nextAc="seek">
              <p:cTn id="2884" restart="whenNotActive" fill="hold" evtFilter="cancelBubble" nodeType="interactiveSeq">
                <p:stCondLst>
                  <p:cond evt="onClick" delay="0">
                    <p:tgtEl>
                      <p:spTgt spid="1953"/>
                    </p:tgtEl>
                  </p:cond>
                </p:stCondLst>
                <p:endSync evt="end" delay="0">
                  <p:rtn val="all"/>
                </p:endSync>
                <p:childTnLst>
                  <p:par>
                    <p:cTn id="2885" fill="hold">
                      <p:stCondLst>
                        <p:cond delay="0"/>
                      </p:stCondLst>
                      <p:childTnLst>
                        <p:par>
                          <p:cTn id="2886" fill="hold">
                            <p:stCondLst>
                              <p:cond delay="0"/>
                            </p:stCondLst>
                            <p:childTnLst>
                              <p:par>
                                <p:cTn id="2887" presetID="1" presetClass="exit" presetSubtype="0" fill="hold" grpId="0" nodeType="clickEffect">
                                  <p:stCondLst>
                                    <p:cond delay="0"/>
                                  </p:stCondLst>
                                  <p:childTnLst>
                                    <p:set>
                                      <p:cBhvr>
                                        <p:cTn id="2888" dur="1" fill="hold">
                                          <p:stCondLst>
                                            <p:cond delay="0"/>
                                          </p:stCondLst>
                                        </p:cTn>
                                        <p:tgtEl>
                                          <p:spTgt spid="1953"/>
                                        </p:tgtEl>
                                        <p:attrNameLst>
                                          <p:attrName>style.visibility</p:attrName>
                                        </p:attrNameLst>
                                      </p:cBhvr>
                                      <p:to>
                                        <p:strVal val="hidden"/>
                                      </p:to>
                                    </p:set>
                                  </p:childTnLst>
                                </p:cTn>
                              </p:par>
                            </p:childTnLst>
                          </p:cTn>
                        </p:par>
                      </p:childTnLst>
                    </p:cTn>
                  </p:par>
                </p:childTnLst>
              </p:cTn>
              <p:nextCondLst>
                <p:cond evt="onClick" delay="0">
                  <p:tgtEl>
                    <p:spTgt spid="1953"/>
                  </p:tgtEl>
                </p:cond>
              </p:nextCondLst>
            </p:seq>
            <p:seq concurrent="1" nextAc="seek">
              <p:cTn id="2889" restart="whenNotActive" fill="hold" evtFilter="cancelBubble" nodeType="interactiveSeq">
                <p:stCondLst>
                  <p:cond evt="onClick" delay="0">
                    <p:tgtEl>
                      <p:spTgt spid="1954"/>
                    </p:tgtEl>
                  </p:cond>
                </p:stCondLst>
                <p:endSync evt="end" delay="0">
                  <p:rtn val="all"/>
                </p:endSync>
                <p:childTnLst>
                  <p:par>
                    <p:cTn id="2890" fill="hold">
                      <p:stCondLst>
                        <p:cond delay="0"/>
                      </p:stCondLst>
                      <p:childTnLst>
                        <p:par>
                          <p:cTn id="2891" fill="hold">
                            <p:stCondLst>
                              <p:cond delay="0"/>
                            </p:stCondLst>
                            <p:childTnLst>
                              <p:par>
                                <p:cTn id="2892" presetID="1" presetClass="exit" presetSubtype="0" fill="hold" grpId="0" nodeType="clickEffect">
                                  <p:stCondLst>
                                    <p:cond delay="0"/>
                                  </p:stCondLst>
                                  <p:childTnLst>
                                    <p:set>
                                      <p:cBhvr>
                                        <p:cTn id="2893" dur="1" fill="hold">
                                          <p:stCondLst>
                                            <p:cond delay="0"/>
                                          </p:stCondLst>
                                        </p:cTn>
                                        <p:tgtEl>
                                          <p:spTgt spid="1954"/>
                                        </p:tgtEl>
                                        <p:attrNameLst>
                                          <p:attrName>style.visibility</p:attrName>
                                        </p:attrNameLst>
                                      </p:cBhvr>
                                      <p:to>
                                        <p:strVal val="hidden"/>
                                      </p:to>
                                    </p:set>
                                  </p:childTnLst>
                                </p:cTn>
                              </p:par>
                            </p:childTnLst>
                          </p:cTn>
                        </p:par>
                      </p:childTnLst>
                    </p:cTn>
                  </p:par>
                </p:childTnLst>
              </p:cTn>
              <p:nextCondLst>
                <p:cond evt="onClick" delay="0">
                  <p:tgtEl>
                    <p:spTgt spid="1954"/>
                  </p:tgtEl>
                </p:cond>
              </p:nextCondLst>
            </p:seq>
            <p:seq concurrent="1" nextAc="seek">
              <p:cTn id="2894" restart="whenNotActive" fill="hold" evtFilter="cancelBubble" nodeType="interactiveSeq">
                <p:stCondLst>
                  <p:cond evt="onClick" delay="0">
                    <p:tgtEl>
                      <p:spTgt spid="1955"/>
                    </p:tgtEl>
                  </p:cond>
                </p:stCondLst>
                <p:endSync evt="end" delay="0">
                  <p:rtn val="all"/>
                </p:endSync>
                <p:childTnLst>
                  <p:par>
                    <p:cTn id="2895" fill="hold">
                      <p:stCondLst>
                        <p:cond delay="0"/>
                      </p:stCondLst>
                      <p:childTnLst>
                        <p:par>
                          <p:cTn id="2896" fill="hold">
                            <p:stCondLst>
                              <p:cond delay="0"/>
                            </p:stCondLst>
                            <p:childTnLst>
                              <p:par>
                                <p:cTn id="2897" presetID="1" presetClass="exit" presetSubtype="0" fill="hold" grpId="0" nodeType="clickEffect">
                                  <p:stCondLst>
                                    <p:cond delay="0"/>
                                  </p:stCondLst>
                                  <p:childTnLst>
                                    <p:set>
                                      <p:cBhvr>
                                        <p:cTn id="2898" dur="1" fill="hold">
                                          <p:stCondLst>
                                            <p:cond delay="0"/>
                                          </p:stCondLst>
                                        </p:cTn>
                                        <p:tgtEl>
                                          <p:spTgt spid="1955"/>
                                        </p:tgtEl>
                                        <p:attrNameLst>
                                          <p:attrName>style.visibility</p:attrName>
                                        </p:attrNameLst>
                                      </p:cBhvr>
                                      <p:to>
                                        <p:strVal val="hidden"/>
                                      </p:to>
                                    </p:set>
                                  </p:childTnLst>
                                </p:cTn>
                              </p:par>
                            </p:childTnLst>
                          </p:cTn>
                        </p:par>
                      </p:childTnLst>
                    </p:cTn>
                  </p:par>
                </p:childTnLst>
              </p:cTn>
              <p:nextCondLst>
                <p:cond evt="onClick" delay="0">
                  <p:tgtEl>
                    <p:spTgt spid="1955"/>
                  </p:tgtEl>
                </p:cond>
              </p:nextCondLst>
            </p:seq>
            <p:seq concurrent="1" nextAc="seek">
              <p:cTn id="2899" restart="whenNotActive" fill="hold" evtFilter="cancelBubble" nodeType="interactiveSeq">
                <p:stCondLst>
                  <p:cond evt="onClick" delay="0">
                    <p:tgtEl>
                      <p:spTgt spid="1956"/>
                    </p:tgtEl>
                  </p:cond>
                </p:stCondLst>
                <p:endSync evt="end" delay="0">
                  <p:rtn val="all"/>
                </p:endSync>
                <p:childTnLst>
                  <p:par>
                    <p:cTn id="2900" fill="hold">
                      <p:stCondLst>
                        <p:cond delay="0"/>
                      </p:stCondLst>
                      <p:childTnLst>
                        <p:par>
                          <p:cTn id="2901" fill="hold">
                            <p:stCondLst>
                              <p:cond delay="0"/>
                            </p:stCondLst>
                            <p:childTnLst>
                              <p:par>
                                <p:cTn id="2902" presetID="1" presetClass="exit" presetSubtype="0" fill="hold" grpId="0" nodeType="clickEffect">
                                  <p:stCondLst>
                                    <p:cond delay="0"/>
                                  </p:stCondLst>
                                  <p:childTnLst>
                                    <p:set>
                                      <p:cBhvr>
                                        <p:cTn id="2903" dur="1" fill="hold">
                                          <p:stCondLst>
                                            <p:cond delay="0"/>
                                          </p:stCondLst>
                                        </p:cTn>
                                        <p:tgtEl>
                                          <p:spTgt spid="1956"/>
                                        </p:tgtEl>
                                        <p:attrNameLst>
                                          <p:attrName>style.visibility</p:attrName>
                                        </p:attrNameLst>
                                      </p:cBhvr>
                                      <p:to>
                                        <p:strVal val="hidden"/>
                                      </p:to>
                                    </p:set>
                                  </p:childTnLst>
                                </p:cTn>
                              </p:par>
                            </p:childTnLst>
                          </p:cTn>
                        </p:par>
                      </p:childTnLst>
                    </p:cTn>
                  </p:par>
                </p:childTnLst>
              </p:cTn>
              <p:nextCondLst>
                <p:cond evt="onClick" delay="0">
                  <p:tgtEl>
                    <p:spTgt spid="1956"/>
                  </p:tgtEl>
                </p:cond>
              </p:nextCondLst>
            </p:seq>
            <p:seq concurrent="1" nextAc="seek">
              <p:cTn id="2904" restart="whenNotActive" fill="hold" evtFilter="cancelBubble" nodeType="interactiveSeq">
                <p:stCondLst>
                  <p:cond evt="onClick" delay="0">
                    <p:tgtEl>
                      <p:spTgt spid="1957"/>
                    </p:tgtEl>
                  </p:cond>
                </p:stCondLst>
                <p:endSync evt="end" delay="0">
                  <p:rtn val="all"/>
                </p:endSync>
                <p:childTnLst>
                  <p:par>
                    <p:cTn id="2905" fill="hold">
                      <p:stCondLst>
                        <p:cond delay="0"/>
                      </p:stCondLst>
                      <p:childTnLst>
                        <p:par>
                          <p:cTn id="2906" fill="hold">
                            <p:stCondLst>
                              <p:cond delay="0"/>
                            </p:stCondLst>
                            <p:childTnLst>
                              <p:par>
                                <p:cTn id="2907" presetID="1" presetClass="exit" presetSubtype="0" fill="hold" grpId="0" nodeType="clickEffect">
                                  <p:stCondLst>
                                    <p:cond delay="0"/>
                                  </p:stCondLst>
                                  <p:childTnLst>
                                    <p:set>
                                      <p:cBhvr>
                                        <p:cTn id="2908" dur="1" fill="hold">
                                          <p:stCondLst>
                                            <p:cond delay="0"/>
                                          </p:stCondLst>
                                        </p:cTn>
                                        <p:tgtEl>
                                          <p:spTgt spid="1957"/>
                                        </p:tgtEl>
                                        <p:attrNameLst>
                                          <p:attrName>style.visibility</p:attrName>
                                        </p:attrNameLst>
                                      </p:cBhvr>
                                      <p:to>
                                        <p:strVal val="hidden"/>
                                      </p:to>
                                    </p:set>
                                  </p:childTnLst>
                                </p:cTn>
                              </p:par>
                            </p:childTnLst>
                          </p:cTn>
                        </p:par>
                      </p:childTnLst>
                    </p:cTn>
                  </p:par>
                </p:childTnLst>
              </p:cTn>
              <p:nextCondLst>
                <p:cond evt="onClick" delay="0">
                  <p:tgtEl>
                    <p:spTgt spid="1957"/>
                  </p:tgtEl>
                </p:cond>
              </p:nextCondLst>
            </p:seq>
            <p:seq concurrent="1" nextAc="seek">
              <p:cTn id="2909" restart="whenNotActive" fill="hold" evtFilter="cancelBubble" nodeType="interactiveSeq">
                <p:stCondLst>
                  <p:cond evt="onClick" delay="0">
                    <p:tgtEl>
                      <p:spTgt spid="1958"/>
                    </p:tgtEl>
                  </p:cond>
                </p:stCondLst>
                <p:endSync evt="end" delay="0">
                  <p:rtn val="all"/>
                </p:endSync>
                <p:childTnLst>
                  <p:par>
                    <p:cTn id="2910" fill="hold">
                      <p:stCondLst>
                        <p:cond delay="0"/>
                      </p:stCondLst>
                      <p:childTnLst>
                        <p:par>
                          <p:cTn id="2911" fill="hold">
                            <p:stCondLst>
                              <p:cond delay="0"/>
                            </p:stCondLst>
                            <p:childTnLst>
                              <p:par>
                                <p:cTn id="2912" presetID="1" presetClass="exit" presetSubtype="0" fill="hold" grpId="0" nodeType="clickEffect">
                                  <p:stCondLst>
                                    <p:cond delay="0"/>
                                  </p:stCondLst>
                                  <p:childTnLst>
                                    <p:set>
                                      <p:cBhvr>
                                        <p:cTn id="2913" dur="1" fill="hold">
                                          <p:stCondLst>
                                            <p:cond delay="0"/>
                                          </p:stCondLst>
                                        </p:cTn>
                                        <p:tgtEl>
                                          <p:spTgt spid="1958"/>
                                        </p:tgtEl>
                                        <p:attrNameLst>
                                          <p:attrName>style.visibility</p:attrName>
                                        </p:attrNameLst>
                                      </p:cBhvr>
                                      <p:to>
                                        <p:strVal val="hidden"/>
                                      </p:to>
                                    </p:set>
                                  </p:childTnLst>
                                </p:cTn>
                              </p:par>
                            </p:childTnLst>
                          </p:cTn>
                        </p:par>
                      </p:childTnLst>
                    </p:cTn>
                  </p:par>
                </p:childTnLst>
              </p:cTn>
              <p:nextCondLst>
                <p:cond evt="onClick" delay="0">
                  <p:tgtEl>
                    <p:spTgt spid="1958"/>
                  </p:tgtEl>
                </p:cond>
              </p:nextCondLst>
            </p:seq>
            <p:seq concurrent="1" nextAc="seek">
              <p:cTn id="2914" restart="whenNotActive" fill="hold" evtFilter="cancelBubble" nodeType="interactiveSeq">
                <p:stCondLst>
                  <p:cond evt="onClick" delay="0">
                    <p:tgtEl>
                      <p:spTgt spid="1959"/>
                    </p:tgtEl>
                  </p:cond>
                </p:stCondLst>
                <p:endSync evt="end" delay="0">
                  <p:rtn val="all"/>
                </p:endSync>
                <p:childTnLst>
                  <p:par>
                    <p:cTn id="2915" fill="hold">
                      <p:stCondLst>
                        <p:cond delay="0"/>
                      </p:stCondLst>
                      <p:childTnLst>
                        <p:par>
                          <p:cTn id="2916" fill="hold">
                            <p:stCondLst>
                              <p:cond delay="0"/>
                            </p:stCondLst>
                            <p:childTnLst>
                              <p:par>
                                <p:cTn id="2917" presetID="1" presetClass="exit" presetSubtype="0" fill="hold" grpId="0" nodeType="clickEffect">
                                  <p:stCondLst>
                                    <p:cond delay="0"/>
                                  </p:stCondLst>
                                  <p:childTnLst>
                                    <p:set>
                                      <p:cBhvr>
                                        <p:cTn id="2918" dur="1" fill="hold">
                                          <p:stCondLst>
                                            <p:cond delay="0"/>
                                          </p:stCondLst>
                                        </p:cTn>
                                        <p:tgtEl>
                                          <p:spTgt spid="1959"/>
                                        </p:tgtEl>
                                        <p:attrNameLst>
                                          <p:attrName>style.visibility</p:attrName>
                                        </p:attrNameLst>
                                      </p:cBhvr>
                                      <p:to>
                                        <p:strVal val="hidden"/>
                                      </p:to>
                                    </p:set>
                                  </p:childTnLst>
                                </p:cTn>
                              </p:par>
                            </p:childTnLst>
                          </p:cTn>
                        </p:par>
                      </p:childTnLst>
                    </p:cTn>
                  </p:par>
                </p:childTnLst>
              </p:cTn>
              <p:nextCondLst>
                <p:cond evt="onClick" delay="0">
                  <p:tgtEl>
                    <p:spTgt spid="1959"/>
                  </p:tgtEl>
                </p:cond>
              </p:nextCondLst>
            </p:seq>
            <p:seq concurrent="1" nextAc="seek">
              <p:cTn id="2919" restart="whenNotActive" fill="hold" evtFilter="cancelBubble" nodeType="interactiveSeq">
                <p:stCondLst>
                  <p:cond evt="onClick" delay="0">
                    <p:tgtEl>
                      <p:spTgt spid="1960"/>
                    </p:tgtEl>
                  </p:cond>
                </p:stCondLst>
                <p:endSync evt="end" delay="0">
                  <p:rtn val="all"/>
                </p:endSync>
                <p:childTnLst>
                  <p:par>
                    <p:cTn id="2920" fill="hold">
                      <p:stCondLst>
                        <p:cond delay="0"/>
                      </p:stCondLst>
                      <p:childTnLst>
                        <p:par>
                          <p:cTn id="2921" fill="hold">
                            <p:stCondLst>
                              <p:cond delay="0"/>
                            </p:stCondLst>
                            <p:childTnLst>
                              <p:par>
                                <p:cTn id="2922" presetID="1" presetClass="exit" presetSubtype="0" fill="hold" grpId="0" nodeType="clickEffect">
                                  <p:stCondLst>
                                    <p:cond delay="0"/>
                                  </p:stCondLst>
                                  <p:childTnLst>
                                    <p:set>
                                      <p:cBhvr>
                                        <p:cTn id="2923" dur="1" fill="hold">
                                          <p:stCondLst>
                                            <p:cond delay="0"/>
                                          </p:stCondLst>
                                        </p:cTn>
                                        <p:tgtEl>
                                          <p:spTgt spid="1960"/>
                                        </p:tgtEl>
                                        <p:attrNameLst>
                                          <p:attrName>style.visibility</p:attrName>
                                        </p:attrNameLst>
                                      </p:cBhvr>
                                      <p:to>
                                        <p:strVal val="hidden"/>
                                      </p:to>
                                    </p:set>
                                  </p:childTnLst>
                                </p:cTn>
                              </p:par>
                            </p:childTnLst>
                          </p:cTn>
                        </p:par>
                      </p:childTnLst>
                    </p:cTn>
                  </p:par>
                </p:childTnLst>
              </p:cTn>
              <p:nextCondLst>
                <p:cond evt="onClick" delay="0">
                  <p:tgtEl>
                    <p:spTgt spid="1960"/>
                  </p:tgtEl>
                </p:cond>
              </p:nextCondLst>
            </p:seq>
            <p:seq concurrent="1" nextAc="seek">
              <p:cTn id="2924" restart="whenNotActive" fill="hold" evtFilter="cancelBubble" nodeType="interactiveSeq">
                <p:stCondLst>
                  <p:cond evt="onClick" delay="0">
                    <p:tgtEl>
                      <p:spTgt spid="1961"/>
                    </p:tgtEl>
                  </p:cond>
                </p:stCondLst>
                <p:endSync evt="end" delay="0">
                  <p:rtn val="all"/>
                </p:endSync>
                <p:childTnLst>
                  <p:par>
                    <p:cTn id="2925" fill="hold">
                      <p:stCondLst>
                        <p:cond delay="0"/>
                      </p:stCondLst>
                      <p:childTnLst>
                        <p:par>
                          <p:cTn id="2926" fill="hold">
                            <p:stCondLst>
                              <p:cond delay="0"/>
                            </p:stCondLst>
                            <p:childTnLst>
                              <p:par>
                                <p:cTn id="2927" presetID="1" presetClass="exit" presetSubtype="0" fill="hold" grpId="0" nodeType="clickEffect">
                                  <p:stCondLst>
                                    <p:cond delay="0"/>
                                  </p:stCondLst>
                                  <p:childTnLst>
                                    <p:set>
                                      <p:cBhvr>
                                        <p:cTn id="2928" dur="1" fill="hold">
                                          <p:stCondLst>
                                            <p:cond delay="0"/>
                                          </p:stCondLst>
                                        </p:cTn>
                                        <p:tgtEl>
                                          <p:spTgt spid="1961"/>
                                        </p:tgtEl>
                                        <p:attrNameLst>
                                          <p:attrName>style.visibility</p:attrName>
                                        </p:attrNameLst>
                                      </p:cBhvr>
                                      <p:to>
                                        <p:strVal val="hidden"/>
                                      </p:to>
                                    </p:set>
                                  </p:childTnLst>
                                </p:cTn>
                              </p:par>
                            </p:childTnLst>
                          </p:cTn>
                        </p:par>
                      </p:childTnLst>
                    </p:cTn>
                  </p:par>
                </p:childTnLst>
              </p:cTn>
              <p:nextCondLst>
                <p:cond evt="onClick" delay="0">
                  <p:tgtEl>
                    <p:spTgt spid="1961"/>
                  </p:tgtEl>
                </p:cond>
              </p:nextCondLst>
            </p:seq>
            <p:seq concurrent="1" nextAc="seek">
              <p:cTn id="2929" restart="whenNotActive" fill="hold" evtFilter="cancelBubble" nodeType="interactiveSeq">
                <p:stCondLst>
                  <p:cond evt="onClick" delay="0">
                    <p:tgtEl>
                      <p:spTgt spid="1962"/>
                    </p:tgtEl>
                  </p:cond>
                </p:stCondLst>
                <p:endSync evt="end" delay="0">
                  <p:rtn val="all"/>
                </p:endSync>
                <p:childTnLst>
                  <p:par>
                    <p:cTn id="2930" fill="hold">
                      <p:stCondLst>
                        <p:cond delay="0"/>
                      </p:stCondLst>
                      <p:childTnLst>
                        <p:par>
                          <p:cTn id="2931" fill="hold">
                            <p:stCondLst>
                              <p:cond delay="0"/>
                            </p:stCondLst>
                            <p:childTnLst>
                              <p:par>
                                <p:cTn id="2932" presetID="1" presetClass="exit" presetSubtype="0" fill="hold" grpId="0" nodeType="clickEffect">
                                  <p:stCondLst>
                                    <p:cond delay="0"/>
                                  </p:stCondLst>
                                  <p:childTnLst>
                                    <p:set>
                                      <p:cBhvr>
                                        <p:cTn id="2933" dur="1" fill="hold">
                                          <p:stCondLst>
                                            <p:cond delay="0"/>
                                          </p:stCondLst>
                                        </p:cTn>
                                        <p:tgtEl>
                                          <p:spTgt spid="1962"/>
                                        </p:tgtEl>
                                        <p:attrNameLst>
                                          <p:attrName>style.visibility</p:attrName>
                                        </p:attrNameLst>
                                      </p:cBhvr>
                                      <p:to>
                                        <p:strVal val="hidden"/>
                                      </p:to>
                                    </p:set>
                                  </p:childTnLst>
                                </p:cTn>
                              </p:par>
                            </p:childTnLst>
                          </p:cTn>
                        </p:par>
                      </p:childTnLst>
                    </p:cTn>
                  </p:par>
                </p:childTnLst>
              </p:cTn>
              <p:nextCondLst>
                <p:cond evt="onClick" delay="0">
                  <p:tgtEl>
                    <p:spTgt spid="1962"/>
                  </p:tgtEl>
                </p:cond>
              </p:nextCondLst>
            </p:seq>
            <p:seq concurrent="1" nextAc="seek">
              <p:cTn id="2934" restart="whenNotActive" fill="hold" evtFilter="cancelBubble" nodeType="interactiveSeq">
                <p:stCondLst>
                  <p:cond evt="onClick" delay="0">
                    <p:tgtEl>
                      <p:spTgt spid="1963"/>
                    </p:tgtEl>
                  </p:cond>
                </p:stCondLst>
                <p:endSync evt="end" delay="0">
                  <p:rtn val="all"/>
                </p:endSync>
                <p:childTnLst>
                  <p:par>
                    <p:cTn id="2935" fill="hold">
                      <p:stCondLst>
                        <p:cond delay="0"/>
                      </p:stCondLst>
                      <p:childTnLst>
                        <p:par>
                          <p:cTn id="2936" fill="hold">
                            <p:stCondLst>
                              <p:cond delay="0"/>
                            </p:stCondLst>
                            <p:childTnLst>
                              <p:par>
                                <p:cTn id="2937" presetID="1" presetClass="exit" presetSubtype="0" fill="hold" grpId="0" nodeType="clickEffect">
                                  <p:stCondLst>
                                    <p:cond delay="0"/>
                                  </p:stCondLst>
                                  <p:childTnLst>
                                    <p:set>
                                      <p:cBhvr>
                                        <p:cTn id="2938" dur="1" fill="hold">
                                          <p:stCondLst>
                                            <p:cond delay="0"/>
                                          </p:stCondLst>
                                        </p:cTn>
                                        <p:tgtEl>
                                          <p:spTgt spid="1963"/>
                                        </p:tgtEl>
                                        <p:attrNameLst>
                                          <p:attrName>style.visibility</p:attrName>
                                        </p:attrNameLst>
                                      </p:cBhvr>
                                      <p:to>
                                        <p:strVal val="hidden"/>
                                      </p:to>
                                    </p:set>
                                  </p:childTnLst>
                                </p:cTn>
                              </p:par>
                            </p:childTnLst>
                          </p:cTn>
                        </p:par>
                      </p:childTnLst>
                    </p:cTn>
                  </p:par>
                </p:childTnLst>
              </p:cTn>
              <p:nextCondLst>
                <p:cond evt="onClick" delay="0">
                  <p:tgtEl>
                    <p:spTgt spid="1963"/>
                  </p:tgtEl>
                </p:cond>
              </p:nextCondLst>
            </p:seq>
            <p:seq concurrent="1" nextAc="seek">
              <p:cTn id="2939" restart="whenNotActive" fill="hold" evtFilter="cancelBubble" nodeType="interactiveSeq">
                <p:stCondLst>
                  <p:cond evt="onClick" delay="0">
                    <p:tgtEl>
                      <p:spTgt spid="1964"/>
                    </p:tgtEl>
                  </p:cond>
                </p:stCondLst>
                <p:endSync evt="end" delay="0">
                  <p:rtn val="all"/>
                </p:endSync>
                <p:childTnLst>
                  <p:par>
                    <p:cTn id="2940" fill="hold">
                      <p:stCondLst>
                        <p:cond delay="0"/>
                      </p:stCondLst>
                      <p:childTnLst>
                        <p:par>
                          <p:cTn id="2941" fill="hold">
                            <p:stCondLst>
                              <p:cond delay="0"/>
                            </p:stCondLst>
                            <p:childTnLst>
                              <p:par>
                                <p:cTn id="2942" presetID="1" presetClass="exit" presetSubtype="0" fill="hold" grpId="0" nodeType="clickEffect">
                                  <p:stCondLst>
                                    <p:cond delay="0"/>
                                  </p:stCondLst>
                                  <p:childTnLst>
                                    <p:set>
                                      <p:cBhvr>
                                        <p:cTn id="2943" dur="1" fill="hold">
                                          <p:stCondLst>
                                            <p:cond delay="0"/>
                                          </p:stCondLst>
                                        </p:cTn>
                                        <p:tgtEl>
                                          <p:spTgt spid="1964"/>
                                        </p:tgtEl>
                                        <p:attrNameLst>
                                          <p:attrName>style.visibility</p:attrName>
                                        </p:attrNameLst>
                                      </p:cBhvr>
                                      <p:to>
                                        <p:strVal val="hidden"/>
                                      </p:to>
                                    </p:set>
                                  </p:childTnLst>
                                </p:cTn>
                              </p:par>
                            </p:childTnLst>
                          </p:cTn>
                        </p:par>
                      </p:childTnLst>
                    </p:cTn>
                  </p:par>
                </p:childTnLst>
              </p:cTn>
              <p:nextCondLst>
                <p:cond evt="onClick" delay="0">
                  <p:tgtEl>
                    <p:spTgt spid="1964"/>
                  </p:tgtEl>
                </p:cond>
              </p:nextCondLst>
            </p:seq>
            <p:seq concurrent="1" nextAc="seek">
              <p:cTn id="2944" restart="whenNotActive" fill="hold" evtFilter="cancelBubble" nodeType="interactiveSeq">
                <p:stCondLst>
                  <p:cond evt="onClick" delay="0">
                    <p:tgtEl>
                      <p:spTgt spid="1965"/>
                    </p:tgtEl>
                  </p:cond>
                </p:stCondLst>
                <p:endSync evt="end" delay="0">
                  <p:rtn val="all"/>
                </p:endSync>
                <p:childTnLst>
                  <p:par>
                    <p:cTn id="2945" fill="hold">
                      <p:stCondLst>
                        <p:cond delay="0"/>
                      </p:stCondLst>
                      <p:childTnLst>
                        <p:par>
                          <p:cTn id="2946" fill="hold">
                            <p:stCondLst>
                              <p:cond delay="0"/>
                            </p:stCondLst>
                            <p:childTnLst>
                              <p:par>
                                <p:cTn id="2947" presetID="1" presetClass="exit" presetSubtype="0" fill="hold" grpId="0" nodeType="clickEffect">
                                  <p:stCondLst>
                                    <p:cond delay="0"/>
                                  </p:stCondLst>
                                  <p:childTnLst>
                                    <p:set>
                                      <p:cBhvr>
                                        <p:cTn id="2948" dur="1" fill="hold">
                                          <p:stCondLst>
                                            <p:cond delay="0"/>
                                          </p:stCondLst>
                                        </p:cTn>
                                        <p:tgtEl>
                                          <p:spTgt spid="1965"/>
                                        </p:tgtEl>
                                        <p:attrNameLst>
                                          <p:attrName>style.visibility</p:attrName>
                                        </p:attrNameLst>
                                      </p:cBhvr>
                                      <p:to>
                                        <p:strVal val="hidden"/>
                                      </p:to>
                                    </p:set>
                                  </p:childTnLst>
                                </p:cTn>
                              </p:par>
                            </p:childTnLst>
                          </p:cTn>
                        </p:par>
                      </p:childTnLst>
                    </p:cTn>
                  </p:par>
                </p:childTnLst>
              </p:cTn>
              <p:nextCondLst>
                <p:cond evt="onClick" delay="0">
                  <p:tgtEl>
                    <p:spTgt spid="1965"/>
                  </p:tgtEl>
                </p:cond>
              </p:nextCondLst>
            </p:seq>
            <p:seq concurrent="1" nextAc="seek">
              <p:cTn id="2949" restart="whenNotActive" fill="hold" evtFilter="cancelBubble" nodeType="interactiveSeq">
                <p:stCondLst>
                  <p:cond evt="onClick" delay="0">
                    <p:tgtEl>
                      <p:spTgt spid="1966"/>
                    </p:tgtEl>
                  </p:cond>
                </p:stCondLst>
                <p:endSync evt="end" delay="0">
                  <p:rtn val="all"/>
                </p:endSync>
                <p:childTnLst>
                  <p:par>
                    <p:cTn id="2950" fill="hold">
                      <p:stCondLst>
                        <p:cond delay="0"/>
                      </p:stCondLst>
                      <p:childTnLst>
                        <p:par>
                          <p:cTn id="2951" fill="hold">
                            <p:stCondLst>
                              <p:cond delay="0"/>
                            </p:stCondLst>
                            <p:childTnLst>
                              <p:par>
                                <p:cTn id="2952" presetID="1" presetClass="exit" presetSubtype="0" fill="hold" grpId="0" nodeType="clickEffect">
                                  <p:stCondLst>
                                    <p:cond delay="0"/>
                                  </p:stCondLst>
                                  <p:childTnLst>
                                    <p:set>
                                      <p:cBhvr>
                                        <p:cTn id="2953" dur="1" fill="hold">
                                          <p:stCondLst>
                                            <p:cond delay="0"/>
                                          </p:stCondLst>
                                        </p:cTn>
                                        <p:tgtEl>
                                          <p:spTgt spid="1966"/>
                                        </p:tgtEl>
                                        <p:attrNameLst>
                                          <p:attrName>style.visibility</p:attrName>
                                        </p:attrNameLst>
                                      </p:cBhvr>
                                      <p:to>
                                        <p:strVal val="hidden"/>
                                      </p:to>
                                    </p:set>
                                  </p:childTnLst>
                                </p:cTn>
                              </p:par>
                            </p:childTnLst>
                          </p:cTn>
                        </p:par>
                      </p:childTnLst>
                    </p:cTn>
                  </p:par>
                </p:childTnLst>
              </p:cTn>
              <p:nextCondLst>
                <p:cond evt="onClick" delay="0">
                  <p:tgtEl>
                    <p:spTgt spid="1966"/>
                  </p:tgtEl>
                </p:cond>
              </p:nextCondLst>
            </p:seq>
            <p:seq concurrent="1" nextAc="seek">
              <p:cTn id="2954" restart="whenNotActive" fill="hold" evtFilter="cancelBubble" nodeType="interactiveSeq">
                <p:stCondLst>
                  <p:cond evt="onClick" delay="0">
                    <p:tgtEl>
                      <p:spTgt spid="1967"/>
                    </p:tgtEl>
                  </p:cond>
                </p:stCondLst>
                <p:endSync evt="end" delay="0">
                  <p:rtn val="all"/>
                </p:endSync>
                <p:childTnLst>
                  <p:par>
                    <p:cTn id="2955" fill="hold">
                      <p:stCondLst>
                        <p:cond delay="0"/>
                      </p:stCondLst>
                      <p:childTnLst>
                        <p:par>
                          <p:cTn id="2956" fill="hold">
                            <p:stCondLst>
                              <p:cond delay="0"/>
                            </p:stCondLst>
                            <p:childTnLst>
                              <p:par>
                                <p:cTn id="2957" presetID="1" presetClass="exit" presetSubtype="0" fill="hold" grpId="0" nodeType="clickEffect">
                                  <p:stCondLst>
                                    <p:cond delay="0"/>
                                  </p:stCondLst>
                                  <p:childTnLst>
                                    <p:set>
                                      <p:cBhvr>
                                        <p:cTn id="2958" dur="1" fill="hold">
                                          <p:stCondLst>
                                            <p:cond delay="0"/>
                                          </p:stCondLst>
                                        </p:cTn>
                                        <p:tgtEl>
                                          <p:spTgt spid="1967"/>
                                        </p:tgtEl>
                                        <p:attrNameLst>
                                          <p:attrName>style.visibility</p:attrName>
                                        </p:attrNameLst>
                                      </p:cBhvr>
                                      <p:to>
                                        <p:strVal val="hidden"/>
                                      </p:to>
                                    </p:set>
                                  </p:childTnLst>
                                </p:cTn>
                              </p:par>
                            </p:childTnLst>
                          </p:cTn>
                        </p:par>
                      </p:childTnLst>
                    </p:cTn>
                  </p:par>
                </p:childTnLst>
              </p:cTn>
              <p:nextCondLst>
                <p:cond evt="onClick" delay="0">
                  <p:tgtEl>
                    <p:spTgt spid="1967"/>
                  </p:tgtEl>
                </p:cond>
              </p:nextCondLst>
            </p:seq>
            <p:seq concurrent="1" nextAc="seek">
              <p:cTn id="2959" restart="whenNotActive" fill="hold" evtFilter="cancelBubble" nodeType="interactiveSeq">
                <p:stCondLst>
                  <p:cond evt="onClick" delay="0">
                    <p:tgtEl>
                      <p:spTgt spid="1968"/>
                    </p:tgtEl>
                  </p:cond>
                </p:stCondLst>
                <p:endSync evt="end" delay="0">
                  <p:rtn val="all"/>
                </p:endSync>
                <p:childTnLst>
                  <p:par>
                    <p:cTn id="2960" fill="hold">
                      <p:stCondLst>
                        <p:cond delay="0"/>
                      </p:stCondLst>
                      <p:childTnLst>
                        <p:par>
                          <p:cTn id="2961" fill="hold">
                            <p:stCondLst>
                              <p:cond delay="0"/>
                            </p:stCondLst>
                            <p:childTnLst>
                              <p:par>
                                <p:cTn id="2962" presetID="1" presetClass="exit" presetSubtype="0" fill="hold" grpId="0" nodeType="clickEffect">
                                  <p:stCondLst>
                                    <p:cond delay="0"/>
                                  </p:stCondLst>
                                  <p:childTnLst>
                                    <p:set>
                                      <p:cBhvr>
                                        <p:cTn id="2963" dur="1" fill="hold">
                                          <p:stCondLst>
                                            <p:cond delay="0"/>
                                          </p:stCondLst>
                                        </p:cTn>
                                        <p:tgtEl>
                                          <p:spTgt spid="1968"/>
                                        </p:tgtEl>
                                        <p:attrNameLst>
                                          <p:attrName>style.visibility</p:attrName>
                                        </p:attrNameLst>
                                      </p:cBhvr>
                                      <p:to>
                                        <p:strVal val="hidden"/>
                                      </p:to>
                                    </p:set>
                                  </p:childTnLst>
                                </p:cTn>
                              </p:par>
                            </p:childTnLst>
                          </p:cTn>
                        </p:par>
                      </p:childTnLst>
                    </p:cTn>
                  </p:par>
                </p:childTnLst>
              </p:cTn>
              <p:nextCondLst>
                <p:cond evt="onClick" delay="0">
                  <p:tgtEl>
                    <p:spTgt spid="1968"/>
                  </p:tgtEl>
                </p:cond>
              </p:nextCondLst>
            </p:seq>
            <p:seq concurrent="1" nextAc="seek">
              <p:cTn id="2964" restart="whenNotActive" fill="hold" evtFilter="cancelBubble" nodeType="interactiveSeq">
                <p:stCondLst>
                  <p:cond evt="onClick" delay="0">
                    <p:tgtEl>
                      <p:spTgt spid="1969"/>
                    </p:tgtEl>
                  </p:cond>
                </p:stCondLst>
                <p:endSync evt="end" delay="0">
                  <p:rtn val="all"/>
                </p:endSync>
                <p:childTnLst>
                  <p:par>
                    <p:cTn id="2965" fill="hold">
                      <p:stCondLst>
                        <p:cond delay="0"/>
                      </p:stCondLst>
                      <p:childTnLst>
                        <p:par>
                          <p:cTn id="2966" fill="hold">
                            <p:stCondLst>
                              <p:cond delay="0"/>
                            </p:stCondLst>
                            <p:childTnLst>
                              <p:par>
                                <p:cTn id="2967" presetID="1" presetClass="exit" presetSubtype="0" fill="hold" grpId="0" nodeType="clickEffect">
                                  <p:stCondLst>
                                    <p:cond delay="0"/>
                                  </p:stCondLst>
                                  <p:childTnLst>
                                    <p:set>
                                      <p:cBhvr>
                                        <p:cTn id="2968" dur="1" fill="hold">
                                          <p:stCondLst>
                                            <p:cond delay="0"/>
                                          </p:stCondLst>
                                        </p:cTn>
                                        <p:tgtEl>
                                          <p:spTgt spid="1969"/>
                                        </p:tgtEl>
                                        <p:attrNameLst>
                                          <p:attrName>style.visibility</p:attrName>
                                        </p:attrNameLst>
                                      </p:cBhvr>
                                      <p:to>
                                        <p:strVal val="hidden"/>
                                      </p:to>
                                    </p:set>
                                  </p:childTnLst>
                                </p:cTn>
                              </p:par>
                            </p:childTnLst>
                          </p:cTn>
                        </p:par>
                      </p:childTnLst>
                    </p:cTn>
                  </p:par>
                </p:childTnLst>
              </p:cTn>
              <p:nextCondLst>
                <p:cond evt="onClick" delay="0">
                  <p:tgtEl>
                    <p:spTgt spid="1969"/>
                  </p:tgtEl>
                </p:cond>
              </p:nextCondLst>
            </p:seq>
            <p:seq concurrent="1" nextAc="seek">
              <p:cTn id="2969" restart="whenNotActive" fill="hold" evtFilter="cancelBubble" nodeType="interactiveSeq">
                <p:stCondLst>
                  <p:cond evt="onClick" delay="0">
                    <p:tgtEl>
                      <p:spTgt spid="1970"/>
                    </p:tgtEl>
                  </p:cond>
                </p:stCondLst>
                <p:endSync evt="end" delay="0">
                  <p:rtn val="all"/>
                </p:endSync>
                <p:childTnLst>
                  <p:par>
                    <p:cTn id="2970" fill="hold">
                      <p:stCondLst>
                        <p:cond delay="0"/>
                      </p:stCondLst>
                      <p:childTnLst>
                        <p:par>
                          <p:cTn id="2971" fill="hold">
                            <p:stCondLst>
                              <p:cond delay="0"/>
                            </p:stCondLst>
                            <p:childTnLst>
                              <p:par>
                                <p:cTn id="2972" presetID="1" presetClass="exit" presetSubtype="0" fill="hold" grpId="0" nodeType="clickEffect">
                                  <p:stCondLst>
                                    <p:cond delay="0"/>
                                  </p:stCondLst>
                                  <p:childTnLst>
                                    <p:set>
                                      <p:cBhvr>
                                        <p:cTn id="2973" dur="1" fill="hold">
                                          <p:stCondLst>
                                            <p:cond delay="0"/>
                                          </p:stCondLst>
                                        </p:cTn>
                                        <p:tgtEl>
                                          <p:spTgt spid="1970"/>
                                        </p:tgtEl>
                                        <p:attrNameLst>
                                          <p:attrName>style.visibility</p:attrName>
                                        </p:attrNameLst>
                                      </p:cBhvr>
                                      <p:to>
                                        <p:strVal val="hidden"/>
                                      </p:to>
                                    </p:set>
                                  </p:childTnLst>
                                </p:cTn>
                              </p:par>
                            </p:childTnLst>
                          </p:cTn>
                        </p:par>
                      </p:childTnLst>
                    </p:cTn>
                  </p:par>
                </p:childTnLst>
              </p:cTn>
              <p:nextCondLst>
                <p:cond evt="onClick" delay="0">
                  <p:tgtEl>
                    <p:spTgt spid="1970"/>
                  </p:tgtEl>
                </p:cond>
              </p:nextCondLst>
            </p:seq>
            <p:seq concurrent="1" nextAc="seek">
              <p:cTn id="2974" restart="whenNotActive" fill="hold" evtFilter="cancelBubble" nodeType="interactiveSeq">
                <p:stCondLst>
                  <p:cond evt="onClick" delay="0">
                    <p:tgtEl>
                      <p:spTgt spid="1971"/>
                    </p:tgtEl>
                  </p:cond>
                </p:stCondLst>
                <p:endSync evt="end" delay="0">
                  <p:rtn val="all"/>
                </p:endSync>
                <p:childTnLst>
                  <p:par>
                    <p:cTn id="2975" fill="hold">
                      <p:stCondLst>
                        <p:cond delay="0"/>
                      </p:stCondLst>
                      <p:childTnLst>
                        <p:par>
                          <p:cTn id="2976" fill="hold">
                            <p:stCondLst>
                              <p:cond delay="0"/>
                            </p:stCondLst>
                            <p:childTnLst>
                              <p:par>
                                <p:cTn id="2977" presetID="1" presetClass="exit" presetSubtype="0" fill="hold" grpId="0" nodeType="clickEffect">
                                  <p:stCondLst>
                                    <p:cond delay="0"/>
                                  </p:stCondLst>
                                  <p:childTnLst>
                                    <p:set>
                                      <p:cBhvr>
                                        <p:cTn id="2978" dur="1" fill="hold">
                                          <p:stCondLst>
                                            <p:cond delay="0"/>
                                          </p:stCondLst>
                                        </p:cTn>
                                        <p:tgtEl>
                                          <p:spTgt spid="1971"/>
                                        </p:tgtEl>
                                        <p:attrNameLst>
                                          <p:attrName>style.visibility</p:attrName>
                                        </p:attrNameLst>
                                      </p:cBhvr>
                                      <p:to>
                                        <p:strVal val="hidden"/>
                                      </p:to>
                                    </p:set>
                                  </p:childTnLst>
                                </p:cTn>
                              </p:par>
                            </p:childTnLst>
                          </p:cTn>
                        </p:par>
                      </p:childTnLst>
                    </p:cTn>
                  </p:par>
                </p:childTnLst>
              </p:cTn>
              <p:nextCondLst>
                <p:cond evt="onClick" delay="0">
                  <p:tgtEl>
                    <p:spTgt spid="1971"/>
                  </p:tgtEl>
                </p:cond>
              </p:nextCondLst>
            </p:seq>
            <p:seq concurrent="1" nextAc="seek">
              <p:cTn id="2979" restart="whenNotActive" fill="hold" evtFilter="cancelBubble" nodeType="interactiveSeq">
                <p:stCondLst>
                  <p:cond evt="onClick" delay="0">
                    <p:tgtEl>
                      <p:spTgt spid="1972"/>
                    </p:tgtEl>
                  </p:cond>
                </p:stCondLst>
                <p:endSync evt="end" delay="0">
                  <p:rtn val="all"/>
                </p:endSync>
                <p:childTnLst>
                  <p:par>
                    <p:cTn id="2980" fill="hold">
                      <p:stCondLst>
                        <p:cond delay="0"/>
                      </p:stCondLst>
                      <p:childTnLst>
                        <p:par>
                          <p:cTn id="2981" fill="hold">
                            <p:stCondLst>
                              <p:cond delay="0"/>
                            </p:stCondLst>
                            <p:childTnLst>
                              <p:par>
                                <p:cTn id="2982" presetID="1" presetClass="exit" presetSubtype="0" fill="hold" grpId="0" nodeType="clickEffect">
                                  <p:stCondLst>
                                    <p:cond delay="0"/>
                                  </p:stCondLst>
                                  <p:childTnLst>
                                    <p:set>
                                      <p:cBhvr>
                                        <p:cTn id="2983" dur="1" fill="hold">
                                          <p:stCondLst>
                                            <p:cond delay="0"/>
                                          </p:stCondLst>
                                        </p:cTn>
                                        <p:tgtEl>
                                          <p:spTgt spid="1972"/>
                                        </p:tgtEl>
                                        <p:attrNameLst>
                                          <p:attrName>style.visibility</p:attrName>
                                        </p:attrNameLst>
                                      </p:cBhvr>
                                      <p:to>
                                        <p:strVal val="hidden"/>
                                      </p:to>
                                    </p:set>
                                  </p:childTnLst>
                                </p:cTn>
                              </p:par>
                            </p:childTnLst>
                          </p:cTn>
                        </p:par>
                      </p:childTnLst>
                    </p:cTn>
                  </p:par>
                </p:childTnLst>
              </p:cTn>
              <p:nextCondLst>
                <p:cond evt="onClick" delay="0">
                  <p:tgtEl>
                    <p:spTgt spid="1972"/>
                  </p:tgtEl>
                </p:cond>
              </p:nextCondLst>
            </p:seq>
            <p:seq concurrent="1" nextAc="seek">
              <p:cTn id="2984" restart="whenNotActive" fill="hold" evtFilter="cancelBubble" nodeType="interactiveSeq">
                <p:stCondLst>
                  <p:cond evt="onClick" delay="0">
                    <p:tgtEl>
                      <p:spTgt spid="1973"/>
                    </p:tgtEl>
                  </p:cond>
                </p:stCondLst>
                <p:endSync evt="end" delay="0">
                  <p:rtn val="all"/>
                </p:endSync>
                <p:childTnLst>
                  <p:par>
                    <p:cTn id="2985" fill="hold">
                      <p:stCondLst>
                        <p:cond delay="0"/>
                      </p:stCondLst>
                      <p:childTnLst>
                        <p:par>
                          <p:cTn id="2986" fill="hold">
                            <p:stCondLst>
                              <p:cond delay="0"/>
                            </p:stCondLst>
                            <p:childTnLst>
                              <p:par>
                                <p:cTn id="2987" presetID="1" presetClass="exit" presetSubtype="0" fill="hold" grpId="0" nodeType="clickEffect">
                                  <p:stCondLst>
                                    <p:cond delay="0"/>
                                  </p:stCondLst>
                                  <p:childTnLst>
                                    <p:set>
                                      <p:cBhvr>
                                        <p:cTn id="2988" dur="1" fill="hold">
                                          <p:stCondLst>
                                            <p:cond delay="0"/>
                                          </p:stCondLst>
                                        </p:cTn>
                                        <p:tgtEl>
                                          <p:spTgt spid="1973"/>
                                        </p:tgtEl>
                                        <p:attrNameLst>
                                          <p:attrName>style.visibility</p:attrName>
                                        </p:attrNameLst>
                                      </p:cBhvr>
                                      <p:to>
                                        <p:strVal val="hidden"/>
                                      </p:to>
                                    </p:set>
                                  </p:childTnLst>
                                </p:cTn>
                              </p:par>
                            </p:childTnLst>
                          </p:cTn>
                        </p:par>
                      </p:childTnLst>
                    </p:cTn>
                  </p:par>
                </p:childTnLst>
              </p:cTn>
              <p:nextCondLst>
                <p:cond evt="onClick" delay="0">
                  <p:tgtEl>
                    <p:spTgt spid="1973"/>
                  </p:tgtEl>
                </p:cond>
              </p:nextCondLst>
            </p:seq>
            <p:seq concurrent="1" nextAc="seek">
              <p:cTn id="2989" restart="whenNotActive" fill="hold" evtFilter="cancelBubble" nodeType="interactiveSeq">
                <p:stCondLst>
                  <p:cond evt="onClick" delay="0">
                    <p:tgtEl>
                      <p:spTgt spid="1974"/>
                    </p:tgtEl>
                  </p:cond>
                </p:stCondLst>
                <p:endSync evt="end" delay="0">
                  <p:rtn val="all"/>
                </p:endSync>
                <p:childTnLst>
                  <p:par>
                    <p:cTn id="2990" fill="hold">
                      <p:stCondLst>
                        <p:cond delay="0"/>
                      </p:stCondLst>
                      <p:childTnLst>
                        <p:par>
                          <p:cTn id="2991" fill="hold">
                            <p:stCondLst>
                              <p:cond delay="0"/>
                            </p:stCondLst>
                            <p:childTnLst>
                              <p:par>
                                <p:cTn id="2992" presetID="1" presetClass="exit" presetSubtype="0" fill="hold" grpId="0" nodeType="clickEffect">
                                  <p:stCondLst>
                                    <p:cond delay="0"/>
                                  </p:stCondLst>
                                  <p:childTnLst>
                                    <p:set>
                                      <p:cBhvr>
                                        <p:cTn id="2993" dur="1" fill="hold">
                                          <p:stCondLst>
                                            <p:cond delay="0"/>
                                          </p:stCondLst>
                                        </p:cTn>
                                        <p:tgtEl>
                                          <p:spTgt spid="1974"/>
                                        </p:tgtEl>
                                        <p:attrNameLst>
                                          <p:attrName>style.visibility</p:attrName>
                                        </p:attrNameLst>
                                      </p:cBhvr>
                                      <p:to>
                                        <p:strVal val="hidden"/>
                                      </p:to>
                                    </p:set>
                                  </p:childTnLst>
                                </p:cTn>
                              </p:par>
                            </p:childTnLst>
                          </p:cTn>
                        </p:par>
                      </p:childTnLst>
                    </p:cTn>
                  </p:par>
                </p:childTnLst>
              </p:cTn>
              <p:nextCondLst>
                <p:cond evt="onClick" delay="0">
                  <p:tgtEl>
                    <p:spTgt spid="1974"/>
                  </p:tgtEl>
                </p:cond>
              </p:nextCondLst>
            </p:seq>
            <p:seq concurrent="1" nextAc="seek">
              <p:cTn id="2994" restart="whenNotActive" fill="hold" evtFilter="cancelBubble" nodeType="interactiveSeq">
                <p:stCondLst>
                  <p:cond evt="onClick" delay="0">
                    <p:tgtEl>
                      <p:spTgt spid="1975"/>
                    </p:tgtEl>
                  </p:cond>
                </p:stCondLst>
                <p:endSync evt="end" delay="0">
                  <p:rtn val="all"/>
                </p:endSync>
                <p:childTnLst>
                  <p:par>
                    <p:cTn id="2995" fill="hold">
                      <p:stCondLst>
                        <p:cond delay="0"/>
                      </p:stCondLst>
                      <p:childTnLst>
                        <p:par>
                          <p:cTn id="2996" fill="hold">
                            <p:stCondLst>
                              <p:cond delay="0"/>
                            </p:stCondLst>
                            <p:childTnLst>
                              <p:par>
                                <p:cTn id="2997" presetID="1" presetClass="exit" presetSubtype="0" fill="hold" grpId="0" nodeType="clickEffect">
                                  <p:stCondLst>
                                    <p:cond delay="0"/>
                                  </p:stCondLst>
                                  <p:childTnLst>
                                    <p:set>
                                      <p:cBhvr>
                                        <p:cTn id="2998" dur="1" fill="hold">
                                          <p:stCondLst>
                                            <p:cond delay="0"/>
                                          </p:stCondLst>
                                        </p:cTn>
                                        <p:tgtEl>
                                          <p:spTgt spid="1975"/>
                                        </p:tgtEl>
                                        <p:attrNameLst>
                                          <p:attrName>style.visibility</p:attrName>
                                        </p:attrNameLst>
                                      </p:cBhvr>
                                      <p:to>
                                        <p:strVal val="hidden"/>
                                      </p:to>
                                    </p:set>
                                  </p:childTnLst>
                                </p:cTn>
                              </p:par>
                            </p:childTnLst>
                          </p:cTn>
                        </p:par>
                      </p:childTnLst>
                    </p:cTn>
                  </p:par>
                </p:childTnLst>
              </p:cTn>
              <p:nextCondLst>
                <p:cond evt="onClick" delay="0">
                  <p:tgtEl>
                    <p:spTgt spid="1975"/>
                  </p:tgtEl>
                </p:cond>
              </p:nextCondLst>
            </p:seq>
            <p:seq concurrent="1" nextAc="seek">
              <p:cTn id="2999" restart="whenNotActive" fill="hold" evtFilter="cancelBubble" nodeType="interactiveSeq">
                <p:stCondLst>
                  <p:cond evt="onClick" delay="0">
                    <p:tgtEl>
                      <p:spTgt spid="1976"/>
                    </p:tgtEl>
                  </p:cond>
                </p:stCondLst>
                <p:endSync evt="end" delay="0">
                  <p:rtn val="all"/>
                </p:endSync>
                <p:childTnLst>
                  <p:par>
                    <p:cTn id="3000" fill="hold">
                      <p:stCondLst>
                        <p:cond delay="0"/>
                      </p:stCondLst>
                      <p:childTnLst>
                        <p:par>
                          <p:cTn id="3001" fill="hold">
                            <p:stCondLst>
                              <p:cond delay="0"/>
                            </p:stCondLst>
                            <p:childTnLst>
                              <p:par>
                                <p:cTn id="3002" presetID="1" presetClass="exit" presetSubtype="0" fill="hold" grpId="0" nodeType="clickEffect">
                                  <p:stCondLst>
                                    <p:cond delay="0"/>
                                  </p:stCondLst>
                                  <p:childTnLst>
                                    <p:set>
                                      <p:cBhvr>
                                        <p:cTn id="3003" dur="1" fill="hold">
                                          <p:stCondLst>
                                            <p:cond delay="0"/>
                                          </p:stCondLst>
                                        </p:cTn>
                                        <p:tgtEl>
                                          <p:spTgt spid="1976"/>
                                        </p:tgtEl>
                                        <p:attrNameLst>
                                          <p:attrName>style.visibility</p:attrName>
                                        </p:attrNameLst>
                                      </p:cBhvr>
                                      <p:to>
                                        <p:strVal val="hidden"/>
                                      </p:to>
                                    </p:set>
                                  </p:childTnLst>
                                </p:cTn>
                              </p:par>
                            </p:childTnLst>
                          </p:cTn>
                        </p:par>
                      </p:childTnLst>
                    </p:cTn>
                  </p:par>
                </p:childTnLst>
              </p:cTn>
              <p:nextCondLst>
                <p:cond evt="onClick" delay="0">
                  <p:tgtEl>
                    <p:spTgt spid="1976"/>
                  </p:tgtEl>
                </p:cond>
              </p:nextCondLst>
            </p:seq>
            <p:seq concurrent="1" nextAc="seek">
              <p:cTn id="3004" restart="whenNotActive" fill="hold" evtFilter="cancelBubble" nodeType="interactiveSeq">
                <p:stCondLst>
                  <p:cond evt="onClick" delay="0">
                    <p:tgtEl>
                      <p:spTgt spid="1977"/>
                    </p:tgtEl>
                  </p:cond>
                </p:stCondLst>
                <p:endSync evt="end" delay="0">
                  <p:rtn val="all"/>
                </p:endSync>
                <p:childTnLst>
                  <p:par>
                    <p:cTn id="3005" fill="hold">
                      <p:stCondLst>
                        <p:cond delay="0"/>
                      </p:stCondLst>
                      <p:childTnLst>
                        <p:par>
                          <p:cTn id="3006" fill="hold">
                            <p:stCondLst>
                              <p:cond delay="0"/>
                            </p:stCondLst>
                            <p:childTnLst>
                              <p:par>
                                <p:cTn id="3007" presetID="1" presetClass="exit" presetSubtype="0" fill="hold" grpId="0" nodeType="clickEffect">
                                  <p:stCondLst>
                                    <p:cond delay="0"/>
                                  </p:stCondLst>
                                  <p:childTnLst>
                                    <p:set>
                                      <p:cBhvr>
                                        <p:cTn id="3008" dur="1" fill="hold">
                                          <p:stCondLst>
                                            <p:cond delay="0"/>
                                          </p:stCondLst>
                                        </p:cTn>
                                        <p:tgtEl>
                                          <p:spTgt spid="1977"/>
                                        </p:tgtEl>
                                        <p:attrNameLst>
                                          <p:attrName>style.visibility</p:attrName>
                                        </p:attrNameLst>
                                      </p:cBhvr>
                                      <p:to>
                                        <p:strVal val="hidden"/>
                                      </p:to>
                                    </p:set>
                                  </p:childTnLst>
                                </p:cTn>
                              </p:par>
                            </p:childTnLst>
                          </p:cTn>
                        </p:par>
                      </p:childTnLst>
                    </p:cTn>
                  </p:par>
                </p:childTnLst>
              </p:cTn>
              <p:nextCondLst>
                <p:cond evt="onClick" delay="0">
                  <p:tgtEl>
                    <p:spTgt spid="1977"/>
                  </p:tgtEl>
                </p:cond>
              </p:nextCondLst>
            </p:seq>
            <p:seq concurrent="1" nextAc="seek">
              <p:cTn id="3009" restart="whenNotActive" fill="hold" evtFilter="cancelBubble" nodeType="interactiveSeq">
                <p:stCondLst>
                  <p:cond evt="onClick" delay="0">
                    <p:tgtEl>
                      <p:spTgt spid="1978"/>
                    </p:tgtEl>
                  </p:cond>
                </p:stCondLst>
                <p:endSync evt="end" delay="0">
                  <p:rtn val="all"/>
                </p:endSync>
                <p:childTnLst>
                  <p:par>
                    <p:cTn id="3010" fill="hold">
                      <p:stCondLst>
                        <p:cond delay="0"/>
                      </p:stCondLst>
                      <p:childTnLst>
                        <p:par>
                          <p:cTn id="3011" fill="hold">
                            <p:stCondLst>
                              <p:cond delay="0"/>
                            </p:stCondLst>
                            <p:childTnLst>
                              <p:par>
                                <p:cTn id="3012" presetID="1" presetClass="exit" presetSubtype="0" fill="hold" grpId="0" nodeType="clickEffect">
                                  <p:stCondLst>
                                    <p:cond delay="0"/>
                                  </p:stCondLst>
                                  <p:childTnLst>
                                    <p:set>
                                      <p:cBhvr>
                                        <p:cTn id="3013" dur="1" fill="hold">
                                          <p:stCondLst>
                                            <p:cond delay="0"/>
                                          </p:stCondLst>
                                        </p:cTn>
                                        <p:tgtEl>
                                          <p:spTgt spid="1978"/>
                                        </p:tgtEl>
                                        <p:attrNameLst>
                                          <p:attrName>style.visibility</p:attrName>
                                        </p:attrNameLst>
                                      </p:cBhvr>
                                      <p:to>
                                        <p:strVal val="hidden"/>
                                      </p:to>
                                    </p:set>
                                  </p:childTnLst>
                                </p:cTn>
                              </p:par>
                            </p:childTnLst>
                          </p:cTn>
                        </p:par>
                      </p:childTnLst>
                    </p:cTn>
                  </p:par>
                </p:childTnLst>
              </p:cTn>
              <p:nextCondLst>
                <p:cond evt="onClick" delay="0">
                  <p:tgtEl>
                    <p:spTgt spid="1978"/>
                  </p:tgtEl>
                </p:cond>
              </p:nextCondLst>
            </p:seq>
            <p:seq concurrent="1" nextAc="seek">
              <p:cTn id="3014" restart="whenNotActive" fill="hold" evtFilter="cancelBubble" nodeType="interactiveSeq">
                <p:stCondLst>
                  <p:cond evt="onClick" delay="0">
                    <p:tgtEl>
                      <p:spTgt spid="1979"/>
                    </p:tgtEl>
                  </p:cond>
                </p:stCondLst>
                <p:endSync evt="end" delay="0">
                  <p:rtn val="all"/>
                </p:endSync>
                <p:childTnLst>
                  <p:par>
                    <p:cTn id="3015" fill="hold">
                      <p:stCondLst>
                        <p:cond delay="0"/>
                      </p:stCondLst>
                      <p:childTnLst>
                        <p:par>
                          <p:cTn id="3016" fill="hold">
                            <p:stCondLst>
                              <p:cond delay="0"/>
                            </p:stCondLst>
                            <p:childTnLst>
                              <p:par>
                                <p:cTn id="3017" presetID="1" presetClass="exit" presetSubtype="0" fill="hold" grpId="0" nodeType="clickEffect">
                                  <p:stCondLst>
                                    <p:cond delay="0"/>
                                  </p:stCondLst>
                                  <p:childTnLst>
                                    <p:set>
                                      <p:cBhvr>
                                        <p:cTn id="3018" dur="1" fill="hold">
                                          <p:stCondLst>
                                            <p:cond delay="0"/>
                                          </p:stCondLst>
                                        </p:cTn>
                                        <p:tgtEl>
                                          <p:spTgt spid="1979"/>
                                        </p:tgtEl>
                                        <p:attrNameLst>
                                          <p:attrName>style.visibility</p:attrName>
                                        </p:attrNameLst>
                                      </p:cBhvr>
                                      <p:to>
                                        <p:strVal val="hidden"/>
                                      </p:to>
                                    </p:set>
                                  </p:childTnLst>
                                </p:cTn>
                              </p:par>
                            </p:childTnLst>
                          </p:cTn>
                        </p:par>
                      </p:childTnLst>
                    </p:cTn>
                  </p:par>
                </p:childTnLst>
              </p:cTn>
              <p:nextCondLst>
                <p:cond evt="onClick" delay="0">
                  <p:tgtEl>
                    <p:spTgt spid="1979"/>
                  </p:tgtEl>
                </p:cond>
              </p:nextCondLst>
            </p:seq>
            <p:seq concurrent="1" nextAc="seek">
              <p:cTn id="3019" restart="whenNotActive" fill="hold" evtFilter="cancelBubble" nodeType="interactiveSeq">
                <p:stCondLst>
                  <p:cond evt="onClick" delay="0">
                    <p:tgtEl>
                      <p:spTgt spid="1980"/>
                    </p:tgtEl>
                  </p:cond>
                </p:stCondLst>
                <p:endSync evt="end" delay="0">
                  <p:rtn val="all"/>
                </p:endSync>
                <p:childTnLst>
                  <p:par>
                    <p:cTn id="3020" fill="hold">
                      <p:stCondLst>
                        <p:cond delay="0"/>
                      </p:stCondLst>
                      <p:childTnLst>
                        <p:par>
                          <p:cTn id="3021" fill="hold">
                            <p:stCondLst>
                              <p:cond delay="0"/>
                            </p:stCondLst>
                            <p:childTnLst>
                              <p:par>
                                <p:cTn id="3022" presetID="1" presetClass="exit" presetSubtype="0" fill="hold" grpId="0" nodeType="clickEffect">
                                  <p:stCondLst>
                                    <p:cond delay="0"/>
                                  </p:stCondLst>
                                  <p:childTnLst>
                                    <p:set>
                                      <p:cBhvr>
                                        <p:cTn id="3023" dur="1" fill="hold">
                                          <p:stCondLst>
                                            <p:cond delay="0"/>
                                          </p:stCondLst>
                                        </p:cTn>
                                        <p:tgtEl>
                                          <p:spTgt spid="1980"/>
                                        </p:tgtEl>
                                        <p:attrNameLst>
                                          <p:attrName>style.visibility</p:attrName>
                                        </p:attrNameLst>
                                      </p:cBhvr>
                                      <p:to>
                                        <p:strVal val="hidden"/>
                                      </p:to>
                                    </p:set>
                                  </p:childTnLst>
                                </p:cTn>
                              </p:par>
                            </p:childTnLst>
                          </p:cTn>
                        </p:par>
                      </p:childTnLst>
                    </p:cTn>
                  </p:par>
                </p:childTnLst>
              </p:cTn>
              <p:nextCondLst>
                <p:cond evt="onClick" delay="0">
                  <p:tgtEl>
                    <p:spTgt spid="1980"/>
                  </p:tgtEl>
                </p:cond>
              </p:nextCondLst>
            </p:seq>
            <p:seq concurrent="1" nextAc="seek">
              <p:cTn id="3024" restart="whenNotActive" fill="hold" evtFilter="cancelBubble" nodeType="interactiveSeq">
                <p:stCondLst>
                  <p:cond evt="onClick" delay="0">
                    <p:tgtEl>
                      <p:spTgt spid="1981"/>
                    </p:tgtEl>
                  </p:cond>
                </p:stCondLst>
                <p:endSync evt="end" delay="0">
                  <p:rtn val="all"/>
                </p:endSync>
                <p:childTnLst>
                  <p:par>
                    <p:cTn id="3025" fill="hold">
                      <p:stCondLst>
                        <p:cond delay="0"/>
                      </p:stCondLst>
                      <p:childTnLst>
                        <p:par>
                          <p:cTn id="3026" fill="hold">
                            <p:stCondLst>
                              <p:cond delay="0"/>
                            </p:stCondLst>
                            <p:childTnLst>
                              <p:par>
                                <p:cTn id="3027" presetID="1" presetClass="exit" presetSubtype="0" fill="hold" grpId="0" nodeType="clickEffect">
                                  <p:stCondLst>
                                    <p:cond delay="0"/>
                                  </p:stCondLst>
                                  <p:childTnLst>
                                    <p:set>
                                      <p:cBhvr>
                                        <p:cTn id="3028" dur="1" fill="hold">
                                          <p:stCondLst>
                                            <p:cond delay="0"/>
                                          </p:stCondLst>
                                        </p:cTn>
                                        <p:tgtEl>
                                          <p:spTgt spid="1981"/>
                                        </p:tgtEl>
                                        <p:attrNameLst>
                                          <p:attrName>style.visibility</p:attrName>
                                        </p:attrNameLst>
                                      </p:cBhvr>
                                      <p:to>
                                        <p:strVal val="hidden"/>
                                      </p:to>
                                    </p:set>
                                  </p:childTnLst>
                                </p:cTn>
                              </p:par>
                            </p:childTnLst>
                          </p:cTn>
                        </p:par>
                      </p:childTnLst>
                    </p:cTn>
                  </p:par>
                </p:childTnLst>
              </p:cTn>
              <p:nextCondLst>
                <p:cond evt="onClick" delay="0">
                  <p:tgtEl>
                    <p:spTgt spid="1981"/>
                  </p:tgtEl>
                </p:cond>
              </p:nextCondLst>
            </p:seq>
            <p:seq concurrent="1" nextAc="seek">
              <p:cTn id="3029" restart="whenNotActive" fill="hold" evtFilter="cancelBubble" nodeType="interactiveSeq">
                <p:stCondLst>
                  <p:cond evt="onClick" delay="0">
                    <p:tgtEl>
                      <p:spTgt spid="1982"/>
                    </p:tgtEl>
                  </p:cond>
                </p:stCondLst>
                <p:endSync evt="end" delay="0">
                  <p:rtn val="all"/>
                </p:endSync>
                <p:childTnLst>
                  <p:par>
                    <p:cTn id="3030" fill="hold">
                      <p:stCondLst>
                        <p:cond delay="0"/>
                      </p:stCondLst>
                      <p:childTnLst>
                        <p:par>
                          <p:cTn id="3031" fill="hold">
                            <p:stCondLst>
                              <p:cond delay="0"/>
                            </p:stCondLst>
                            <p:childTnLst>
                              <p:par>
                                <p:cTn id="3032" presetID="1" presetClass="exit" presetSubtype="0" fill="hold" grpId="0" nodeType="clickEffect">
                                  <p:stCondLst>
                                    <p:cond delay="0"/>
                                  </p:stCondLst>
                                  <p:childTnLst>
                                    <p:set>
                                      <p:cBhvr>
                                        <p:cTn id="3033" dur="1" fill="hold">
                                          <p:stCondLst>
                                            <p:cond delay="0"/>
                                          </p:stCondLst>
                                        </p:cTn>
                                        <p:tgtEl>
                                          <p:spTgt spid="1982"/>
                                        </p:tgtEl>
                                        <p:attrNameLst>
                                          <p:attrName>style.visibility</p:attrName>
                                        </p:attrNameLst>
                                      </p:cBhvr>
                                      <p:to>
                                        <p:strVal val="hidden"/>
                                      </p:to>
                                    </p:set>
                                  </p:childTnLst>
                                </p:cTn>
                              </p:par>
                            </p:childTnLst>
                          </p:cTn>
                        </p:par>
                      </p:childTnLst>
                    </p:cTn>
                  </p:par>
                </p:childTnLst>
              </p:cTn>
              <p:nextCondLst>
                <p:cond evt="onClick" delay="0">
                  <p:tgtEl>
                    <p:spTgt spid="1982"/>
                  </p:tgtEl>
                </p:cond>
              </p:nextCondLst>
            </p:seq>
            <p:seq concurrent="1" nextAc="seek">
              <p:cTn id="3034" restart="whenNotActive" fill="hold" evtFilter="cancelBubble" nodeType="interactiveSeq">
                <p:stCondLst>
                  <p:cond evt="onClick" delay="0">
                    <p:tgtEl>
                      <p:spTgt spid="1983"/>
                    </p:tgtEl>
                  </p:cond>
                </p:stCondLst>
                <p:endSync evt="end" delay="0">
                  <p:rtn val="all"/>
                </p:endSync>
                <p:childTnLst>
                  <p:par>
                    <p:cTn id="3035" fill="hold">
                      <p:stCondLst>
                        <p:cond delay="0"/>
                      </p:stCondLst>
                      <p:childTnLst>
                        <p:par>
                          <p:cTn id="3036" fill="hold">
                            <p:stCondLst>
                              <p:cond delay="0"/>
                            </p:stCondLst>
                            <p:childTnLst>
                              <p:par>
                                <p:cTn id="3037" presetID="1" presetClass="exit" presetSubtype="0" fill="hold" grpId="0" nodeType="clickEffect">
                                  <p:stCondLst>
                                    <p:cond delay="0"/>
                                  </p:stCondLst>
                                  <p:childTnLst>
                                    <p:set>
                                      <p:cBhvr>
                                        <p:cTn id="3038" dur="1" fill="hold">
                                          <p:stCondLst>
                                            <p:cond delay="0"/>
                                          </p:stCondLst>
                                        </p:cTn>
                                        <p:tgtEl>
                                          <p:spTgt spid="1983"/>
                                        </p:tgtEl>
                                        <p:attrNameLst>
                                          <p:attrName>style.visibility</p:attrName>
                                        </p:attrNameLst>
                                      </p:cBhvr>
                                      <p:to>
                                        <p:strVal val="hidden"/>
                                      </p:to>
                                    </p:set>
                                  </p:childTnLst>
                                </p:cTn>
                              </p:par>
                            </p:childTnLst>
                          </p:cTn>
                        </p:par>
                      </p:childTnLst>
                    </p:cTn>
                  </p:par>
                </p:childTnLst>
              </p:cTn>
              <p:nextCondLst>
                <p:cond evt="onClick" delay="0">
                  <p:tgtEl>
                    <p:spTgt spid="1983"/>
                  </p:tgtEl>
                </p:cond>
              </p:nextCondLst>
            </p:seq>
            <p:seq concurrent="1" nextAc="seek">
              <p:cTn id="3039" restart="whenNotActive" fill="hold" evtFilter="cancelBubble" nodeType="interactiveSeq">
                <p:stCondLst>
                  <p:cond evt="onClick" delay="0">
                    <p:tgtEl>
                      <p:spTgt spid="1984"/>
                    </p:tgtEl>
                  </p:cond>
                </p:stCondLst>
                <p:endSync evt="end" delay="0">
                  <p:rtn val="all"/>
                </p:endSync>
                <p:childTnLst>
                  <p:par>
                    <p:cTn id="3040" fill="hold">
                      <p:stCondLst>
                        <p:cond delay="0"/>
                      </p:stCondLst>
                      <p:childTnLst>
                        <p:par>
                          <p:cTn id="3041" fill="hold">
                            <p:stCondLst>
                              <p:cond delay="0"/>
                            </p:stCondLst>
                            <p:childTnLst>
                              <p:par>
                                <p:cTn id="3042" presetID="1" presetClass="exit" presetSubtype="0" fill="hold" grpId="0" nodeType="clickEffect">
                                  <p:stCondLst>
                                    <p:cond delay="0"/>
                                  </p:stCondLst>
                                  <p:childTnLst>
                                    <p:set>
                                      <p:cBhvr>
                                        <p:cTn id="3043" dur="1" fill="hold">
                                          <p:stCondLst>
                                            <p:cond delay="0"/>
                                          </p:stCondLst>
                                        </p:cTn>
                                        <p:tgtEl>
                                          <p:spTgt spid="1984"/>
                                        </p:tgtEl>
                                        <p:attrNameLst>
                                          <p:attrName>style.visibility</p:attrName>
                                        </p:attrNameLst>
                                      </p:cBhvr>
                                      <p:to>
                                        <p:strVal val="hidden"/>
                                      </p:to>
                                    </p:set>
                                  </p:childTnLst>
                                </p:cTn>
                              </p:par>
                            </p:childTnLst>
                          </p:cTn>
                        </p:par>
                      </p:childTnLst>
                    </p:cTn>
                  </p:par>
                </p:childTnLst>
              </p:cTn>
              <p:nextCondLst>
                <p:cond evt="onClick" delay="0">
                  <p:tgtEl>
                    <p:spTgt spid="1984"/>
                  </p:tgtEl>
                </p:cond>
              </p:nextCondLst>
            </p:seq>
            <p:seq concurrent="1" nextAc="seek">
              <p:cTn id="3044" restart="whenNotActive" fill="hold" evtFilter="cancelBubble" nodeType="interactiveSeq">
                <p:stCondLst>
                  <p:cond evt="onClick" delay="0">
                    <p:tgtEl>
                      <p:spTgt spid="1985"/>
                    </p:tgtEl>
                  </p:cond>
                </p:stCondLst>
                <p:endSync evt="end" delay="0">
                  <p:rtn val="all"/>
                </p:endSync>
                <p:childTnLst>
                  <p:par>
                    <p:cTn id="3045" fill="hold">
                      <p:stCondLst>
                        <p:cond delay="0"/>
                      </p:stCondLst>
                      <p:childTnLst>
                        <p:par>
                          <p:cTn id="3046" fill="hold">
                            <p:stCondLst>
                              <p:cond delay="0"/>
                            </p:stCondLst>
                            <p:childTnLst>
                              <p:par>
                                <p:cTn id="3047" presetID="1" presetClass="exit" presetSubtype="0" fill="hold" grpId="0" nodeType="clickEffect">
                                  <p:stCondLst>
                                    <p:cond delay="0"/>
                                  </p:stCondLst>
                                  <p:childTnLst>
                                    <p:set>
                                      <p:cBhvr>
                                        <p:cTn id="3048" dur="1" fill="hold">
                                          <p:stCondLst>
                                            <p:cond delay="0"/>
                                          </p:stCondLst>
                                        </p:cTn>
                                        <p:tgtEl>
                                          <p:spTgt spid="1985"/>
                                        </p:tgtEl>
                                        <p:attrNameLst>
                                          <p:attrName>style.visibility</p:attrName>
                                        </p:attrNameLst>
                                      </p:cBhvr>
                                      <p:to>
                                        <p:strVal val="hidden"/>
                                      </p:to>
                                    </p:set>
                                  </p:childTnLst>
                                </p:cTn>
                              </p:par>
                            </p:childTnLst>
                          </p:cTn>
                        </p:par>
                      </p:childTnLst>
                    </p:cTn>
                  </p:par>
                </p:childTnLst>
              </p:cTn>
              <p:nextCondLst>
                <p:cond evt="onClick" delay="0">
                  <p:tgtEl>
                    <p:spTgt spid="1985"/>
                  </p:tgtEl>
                </p:cond>
              </p:nextCondLst>
            </p:seq>
            <p:seq concurrent="1" nextAc="seek">
              <p:cTn id="3049" restart="whenNotActive" fill="hold" evtFilter="cancelBubble" nodeType="interactiveSeq">
                <p:stCondLst>
                  <p:cond evt="onClick" delay="0">
                    <p:tgtEl>
                      <p:spTgt spid="2102"/>
                    </p:tgtEl>
                  </p:cond>
                </p:stCondLst>
                <p:endSync evt="end" delay="0">
                  <p:rtn val="all"/>
                </p:endSync>
                <p:childTnLst>
                  <p:par>
                    <p:cTn id="3050" fill="hold">
                      <p:stCondLst>
                        <p:cond delay="0"/>
                      </p:stCondLst>
                      <p:childTnLst>
                        <p:par>
                          <p:cTn id="3051" fill="hold">
                            <p:stCondLst>
                              <p:cond delay="0"/>
                            </p:stCondLst>
                            <p:childTnLst>
                              <p:par>
                                <p:cTn id="3052" presetID="1" presetClass="exit" presetSubtype="0" fill="hold" grpId="0" nodeType="clickEffect">
                                  <p:stCondLst>
                                    <p:cond delay="0"/>
                                  </p:stCondLst>
                                  <p:childTnLst>
                                    <p:set>
                                      <p:cBhvr>
                                        <p:cTn id="3053" dur="1" fill="hold">
                                          <p:stCondLst>
                                            <p:cond delay="0"/>
                                          </p:stCondLst>
                                        </p:cTn>
                                        <p:tgtEl>
                                          <p:spTgt spid="2102"/>
                                        </p:tgtEl>
                                        <p:attrNameLst>
                                          <p:attrName>style.visibility</p:attrName>
                                        </p:attrNameLst>
                                      </p:cBhvr>
                                      <p:to>
                                        <p:strVal val="hidden"/>
                                      </p:to>
                                    </p:set>
                                  </p:childTnLst>
                                </p:cTn>
                              </p:par>
                            </p:childTnLst>
                          </p:cTn>
                        </p:par>
                      </p:childTnLst>
                    </p:cTn>
                  </p:par>
                </p:childTnLst>
              </p:cTn>
              <p:nextCondLst>
                <p:cond evt="onClick" delay="0">
                  <p:tgtEl>
                    <p:spTgt spid="2102"/>
                  </p:tgtEl>
                </p:cond>
              </p:nextCondLst>
            </p:seq>
            <p:seq concurrent="1" nextAc="seek">
              <p:cTn id="3054" restart="whenNotActive" fill="hold" evtFilter="cancelBubble" nodeType="interactiveSeq">
                <p:stCondLst>
                  <p:cond evt="onClick" delay="0">
                    <p:tgtEl>
                      <p:spTgt spid="2103"/>
                    </p:tgtEl>
                  </p:cond>
                </p:stCondLst>
                <p:endSync evt="end" delay="0">
                  <p:rtn val="all"/>
                </p:endSync>
                <p:childTnLst>
                  <p:par>
                    <p:cTn id="3055" fill="hold">
                      <p:stCondLst>
                        <p:cond delay="0"/>
                      </p:stCondLst>
                      <p:childTnLst>
                        <p:par>
                          <p:cTn id="3056" fill="hold">
                            <p:stCondLst>
                              <p:cond delay="0"/>
                            </p:stCondLst>
                            <p:childTnLst>
                              <p:par>
                                <p:cTn id="3057" presetID="1" presetClass="exit" presetSubtype="0" fill="hold" grpId="0" nodeType="clickEffect">
                                  <p:stCondLst>
                                    <p:cond delay="0"/>
                                  </p:stCondLst>
                                  <p:childTnLst>
                                    <p:set>
                                      <p:cBhvr>
                                        <p:cTn id="3058" dur="1" fill="hold">
                                          <p:stCondLst>
                                            <p:cond delay="0"/>
                                          </p:stCondLst>
                                        </p:cTn>
                                        <p:tgtEl>
                                          <p:spTgt spid="2103"/>
                                        </p:tgtEl>
                                        <p:attrNameLst>
                                          <p:attrName>style.visibility</p:attrName>
                                        </p:attrNameLst>
                                      </p:cBhvr>
                                      <p:to>
                                        <p:strVal val="hidden"/>
                                      </p:to>
                                    </p:set>
                                  </p:childTnLst>
                                </p:cTn>
                              </p:par>
                            </p:childTnLst>
                          </p:cTn>
                        </p:par>
                      </p:childTnLst>
                    </p:cTn>
                  </p:par>
                </p:childTnLst>
              </p:cTn>
              <p:nextCondLst>
                <p:cond evt="onClick" delay="0">
                  <p:tgtEl>
                    <p:spTgt spid="2103"/>
                  </p:tgtEl>
                </p:cond>
              </p:nextCondLst>
            </p:seq>
            <p:seq concurrent="1" nextAc="seek">
              <p:cTn id="3059" restart="whenNotActive" fill="hold" evtFilter="cancelBubble" nodeType="interactiveSeq">
                <p:stCondLst>
                  <p:cond evt="onClick" delay="0">
                    <p:tgtEl>
                      <p:spTgt spid="2104"/>
                    </p:tgtEl>
                  </p:cond>
                </p:stCondLst>
                <p:endSync evt="end" delay="0">
                  <p:rtn val="all"/>
                </p:endSync>
                <p:childTnLst>
                  <p:par>
                    <p:cTn id="3060" fill="hold">
                      <p:stCondLst>
                        <p:cond delay="0"/>
                      </p:stCondLst>
                      <p:childTnLst>
                        <p:par>
                          <p:cTn id="3061" fill="hold">
                            <p:stCondLst>
                              <p:cond delay="0"/>
                            </p:stCondLst>
                            <p:childTnLst>
                              <p:par>
                                <p:cTn id="3062" presetID="1" presetClass="exit" presetSubtype="0" fill="hold" grpId="0" nodeType="clickEffect">
                                  <p:stCondLst>
                                    <p:cond delay="0"/>
                                  </p:stCondLst>
                                  <p:childTnLst>
                                    <p:set>
                                      <p:cBhvr>
                                        <p:cTn id="3063" dur="1" fill="hold">
                                          <p:stCondLst>
                                            <p:cond delay="0"/>
                                          </p:stCondLst>
                                        </p:cTn>
                                        <p:tgtEl>
                                          <p:spTgt spid="2104"/>
                                        </p:tgtEl>
                                        <p:attrNameLst>
                                          <p:attrName>style.visibility</p:attrName>
                                        </p:attrNameLst>
                                      </p:cBhvr>
                                      <p:to>
                                        <p:strVal val="hidden"/>
                                      </p:to>
                                    </p:set>
                                  </p:childTnLst>
                                </p:cTn>
                              </p:par>
                            </p:childTnLst>
                          </p:cTn>
                        </p:par>
                      </p:childTnLst>
                    </p:cTn>
                  </p:par>
                </p:childTnLst>
              </p:cTn>
              <p:nextCondLst>
                <p:cond evt="onClick" delay="0">
                  <p:tgtEl>
                    <p:spTgt spid="2104"/>
                  </p:tgtEl>
                </p:cond>
              </p:nextCondLst>
            </p:seq>
            <p:seq concurrent="1" nextAc="seek">
              <p:cTn id="3064" restart="whenNotActive" fill="hold" evtFilter="cancelBubble" nodeType="interactiveSeq">
                <p:stCondLst>
                  <p:cond evt="onClick" delay="0">
                    <p:tgtEl>
                      <p:spTgt spid="2105"/>
                    </p:tgtEl>
                  </p:cond>
                </p:stCondLst>
                <p:endSync evt="end" delay="0">
                  <p:rtn val="all"/>
                </p:endSync>
                <p:childTnLst>
                  <p:par>
                    <p:cTn id="3065" fill="hold">
                      <p:stCondLst>
                        <p:cond delay="0"/>
                      </p:stCondLst>
                      <p:childTnLst>
                        <p:par>
                          <p:cTn id="3066" fill="hold">
                            <p:stCondLst>
                              <p:cond delay="0"/>
                            </p:stCondLst>
                            <p:childTnLst>
                              <p:par>
                                <p:cTn id="3067" presetID="1" presetClass="exit" presetSubtype="0" fill="hold" grpId="0" nodeType="clickEffect">
                                  <p:stCondLst>
                                    <p:cond delay="0"/>
                                  </p:stCondLst>
                                  <p:childTnLst>
                                    <p:set>
                                      <p:cBhvr>
                                        <p:cTn id="3068" dur="1" fill="hold">
                                          <p:stCondLst>
                                            <p:cond delay="0"/>
                                          </p:stCondLst>
                                        </p:cTn>
                                        <p:tgtEl>
                                          <p:spTgt spid="2105"/>
                                        </p:tgtEl>
                                        <p:attrNameLst>
                                          <p:attrName>style.visibility</p:attrName>
                                        </p:attrNameLst>
                                      </p:cBhvr>
                                      <p:to>
                                        <p:strVal val="hidden"/>
                                      </p:to>
                                    </p:set>
                                  </p:childTnLst>
                                </p:cTn>
                              </p:par>
                            </p:childTnLst>
                          </p:cTn>
                        </p:par>
                      </p:childTnLst>
                    </p:cTn>
                  </p:par>
                </p:childTnLst>
              </p:cTn>
              <p:nextCondLst>
                <p:cond evt="onClick" delay="0">
                  <p:tgtEl>
                    <p:spTgt spid="2105"/>
                  </p:tgtEl>
                </p:cond>
              </p:nextCondLst>
            </p:seq>
            <p:seq concurrent="1" nextAc="seek">
              <p:cTn id="3069" restart="whenNotActive" fill="hold" evtFilter="cancelBubble" nodeType="interactiveSeq">
                <p:stCondLst>
                  <p:cond evt="onClick" delay="0">
                    <p:tgtEl>
                      <p:spTgt spid="2106"/>
                    </p:tgtEl>
                  </p:cond>
                </p:stCondLst>
                <p:endSync evt="end" delay="0">
                  <p:rtn val="all"/>
                </p:endSync>
                <p:childTnLst>
                  <p:par>
                    <p:cTn id="3070" fill="hold">
                      <p:stCondLst>
                        <p:cond delay="0"/>
                      </p:stCondLst>
                      <p:childTnLst>
                        <p:par>
                          <p:cTn id="3071" fill="hold">
                            <p:stCondLst>
                              <p:cond delay="0"/>
                            </p:stCondLst>
                            <p:childTnLst>
                              <p:par>
                                <p:cTn id="3072" presetID="1" presetClass="exit" presetSubtype="0" fill="hold" grpId="0" nodeType="clickEffect">
                                  <p:stCondLst>
                                    <p:cond delay="0"/>
                                  </p:stCondLst>
                                  <p:childTnLst>
                                    <p:set>
                                      <p:cBhvr>
                                        <p:cTn id="3073" dur="1" fill="hold">
                                          <p:stCondLst>
                                            <p:cond delay="0"/>
                                          </p:stCondLst>
                                        </p:cTn>
                                        <p:tgtEl>
                                          <p:spTgt spid="2106"/>
                                        </p:tgtEl>
                                        <p:attrNameLst>
                                          <p:attrName>style.visibility</p:attrName>
                                        </p:attrNameLst>
                                      </p:cBhvr>
                                      <p:to>
                                        <p:strVal val="hidden"/>
                                      </p:to>
                                    </p:set>
                                  </p:childTnLst>
                                </p:cTn>
                              </p:par>
                            </p:childTnLst>
                          </p:cTn>
                        </p:par>
                      </p:childTnLst>
                    </p:cTn>
                  </p:par>
                </p:childTnLst>
              </p:cTn>
              <p:nextCondLst>
                <p:cond evt="onClick" delay="0">
                  <p:tgtEl>
                    <p:spTgt spid="2106"/>
                  </p:tgtEl>
                </p:cond>
              </p:nextCondLst>
            </p:seq>
            <p:seq concurrent="1" nextAc="seek">
              <p:cTn id="3074" restart="whenNotActive" fill="hold" evtFilter="cancelBubble" nodeType="interactiveSeq">
                <p:stCondLst>
                  <p:cond evt="onClick" delay="0">
                    <p:tgtEl>
                      <p:spTgt spid="2107"/>
                    </p:tgtEl>
                  </p:cond>
                </p:stCondLst>
                <p:endSync evt="end" delay="0">
                  <p:rtn val="all"/>
                </p:endSync>
                <p:childTnLst>
                  <p:par>
                    <p:cTn id="3075" fill="hold">
                      <p:stCondLst>
                        <p:cond delay="0"/>
                      </p:stCondLst>
                      <p:childTnLst>
                        <p:par>
                          <p:cTn id="3076" fill="hold">
                            <p:stCondLst>
                              <p:cond delay="0"/>
                            </p:stCondLst>
                            <p:childTnLst>
                              <p:par>
                                <p:cTn id="3077" presetID="1" presetClass="exit" presetSubtype="0" fill="hold" grpId="0" nodeType="clickEffect">
                                  <p:stCondLst>
                                    <p:cond delay="0"/>
                                  </p:stCondLst>
                                  <p:childTnLst>
                                    <p:set>
                                      <p:cBhvr>
                                        <p:cTn id="3078" dur="1" fill="hold">
                                          <p:stCondLst>
                                            <p:cond delay="0"/>
                                          </p:stCondLst>
                                        </p:cTn>
                                        <p:tgtEl>
                                          <p:spTgt spid="2107"/>
                                        </p:tgtEl>
                                        <p:attrNameLst>
                                          <p:attrName>style.visibility</p:attrName>
                                        </p:attrNameLst>
                                      </p:cBhvr>
                                      <p:to>
                                        <p:strVal val="hidden"/>
                                      </p:to>
                                    </p:set>
                                  </p:childTnLst>
                                </p:cTn>
                              </p:par>
                            </p:childTnLst>
                          </p:cTn>
                        </p:par>
                      </p:childTnLst>
                    </p:cTn>
                  </p:par>
                </p:childTnLst>
              </p:cTn>
              <p:nextCondLst>
                <p:cond evt="onClick" delay="0">
                  <p:tgtEl>
                    <p:spTgt spid="2107"/>
                  </p:tgtEl>
                </p:cond>
              </p:nextCondLst>
            </p:seq>
            <p:seq concurrent="1" nextAc="seek">
              <p:cTn id="3079" restart="whenNotActive" fill="hold" evtFilter="cancelBubble" nodeType="interactiveSeq">
                <p:stCondLst>
                  <p:cond evt="onClick" delay="0">
                    <p:tgtEl>
                      <p:spTgt spid="2108"/>
                    </p:tgtEl>
                  </p:cond>
                </p:stCondLst>
                <p:endSync evt="end" delay="0">
                  <p:rtn val="all"/>
                </p:endSync>
                <p:childTnLst>
                  <p:par>
                    <p:cTn id="3080" fill="hold">
                      <p:stCondLst>
                        <p:cond delay="0"/>
                      </p:stCondLst>
                      <p:childTnLst>
                        <p:par>
                          <p:cTn id="3081" fill="hold">
                            <p:stCondLst>
                              <p:cond delay="0"/>
                            </p:stCondLst>
                            <p:childTnLst>
                              <p:par>
                                <p:cTn id="3082" presetID="1" presetClass="exit" presetSubtype="0" fill="hold" grpId="0" nodeType="clickEffect">
                                  <p:stCondLst>
                                    <p:cond delay="0"/>
                                  </p:stCondLst>
                                  <p:childTnLst>
                                    <p:set>
                                      <p:cBhvr>
                                        <p:cTn id="3083" dur="1" fill="hold">
                                          <p:stCondLst>
                                            <p:cond delay="0"/>
                                          </p:stCondLst>
                                        </p:cTn>
                                        <p:tgtEl>
                                          <p:spTgt spid="2108"/>
                                        </p:tgtEl>
                                        <p:attrNameLst>
                                          <p:attrName>style.visibility</p:attrName>
                                        </p:attrNameLst>
                                      </p:cBhvr>
                                      <p:to>
                                        <p:strVal val="hidden"/>
                                      </p:to>
                                    </p:set>
                                  </p:childTnLst>
                                </p:cTn>
                              </p:par>
                            </p:childTnLst>
                          </p:cTn>
                        </p:par>
                      </p:childTnLst>
                    </p:cTn>
                  </p:par>
                </p:childTnLst>
              </p:cTn>
              <p:nextCondLst>
                <p:cond evt="onClick" delay="0">
                  <p:tgtEl>
                    <p:spTgt spid="2108"/>
                  </p:tgtEl>
                </p:cond>
              </p:nextCondLst>
            </p:seq>
            <p:seq concurrent="1" nextAc="seek">
              <p:cTn id="3084" restart="whenNotActive" fill="hold" evtFilter="cancelBubble" nodeType="interactiveSeq">
                <p:stCondLst>
                  <p:cond evt="onClick" delay="0">
                    <p:tgtEl>
                      <p:spTgt spid="2109"/>
                    </p:tgtEl>
                  </p:cond>
                </p:stCondLst>
                <p:endSync evt="end" delay="0">
                  <p:rtn val="all"/>
                </p:endSync>
                <p:childTnLst>
                  <p:par>
                    <p:cTn id="3085" fill="hold">
                      <p:stCondLst>
                        <p:cond delay="0"/>
                      </p:stCondLst>
                      <p:childTnLst>
                        <p:par>
                          <p:cTn id="3086" fill="hold">
                            <p:stCondLst>
                              <p:cond delay="0"/>
                            </p:stCondLst>
                            <p:childTnLst>
                              <p:par>
                                <p:cTn id="3087" presetID="1" presetClass="exit" presetSubtype="0" fill="hold" grpId="0" nodeType="clickEffect">
                                  <p:stCondLst>
                                    <p:cond delay="0"/>
                                  </p:stCondLst>
                                  <p:childTnLst>
                                    <p:set>
                                      <p:cBhvr>
                                        <p:cTn id="3088" dur="1" fill="hold">
                                          <p:stCondLst>
                                            <p:cond delay="0"/>
                                          </p:stCondLst>
                                        </p:cTn>
                                        <p:tgtEl>
                                          <p:spTgt spid="2109"/>
                                        </p:tgtEl>
                                        <p:attrNameLst>
                                          <p:attrName>style.visibility</p:attrName>
                                        </p:attrNameLst>
                                      </p:cBhvr>
                                      <p:to>
                                        <p:strVal val="hidden"/>
                                      </p:to>
                                    </p:set>
                                  </p:childTnLst>
                                </p:cTn>
                              </p:par>
                            </p:childTnLst>
                          </p:cTn>
                        </p:par>
                      </p:childTnLst>
                    </p:cTn>
                  </p:par>
                </p:childTnLst>
              </p:cTn>
              <p:nextCondLst>
                <p:cond evt="onClick" delay="0">
                  <p:tgtEl>
                    <p:spTgt spid="2109"/>
                  </p:tgtEl>
                </p:cond>
              </p:nextCondLst>
            </p:seq>
            <p:seq concurrent="1" nextAc="seek">
              <p:cTn id="3089" restart="whenNotActive" fill="hold" evtFilter="cancelBubble" nodeType="interactiveSeq">
                <p:stCondLst>
                  <p:cond evt="onClick" delay="0">
                    <p:tgtEl>
                      <p:spTgt spid="1943"/>
                    </p:tgtEl>
                  </p:cond>
                </p:stCondLst>
                <p:endSync evt="end" delay="0">
                  <p:rtn val="all"/>
                </p:endSync>
                <p:childTnLst>
                  <p:par>
                    <p:cTn id="3090" fill="hold">
                      <p:stCondLst>
                        <p:cond delay="0"/>
                      </p:stCondLst>
                      <p:childTnLst>
                        <p:par>
                          <p:cTn id="3091" fill="hold">
                            <p:stCondLst>
                              <p:cond delay="0"/>
                            </p:stCondLst>
                            <p:childTnLst>
                              <p:par>
                                <p:cTn id="3092" presetID="1" presetClass="exit" presetSubtype="0" fill="hold" grpId="0" nodeType="clickEffect">
                                  <p:stCondLst>
                                    <p:cond delay="0"/>
                                  </p:stCondLst>
                                  <p:childTnLst>
                                    <p:set>
                                      <p:cBhvr>
                                        <p:cTn id="3093" dur="1" fill="hold">
                                          <p:stCondLst>
                                            <p:cond delay="0"/>
                                          </p:stCondLst>
                                        </p:cTn>
                                        <p:tgtEl>
                                          <p:spTgt spid="1943"/>
                                        </p:tgtEl>
                                        <p:attrNameLst>
                                          <p:attrName>style.visibility</p:attrName>
                                        </p:attrNameLst>
                                      </p:cBhvr>
                                      <p:to>
                                        <p:strVal val="hidden"/>
                                      </p:to>
                                    </p:set>
                                  </p:childTnLst>
                                </p:cTn>
                              </p:par>
                            </p:childTnLst>
                          </p:cTn>
                        </p:par>
                      </p:childTnLst>
                    </p:cTn>
                  </p:par>
                </p:childTnLst>
              </p:cTn>
              <p:nextCondLst>
                <p:cond evt="onClick" delay="0">
                  <p:tgtEl>
                    <p:spTgt spid="1943"/>
                  </p:tgtEl>
                </p:cond>
              </p:nextCondLst>
            </p:seq>
            <p:seq concurrent="1" nextAc="seek">
              <p:cTn id="3094" restart="whenNotActive" fill="hold" evtFilter="cancelBubble" nodeType="interactiveSeq">
                <p:stCondLst>
                  <p:cond evt="onClick" delay="0">
                    <p:tgtEl>
                      <p:spTgt spid="2110"/>
                    </p:tgtEl>
                  </p:cond>
                </p:stCondLst>
                <p:endSync evt="end" delay="0">
                  <p:rtn val="all"/>
                </p:endSync>
                <p:childTnLst>
                  <p:par>
                    <p:cTn id="3095" fill="hold">
                      <p:stCondLst>
                        <p:cond delay="0"/>
                      </p:stCondLst>
                      <p:childTnLst>
                        <p:par>
                          <p:cTn id="3096" fill="hold">
                            <p:stCondLst>
                              <p:cond delay="0"/>
                            </p:stCondLst>
                            <p:childTnLst>
                              <p:par>
                                <p:cTn id="3097" presetID="1" presetClass="exit" presetSubtype="0" fill="hold" grpId="0" nodeType="clickEffect">
                                  <p:stCondLst>
                                    <p:cond delay="0"/>
                                  </p:stCondLst>
                                  <p:childTnLst>
                                    <p:set>
                                      <p:cBhvr>
                                        <p:cTn id="3098" dur="1" fill="hold">
                                          <p:stCondLst>
                                            <p:cond delay="0"/>
                                          </p:stCondLst>
                                        </p:cTn>
                                        <p:tgtEl>
                                          <p:spTgt spid="2110"/>
                                        </p:tgtEl>
                                        <p:attrNameLst>
                                          <p:attrName>style.visibility</p:attrName>
                                        </p:attrNameLst>
                                      </p:cBhvr>
                                      <p:to>
                                        <p:strVal val="hidden"/>
                                      </p:to>
                                    </p:set>
                                  </p:childTnLst>
                                </p:cTn>
                              </p:par>
                            </p:childTnLst>
                          </p:cTn>
                        </p:par>
                      </p:childTnLst>
                    </p:cTn>
                  </p:par>
                </p:childTnLst>
              </p:cTn>
              <p:nextCondLst>
                <p:cond evt="onClick" delay="0">
                  <p:tgtEl>
                    <p:spTgt spid="2110"/>
                  </p:tgtEl>
                </p:cond>
              </p:nextCondLst>
            </p:seq>
            <p:seq concurrent="1" nextAc="seek">
              <p:cTn id="3099" restart="whenNotActive" fill="hold" evtFilter="cancelBubble" nodeType="interactiveSeq">
                <p:stCondLst>
                  <p:cond evt="onClick" delay="0">
                    <p:tgtEl>
                      <p:spTgt spid="2111"/>
                    </p:tgtEl>
                  </p:cond>
                </p:stCondLst>
                <p:endSync evt="end" delay="0">
                  <p:rtn val="all"/>
                </p:endSync>
                <p:childTnLst>
                  <p:par>
                    <p:cTn id="3100" fill="hold">
                      <p:stCondLst>
                        <p:cond delay="0"/>
                      </p:stCondLst>
                      <p:childTnLst>
                        <p:par>
                          <p:cTn id="3101" fill="hold">
                            <p:stCondLst>
                              <p:cond delay="0"/>
                            </p:stCondLst>
                            <p:childTnLst>
                              <p:par>
                                <p:cTn id="3102" presetID="1" presetClass="exit" presetSubtype="0" fill="hold" grpId="0" nodeType="clickEffect">
                                  <p:stCondLst>
                                    <p:cond delay="0"/>
                                  </p:stCondLst>
                                  <p:childTnLst>
                                    <p:set>
                                      <p:cBhvr>
                                        <p:cTn id="3103" dur="1" fill="hold">
                                          <p:stCondLst>
                                            <p:cond delay="0"/>
                                          </p:stCondLst>
                                        </p:cTn>
                                        <p:tgtEl>
                                          <p:spTgt spid="2111"/>
                                        </p:tgtEl>
                                        <p:attrNameLst>
                                          <p:attrName>style.visibility</p:attrName>
                                        </p:attrNameLst>
                                      </p:cBhvr>
                                      <p:to>
                                        <p:strVal val="hidden"/>
                                      </p:to>
                                    </p:set>
                                  </p:childTnLst>
                                </p:cTn>
                              </p:par>
                            </p:childTnLst>
                          </p:cTn>
                        </p:par>
                      </p:childTnLst>
                    </p:cTn>
                  </p:par>
                </p:childTnLst>
              </p:cTn>
              <p:nextCondLst>
                <p:cond evt="onClick" delay="0">
                  <p:tgtEl>
                    <p:spTgt spid="2111"/>
                  </p:tgtEl>
                </p:cond>
              </p:nextCondLst>
            </p:seq>
            <p:seq concurrent="1" nextAc="seek">
              <p:cTn id="3104" restart="whenNotActive" fill="hold" evtFilter="cancelBubble" nodeType="interactiveSeq">
                <p:stCondLst>
                  <p:cond evt="onClick" delay="0">
                    <p:tgtEl>
                      <p:spTgt spid="2112"/>
                    </p:tgtEl>
                  </p:cond>
                </p:stCondLst>
                <p:endSync evt="end" delay="0">
                  <p:rtn val="all"/>
                </p:endSync>
                <p:childTnLst>
                  <p:par>
                    <p:cTn id="3105" fill="hold">
                      <p:stCondLst>
                        <p:cond delay="0"/>
                      </p:stCondLst>
                      <p:childTnLst>
                        <p:par>
                          <p:cTn id="3106" fill="hold">
                            <p:stCondLst>
                              <p:cond delay="0"/>
                            </p:stCondLst>
                            <p:childTnLst>
                              <p:par>
                                <p:cTn id="3107" presetID="1" presetClass="exit" presetSubtype="0" fill="hold" grpId="0" nodeType="clickEffect">
                                  <p:stCondLst>
                                    <p:cond delay="0"/>
                                  </p:stCondLst>
                                  <p:childTnLst>
                                    <p:set>
                                      <p:cBhvr>
                                        <p:cTn id="3108" dur="1" fill="hold">
                                          <p:stCondLst>
                                            <p:cond delay="0"/>
                                          </p:stCondLst>
                                        </p:cTn>
                                        <p:tgtEl>
                                          <p:spTgt spid="2112"/>
                                        </p:tgtEl>
                                        <p:attrNameLst>
                                          <p:attrName>style.visibility</p:attrName>
                                        </p:attrNameLst>
                                      </p:cBhvr>
                                      <p:to>
                                        <p:strVal val="hidden"/>
                                      </p:to>
                                    </p:set>
                                  </p:childTnLst>
                                </p:cTn>
                              </p:par>
                            </p:childTnLst>
                          </p:cTn>
                        </p:par>
                      </p:childTnLst>
                    </p:cTn>
                  </p:par>
                </p:childTnLst>
              </p:cTn>
              <p:nextCondLst>
                <p:cond evt="onClick" delay="0">
                  <p:tgtEl>
                    <p:spTgt spid="2112"/>
                  </p:tgtEl>
                </p:cond>
              </p:nextCondLst>
            </p:seq>
            <p:seq concurrent="1" nextAc="seek">
              <p:cTn id="3109" restart="whenNotActive" fill="hold" evtFilter="cancelBubble" nodeType="interactiveSeq">
                <p:stCondLst>
                  <p:cond evt="onClick" delay="0">
                    <p:tgtEl>
                      <p:spTgt spid="2113"/>
                    </p:tgtEl>
                  </p:cond>
                </p:stCondLst>
                <p:endSync evt="end" delay="0">
                  <p:rtn val="all"/>
                </p:endSync>
                <p:childTnLst>
                  <p:par>
                    <p:cTn id="3110" fill="hold">
                      <p:stCondLst>
                        <p:cond delay="0"/>
                      </p:stCondLst>
                      <p:childTnLst>
                        <p:par>
                          <p:cTn id="3111" fill="hold">
                            <p:stCondLst>
                              <p:cond delay="0"/>
                            </p:stCondLst>
                            <p:childTnLst>
                              <p:par>
                                <p:cTn id="3112" presetID="1" presetClass="exit" presetSubtype="0" fill="hold" grpId="0" nodeType="clickEffect">
                                  <p:stCondLst>
                                    <p:cond delay="0"/>
                                  </p:stCondLst>
                                  <p:childTnLst>
                                    <p:set>
                                      <p:cBhvr>
                                        <p:cTn id="3113" dur="1" fill="hold">
                                          <p:stCondLst>
                                            <p:cond delay="0"/>
                                          </p:stCondLst>
                                        </p:cTn>
                                        <p:tgtEl>
                                          <p:spTgt spid="2113"/>
                                        </p:tgtEl>
                                        <p:attrNameLst>
                                          <p:attrName>style.visibility</p:attrName>
                                        </p:attrNameLst>
                                      </p:cBhvr>
                                      <p:to>
                                        <p:strVal val="hidden"/>
                                      </p:to>
                                    </p:set>
                                  </p:childTnLst>
                                </p:cTn>
                              </p:par>
                            </p:childTnLst>
                          </p:cTn>
                        </p:par>
                      </p:childTnLst>
                    </p:cTn>
                  </p:par>
                </p:childTnLst>
              </p:cTn>
              <p:nextCondLst>
                <p:cond evt="onClick" delay="0">
                  <p:tgtEl>
                    <p:spTgt spid="2113"/>
                  </p:tgtEl>
                </p:cond>
              </p:nextCondLst>
            </p:seq>
            <p:seq concurrent="1" nextAc="seek">
              <p:cTn id="3114" restart="whenNotActive" fill="hold" evtFilter="cancelBubble" nodeType="interactiveSeq">
                <p:stCondLst>
                  <p:cond evt="onClick" delay="0">
                    <p:tgtEl>
                      <p:spTgt spid="2114"/>
                    </p:tgtEl>
                  </p:cond>
                </p:stCondLst>
                <p:endSync evt="end" delay="0">
                  <p:rtn val="all"/>
                </p:endSync>
                <p:childTnLst>
                  <p:par>
                    <p:cTn id="3115" fill="hold">
                      <p:stCondLst>
                        <p:cond delay="0"/>
                      </p:stCondLst>
                      <p:childTnLst>
                        <p:par>
                          <p:cTn id="3116" fill="hold">
                            <p:stCondLst>
                              <p:cond delay="0"/>
                            </p:stCondLst>
                            <p:childTnLst>
                              <p:par>
                                <p:cTn id="3117" presetID="1" presetClass="exit" presetSubtype="0" fill="hold" grpId="0" nodeType="clickEffect">
                                  <p:stCondLst>
                                    <p:cond delay="0"/>
                                  </p:stCondLst>
                                  <p:childTnLst>
                                    <p:set>
                                      <p:cBhvr>
                                        <p:cTn id="3118" dur="1" fill="hold">
                                          <p:stCondLst>
                                            <p:cond delay="0"/>
                                          </p:stCondLst>
                                        </p:cTn>
                                        <p:tgtEl>
                                          <p:spTgt spid="2114"/>
                                        </p:tgtEl>
                                        <p:attrNameLst>
                                          <p:attrName>style.visibility</p:attrName>
                                        </p:attrNameLst>
                                      </p:cBhvr>
                                      <p:to>
                                        <p:strVal val="hidden"/>
                                      </p:to>
                                    </p:set>
                                  </p:childTnLst>
                                </p:cTn>
                              </p:par>
                            </p:childTnLst>
                          </p:cTn>
                        </p:par>
                      </p:childTnLst>
                    </p:cTn>
                  </p:par>
                </p:childTnLst>
              </p:cTn>
              <p:nextCondLst>
                <p:cond evt="onClick" delay="0">
                  <p:tgtEl>
                    <p:spTgt spid="2114"/>
                  </p:tgtEl>
                </p:cond>
              </p:nextCondLst>
            </p:seq>
            <p:seq concurrent="1" nextAc="seek">
              <p:cTn id="3119" restart="whenNotActive" fill="hold" evtFilter="cancelBubble" nodeType="interactiveSeq">
                <p:stCondLst>
                  <p:cond evt="onClick" delay="0">
                    <p:tgtEl>
                      <p:spTgt spid="2115"/>
                    </p:tgtEl>
                  </p:cond>
                </p:stCondLst>
                <p:endSync evt="end" delay="0">
                  <p:rtn val="all"/>
                </p:endSync>
                <p:childTnLst>
                  <p:par>
                    <p:cTn id="3120" fill="hold">
                      <p:stCondLst>
                        <p:cond delay="0"/>
                      </p:stCondLst>
                      <p:childTnLst>
                        <p:par>
                          <p:cTn id="3121" fill="hold">
                            <p:stCondLst>
                              <p:cond delay="0"/>
                            </p:stCondLst>
                            <p:childTnLst>
                              <p:par>
                                <p:cTn id="3122" presetID="1" presetClass="exit" presetSubtype="0" fill="hold" grpId="0" nodeType="clickEffect">
                                  <p:stCondLst>
                                    <p:cond delay="0"/>
                                  </p:stCondLst>
                                  <p:childTnLst>
                                    <p:set>
                                      <p:cBhvr>
                                        <p:cTn id="3123" dur="1" fill="hold">
                                          <p:stCondLst>
                                            <p:cond delay="0"/>
                                          </p:stCondLst>
                                        </p:cTn>
                                        <p:tgtEl>
                                          <p:spTgt spid="2115"/>
                                        </p:tgtEl>
                                        <p:attrNameLst>
                                          <p:attrName>style.visibility</p:attrName>
                                        </p:attrNameLst>
                                      </p:cBhvr>
                                      <p:to>
                                        <p:strVal val="hidden"/>
                                      </p:to>
                                    </p:set>
                                  </p:childTnLst>
                                </p:cTn>
                              </p:par>
                            </p:childTnLst>
                          </p:cTn>
                        </p:par>
                      </p:childTnLst>
                    </p:cTn>
                  </p:par>
                </p:childTnLst>
              </p:cTn>
              <p:nextCondLst>
                <p:cond evt="onClick" delay="0">
                  <p:tgtEl>
                    <p:spTgt spid="2115"/>
                  </p:tgtEl>
                </p:cond>
              </p:nextCondLst>
            </p:seq>
            <p:seq concurrent="1" nextAc="seek">
              <p:cTn id="3124" restart="whenNotActive" fill="hold" evtFilter="cancelBubble" nodeType="interactiveSeq">
                <p:stCondLst>
                  <p:cond evt="onClick" delay="0">
                    <p:tgtEl>
                      <p:spTgt spid="2116"/>
                    </p:tgtEl>
                  </p:cond>
                </p:stCondLst>
                <p:endSync evt="end" delay="0">
                  <p:rtn val="all"/>
                </p:endSync>
                <p:childTnLst>
                  <p:par>
                    <p:cTn id="3125" fill="hold">
                      <p:stCondLst>
                        <p:cond delay="0"/>
                      </p:stCondLst>
                      <p:childTnLst>
                        <p:par>
                          <p:cTn id="3126" fill="hold">
                            <p:stCondLst>
                              <p:cond delay="0"/>
                            </p:stCondLst>
                            <p:childTnLst>
                              <p:par>
                                <p:cTn id="3127" presetID="1" presetClass="exit" presetSubtype="0" fill="hold" grpId="0" nodeType="clickEffect">
                                  <p:stCondLst>
                                    <p:cond delay="0"/>
                                  </p:stCondLst>
                                  <p:childTnLst>
                                    <p:set>
                                      <p:cBhvr>
                                        <p:cTn id="3128" dur="1" fill="hold">
                                          <p:stCondLst>
                                            <p:cond delay="0"/>
                                          </p:stCondLst>
                                        </p:cTn>
                                        <p:tgtEl>
                                          <p:spTgt spid="2116"/>
                                        </p:tgtEl>
                                        <p:attrNameLst>
                                          <p:attrName>style.visibility</p:attrName>
                                        </p:attrNameLst>
                                      </p:cBhvr>
                                      <p:to>
                                        <p:strVal val="hidden"/>
                                      </p:to>
                                    </p:set>
                                  </p:childTnLst>
                                </p:cTn>
                              </p:par>
                            </p:childTnLst>
                          </p:cTn>
                        </p:par>
                      </p:childTnLst>
                    </p:cTn>
                  </p:par>
                </p:childTnLst>
              </p:cTn>
              <p:nextCondLst>
                <p:cond evt="onClick" delay="0">
                  <p:tgtEl>
                    <p:spTgt spid="2116"/>
                  </p:tgtEl>
                </p:cond>
              </p:nextCondLst>
            </p:seq>
            <p:seq concurrent="1" nextAc="seek">
              <p:cTn id="3129" restart="whenNotActive" fill="hold" evtFilter="cancelBubble" nodeType="interactiveSeq">
                <p:stCondLst>
                  <p:cond evt="onClick" delay="0">
                    <p:tgtEl>
                      <p:spTgt spid="2117"/>
                    </p:tgtEl>
                  </p:cond>
                </p:stCondLst>
                <p:endSync evt="end" delay="0">
                  <p:rtn val="all"/>
                </p:endSync>
                <p:childTnLst>
                  <p:par>
                    <p:cTn id="3130" fill="hold">
                      <p:stCondLst>
                        <p:cond delay="0"/>
                      </p:stCondLst>
                      <p:childTnLst>
                        <p:par>
                          <p:cTn id="3131" fill="hold">
                            <p:stCondLst>
                              <p:cond delay="0"/>
                            </p:stCondLst>
                            <p:childTnLst>
                              <p:par>
                                <p:cTn id="3132" presetID="1" presetClass="exit" presetSubtype="0" fill="hold" grpId="0" nodeType="clickEffect">
                                  <p:stCondLst>
                                    <p:cond delay="0"/>
                                  </p:stCondLst>
                                  <p:childTnLst>
                                    <p:set>
                                      <p:cBhvr>
                                        <p:cTn id="3133" dur="1" fill="hold">
                                          <p:stCondLst>
                                            <p:cond delay="0"/>
                                          </p:stCondLst>
                                        </p:cTn>
                                        <p:tgtEl>
                                          <p:spTgt spid="2117"/>
                                        </p:tgtEl>
                                        <p:attrNameLst>
                                          <p:attrName>style.visibility</p:attrName>
                                        </p:attrNameLst>
                                      </p:cBhvr>
                                      <p:to>
                                        <p:strVal val="hidden"/>
                                      </p:to>
                                    </p:set>
                                  </p:childTnLst>
                                </p:cTn>
                              </p:par>
                            </p:childTnLst>
                          </p:cTn>
                        </p:par>
                      </p:childTnLst>
                    </p:cTn>
                  </p:par>
                </p:childTnLst>
              </p:cTn>
              <p:nextCondLst>
                <p:cond evt="onClick" delay="0">
                  <p:tgtEl>
                    <p:spTgt spid="2117"/>
                  </p:tgtEl>
                </p:cond>
              </p:nextCondLst>
            </p:seq>
            <p:seq concurrent="1" nextAc="seek">
              <p:cTn id="3134" restart="whenNotActive" fill="hold" evtFilter="cancelBubble" nodeType="interactiveSeq">
                <p:stCondLst>
                  <p:cond evt="onClick" delay="0">
                    <p:tgtEl>
                      <p:spTgt spid="2118"/>
                    </p:tgtEl>
                  </p:cond>
                </p:stCondLst>
                <p:endSync evt="end" delay="0">
                  <p:rtn val="all"/>
                </p:endSync>
                <p:childTnLst>
                  <p:par>
                    <p:cTn id="3135" fill="hold">
                      <p:stCondLst>
                        <p:cond delay="0"/>
                      </p:stCondLst>
                      <p:childTnLst>
                        <p:par>
                          <p:cTn id="3136" fill="hold">
                            <p:stCondLst>
                              <p:cond delay="0"/>
                            </p:stCondLst>
                            <p:childTnLst>
                              <p:par>
                                <p:cTn id="3137" presetID="1" presetClass="exit" presetSubtype="0" fill="hold" grpId="0" nodeType="clickEffect">
                                  <p:stCondLst>
                                    <p:cond delay="0"/>
                                  </p:stCondLst>
                                  <p:childTnLst>
                                    <p:set>
                                      <p:cBhvr>
                                        <p:cTn id="3138" dur="1" fill="hold">
                                          <p:stCondLst>
                                            <p:cond delay="0"/>
                                          </p:stCondLst>
                                        </p:cTn>
                                        <p:tgtEl>
                                          <p:spTgt spid="2118"/>
                                        </p:tgtEl>
                                        <p:attrNameLst>
                                          <p:attrName>style.visibility</p:attrName>
                                        </p:attrNameLst>
                                      </p:cBhvr>
                                      <p:to>
                                        <p:strVal val="hidden"/>
                                      </p:to>
                                    </p:set>
                                  </p:childTnLst>
                                </p:cTn>
                              </p:par>
                            </p:childTnLst>
                          </p:cTn>
                        </p:par>
                      </p:childTnLst>
                    </p:cTn>
                  </p:par>
                </p:childTnLst>
              </p:cTn>
              <p:nextCondLst>
                <p:cond evt="onClick" delay="0">
                  <p:tgtEl>
                    <p:spTgt spid="2118"/>
                  </p:tgtEl>
                </p:cond>
              </p:nextCondLst>
            </p:seq>
            <p:seq concurrent="1" nextAc="seek">
              <p:cTn id="3139" restart="whenNotActive" fill="hold" evtFilter="cancelBubble" nodeType="interactiveSeq">
                <p:stCondLst>
                  <p:cond evt="onClick" delay="0">
                    <p:tgtEl>
                      <p:spTgt spid="2119"/>
                    </p:tgtEl>
                  </p:cond>
                </p:stCondLst>
                <p:endSync evt="end" delay="0">
                  <p:rtn val="all"/>
                </p:endSync>
                <p:childTnLst>
                  <p:par>
                    <p:cTn id="3140" fill="hold">
                      <p:stCondLst>
                        <p:cond delay="0"/>
                      </p:stCondLst>
                      <p:childTnLst>
                        <p:par>
                          <p:cTn id="3141" fill="hold">
                            <p:stCondLst>
                              <p:cond delay="0"/>
                            </p:stCondLst>
                            <p:childTnLst>
                              <p:par>
                                <p:cTn id="3142" presetID="1" presetClass="exit" presetSubtype="0" fill="hold" grpId="0" nodeType="clickEffect">
                                  <p:stCondLst>
                                    <p:cond delay="0"/>
                                  </p:stCondLst>
                                  <p:childTnLst>
                                    <p:set>
                                      <p:cBhvr>
                                        <p:cTn id="3143" dur="1" fill="hold">
                                          <p:stCondLst>
                                            <p:cond delay="0"/>
                                          </p:stCondLst>
                                        </p:cTn>
                                        <p:tgtEl>
                                          <p:spTgt spid="2119"/>
                                        </p:tgtEl>
                                        <p:attrNameLst>
                                          <p:attrName>style.visibility</p:attrName>
                                        </p:attrNameLst>
                                      </p:cBhvr>
                                      <p:to>
                                        <p:strVal val="hidden"/>
                                      </p:to>
                                    </p:set>
                                  </p:childTnLst>
                                </p:cTn>
                              </p:par>
                            </p:childTnLst>
                          </p:cTn>
                        </p:par>
                      </p:childTnLst>
                    </p:cTn>
                  </p:par>
                </p:childTnLst>
              </p:cTn>
              <p:nextCondLst>
                <p:cond evt="onClick" delay="0">
                  <p:tgtEl>
                    <p:spTgt spid="2119"/>
                  </p:tgtEl>
                </p:cond>
              </p:nextCondLst>
            </p:seq>
            <p:seq concurrent="1" nextAc="seek">
              <p:cTn id="3144" restart="whenNotActive" fill="hold" evtFilter="cancelBubble" nodeType="interactiveSeq">
                <p:stCondLst>
                  <p:cond evt="onClick" delay="0">
                    <p:tgtEl>
                      <p:spTgt spid="2120"/>
                    </p:tgtEl>
                  </p:cond>
                </p:stCondLst>
                <p:endSync evt="end" delay="0">
                  <p:rtn val="all"/>
                </p:endSync>
                <p:childTnLst>
                  <p:par>
                    <p:cTn id="3145" fill="hold">
                      <p:stCondLst>
                        <p:cond delay="0"/>
                      </p:stCondLst>
                      <p:childTnLst>
                        <p:par>
                          <p:cTn id="3146" fill="hold">
                            <p:stCondLst>
                              <p:cond delay="0"/>
                            </p:stCondLst>
                            <p:childTnLst>
                              <p:par>
                                <p:cTn id="3147" presetID="1" presetClass="exit" presetSubtype="0" fill="hold" grpId="0" nodeType="clickEffect">
                                  <p:stCondLst>
                                    <p:cond delay="0"/>
                                  </p:stCondLst>
                                  <p:childTnLst>
                                    <p:set>
                                      <p:cBhvr>
                                        <p:cTn id="3148" dur="1" fill="hold">
                                          <p:stCondLst>
                                            <p:cond delay="0"/>
                                          </p:stCondLst>
                                        </p:cTn>
                                        <p:tgtEl>
                                          <p:spTgt spid="2120"/>
                                        </p:tgtEl>
                                        <p:attrNameLst>
                                          <p:attrName>style.visibility</p:attrName>
                                        </p:attrNameLst>
                                      </p:cBhvr>
                                      <p:to>
                                        <p:strVal val="hidden"/>
                                      </p:to>
                                    </p:set>
                                  </p:childTnLst>
                                </p:cTn>
                              </p:par>
                            </p:childTnLst>
                          </p:cTn>
                        </p:par>
                      </p:childTnLst>
                    </p:cTn>
                  </p:par>
                </p:childTnLst>
              </p:cTn>
              <p:nextCondLst>
                <p:cond evt="onClick" delay="0">
                  <p:tgtEl>
                    <p:spTgt spid="2120"/>
                  </p:tgtEl>
                </p:cond>
              </p:nextCondLst>
            </p:seq>
            <p:seq concurrent="1" nextAc="seek">
              <p:cTn id="3149" restart="whenNotActive" fill="hold" evtFilter="cancelBubble" nodeType="interactiveSeq">
                <p:stCondLst>
                  <p:cond evt="onClick" delay="0">
                    <p:tgtEl>
                      <p:spTgt spid="2121"/>
                    </p:tgtEl>
                  </p:cond>
                </p:stCondLst>
                <p:endSync evt="end" delay="0">
                  <p:rtn val="all"/>
                </p:endSync>
                <p:childTnLst>
                  <p:par>
                    <p:cTn id="3150" fill="hold">
                      <p:stCondLst>
                        <p:cond delay="0"/>
                      </p:stCondLst>
                      <p:childTnLst>
                        <p:par>
                          <p:cTn id="3151" fill="hold">
                            <p:stCondLst>
                              <p:cond delay="0"/>
                            </p:stCondLst>
                            <p:childTnLst>
                              <p:par>
                                <p:cTn id="3152" presetID="1" presetClass="exit" presetSubtype="0" fill="hold" grpId="0" nodeType="clickEffect">
                                  <p:stCondLst>
                                    <p:cond delay="0"/>
                                  </p:stCondLst>
                                  <p:childTnLst>
                                    <p:set>
                                      <p:cBhvr>
                                        <p:cTn id="3153" dur="1" fill="hold">
                                          <p:stCondLst>
                                            <p:cond delay="0"/>
                                          </p:stCondLst>
                                        </p:cTn>
                                        <p:tgtEl>
                                          <p:spTgt spid="2121"/>
                                        </p:tgtEl>
                                        <p:attrNameLst>
                                          <p:attrName>style.visibility</p:attrName>
                                        </p:attrNameLst>
                                      </p:cBhvr>
                                      <p:to>
                                        <p:strVal val="hidden"/>
                                      </p:to>
                                    </p:set>
                                  </p:childTnLst>
                                </p:cTn>
                              </p:par>
                            </p:childTnLst>
                          </p:cTn>
                        </p:par>
                      </p:childTnLst>
                    </p:cTn>
                  </p:par>
                </p:childTnLst>
              </p:cTn>
              <p:nextCondLst>
                <p:cond evt="onClick" delay="0">
                  <p:tgtEl>
                    <p:spTgt spid="2121"/>
                  </p:tgtEl>
                </p:cond>
              </p:nextCondLst>
            </p:seq>
            <p:seq concurrent="1" nextAc="seek">
              <p:cTn id="3154" restart="whenNotActive" fill="hold" evtFilter="cancelBubble" nodeType="interactiveSeq">
                <p:stCondLst>
                  <p:cond evt="onClick" delay="0">
                    <p:tgtEl>
                      <p:spTgt spid="2122"/>
                    </p:tgtEl>
                  </p:cond>
                </p:stCondLst>
                <p:endSync evt="end" delay="0">
                  <p:rtn val="all"/>
                </p:endSync>
                <p:childTnLst>
                  <p:par>
                    <p:cTn id="3155" fill="hold">
                      <p:stCondLst>
                        <p:cond delay="0"/>
                      </p:stCondLst>
                      <p:childTnLst>
                        <p:par>
                          <p:cTn id="3156" fill="hold">
                            <p:stCondLst>
                              <p:cond delay="0"/>
                            </p:stCondLst>
                            <p:childTnLst>
                              <p:par>
                                <p:cTn id="3157" presetID="1" presetClass="exit" presetSubtype="0" fill="hold" grpId="0" nodeType="clickEffect">
                                  <p:stCondLst>
                                    <p:cond delay="0"/>
                                  </p:stCondLst>
                                  <p:childTnLst>
                                    <p:set>
                                      <p:cBhvr>
                                        <p:cTn id="3158" dur="1" fill="hold">
                                          <p:stCondLst>
                                            <p:cond delay="0"/>
                                          </p:stCondLst>
                                        </p:cTn>
                                        <p:tgtEl>
                                          <p:spTgt spid="2122"/>
                                        </p:tgtEl>
                                        <p:attrNameLst>
                                          <p:attrName>style.visibility</p:attrName>
                                        </p:attrNameLst>
                                      </p:cBhvr>
                                      <p:to>
                                        <p:strVal val="hidden"/>
                                      </p:to>
                                    </p:set>
                                  </p:childTnLst>
                                </p:cTn>
                              </p:par>
                            </p:childTnLst>
                          </p:cTn>
                        </p:par>
                      </p:childTnLst>
                    </p:cTn>
                  </p:par>
                </p:childTnLst>
              </p:cTn>
              <p:nextCondLst>
                <p:cond evt="onClick" delay="0">
                  <p:tgtEl>
                    <p:spTgt spid="2122"/>
                  </p:tgtEl>
                </p:cond>
              </p:nextCondLst>
            </p:seq>
            <p:seq concurrent="1" nextAc="seek">
              <p:cTn id="3159" restart="whenNotActive" fill="hold" evtFilter="cancelBubble" nodeType="interactiveSeq">
                <p:stCondLst>
                  <p:cond evt="onClick" delay="0">
                    <p:tgtEl>
                      <p:spTgt spid="2123"/>
                    </p:tgtEl>
                  </p:cond>
                </p:stCondLst>
                <p:endSync evt="end" delay="0">
                  <p:rtn val="all"/>
                </p:endSync>
                <p:childTnLst>
                  <p:par>
                    <p:cTn id="3160" fill="hold">
                      <p:stCondLst>
                        <p:cond delay="0"/>
                      </p:stCondLst>
                      <p:childTnLst>
                        <p:par>
                          <p:cTn id="3161" fill="hold">
                            <p:stCondLst>
                              <p:cond delay="0"/>
                            </p:stCondLst>
                            <p:childTnLst>
                              <p:par>
                                <p:cTn id="3162" presetID="1" presetClass="exit" presetSubtype="0" fill="hold" grpId="0" nodeType="clickEffect">
                                  <p:stCondLst>
                                    <p:cond delay="0"/>
                                  </p:stCondLst>
                                  <p:childTnLst>
                                    <p:set>
                                      <p:cBhvr>
                                        <p:cTn id="3163" dur="1" fill="hold">
                                          <p:stCondLst>
                                            <p:cond delay="0"/>
                                          </p:stCondLst>
                                        </p:cTn>
                                        <p:tgtEl>
                                          <p:spTgt spid="2123"/>
                                        </p:tgtEl>
                                        <p:attrNameLst>
                                          <p:attrName>style.visibility</p:attrName>
                                        </p:attrNameLst>
                                      </p:cBhvr>
                                      <p:to>
                                        <p:strVal val="hidden"/>
                                      </p:to>
                                    </p:set>
                                  </p:childTnLst>
                                </p:cTn>
                              </p:par>
                            </p:childTnLst>
                          </p:cTn>
                        </p:par>
                      </p:childTnLst>
                    </p:cTn>
                  </p:par>
                </p:childTnLst>
              </p:cTn>
              <p:nextCondLst>
                <p:cond evt="onClick" delay="0">
                  <p:tgtEl>
                    <p:spTgt spid="2123"/>
                  </p:tgtEl>
                </p:cond>
              </p:nextCondLst>
            </p:seq>
            <p:seq concurrent="1" nextAc="seek">
              <p:cTn id="3164" restart="whenNotActive" fill="hold" evtFilter="cancelBubble" nodeType="interactiveSeq">
                <p:stCondLst>
                  <p:cond evt="onClick" delay="0">
                    <p:tgtEl>
                      <p:spTgt spid="2124"/>
                    </p:tgtEl>
                  </p:cond>
                </p:stCondLst>
                <p:endSync evt="end" delay="0">
                  <p:rtn val="all"/>
                </p:endSync>
                <p:childTnLst>
                  <p:par>
                    <p:cTn id="3165" fill="hold">
                      <p:stCondLst>
                        <p:cond delay="0"/>
                      </p:stCondLst>
                      <p:childTnLst>
                        <p:par>
                          <p:cTn id="3166" fill="hold">
                            <p:stCondLst>
                              <p:cond delay="0"/>
                            </p:stCondLst>
                            <p:childTnLst>
                              <p:par>
                                <p:cTn id="3167" presetID="1" presetClass="exit" presetSubtype="0" fill="hold" grpId="0" nodeType="clickEffect">
                                  <p:stCondLst>
                                    <p:cond delay="0"/>
                                  </p:stCondLst>
                                  <p:childTnLst>
                                    <p:set>
                                      <p:cBhvr>
                                        <p:cTn id="3168" dur="1" fill="hold">
                                          <p:stCondLst>
                                            <p:cond delay="0"/>
                                          </p:stCondLst>
                                        </p:cTn>
                                        <p:tgtEl>
                                          <p:spTgt spid="2124"/>
                                        </p:tgtEl>
                                        <p:attrNameLst>
                                          <p:attrName>style.visibility</p:attrName>
                                        </p:attrNameLst>
                                      </p:cBhvr>
                                      <p:to>
                                        <p:strVal val="hidden"/>
                                      </p:to>
                                    </p:set>
                                  </p:childTnLst>
                                </p:cTn>
                              </p:par>
                            </p:childTnLst>
                          </p:cTn>
                        </p:par>
                      </p:childTnLst>
                    </p:cTn>
                  </p:par>
                </p:childTnLst>
              </p:cTn>
              <p:nextCondLst>
                <p:cond evt="onClick" delay="0">
                  <p:tgtEl>
                    <p:spTgt spid="2124"/>
                  </p:tgtEl>
                </p:cond>
              </p:nextCondLst>
            </p:seq>
            <p:seq concurrent="1" nextAc="seek">
              <p:cTn id="3169" restart="whenNotActive" fill="hold" evtFilter="cancelBubble" nodeType="interactiveSeq">
                <p:stCondLst>
                  <p:cond evt="onClick" delay="0">
                    <p:tgtEl>
                      <p:spTgt spid="2125"/>
                    </p:tgtEl>
                  </p:cond>
                </p:stCondLst>
                <p:endSync evt="end" delay="0">
                  <p:rtn val="all"/>
                </p:endSync>
                <p:childTnLst>
                  <p:par>
                    <p:cTn id="3170" fill="hold">
                      <p:stCondLst>
                        <p:cond delay="0"/>
                      </p:stCondLst>
                      <p:childTnLst>
                        <p:par>
                          <p:cTn id="3171" fill="hold">
                            <p:stCondLst>
                              <p:cond delay="0"/>
                            </p:stCondLst>
                            <p:childTnLst>
                              <p:par>
                                <p:cTn id="3172" presetID="1" presetClass="exit" presetSubtype="0" fill="hold" grpId="0" nodeType="clickEffect">
                                  <p:stCondLst>
                                    <p:cond delay="0"/>
                                  </p:stCondLst>
                                  <p:childTnLst>
                                    <p:set>
                                      <p:cBhvr>
                                        <p:cTn id="3173" dur="1" fill="hold">
                                          <p:stCondLst>
                                            <p:cond delay="0"/>
                                          </p:stCondLst>
                                        </p:cTn>
                                        <p:tgtEl>
                                          <p:spTgt spid="2125"/>
                                        </p:tgtEl>
                                        <p:attrNameLst>
                                          <p:attrName>style.visibility</p:attrName>
                                        </p:attrNameLst>
                                      </p:cBhvr>
                                      <p:to>
                                        <p:strVal val="hidden"/>
                                      </p:to>
                                    </p:set>
                                  </p:childTnLst>
                                </p:cTn>
                              </p:par>
                            </p:childTnLst>
                          </p:cTn>
                        </p:par>
                      </p:childTnLst>
                    </p:cTn>
                  </p:par>
                </p:childTnLst>
              </p:cTn>
              <p:nextCondLst>
                <p:cond evt="onClick" delay="0">
                  <p:tgtEl>
                    <p:spTgt spid="2125"/>
                  </p:tgtEl>
                </p:cond>
              </p:nextCondLst>
            </p:seq>
            <p:seq concurrent="1" nextAc="seek">
              <p:cTn id="3174" restart="whenNotActive" fill="hold" evtFilter="cancelBubble" nodeType="interactiveSeq">
                <p:stCondLst>
                  <p:cond evt="onClick" delay="0">
                    <p:tgtEl>
                      <p:spTgt spid="2126"/>
                    </p:tgtEl>
                  </p:cond>
                </p:stCondLst>
                <p:endSync evt="end" delay="0">
                  <p:rtn val="all"/>
                </p:endSync>
                <p:childTnLst>
                  <p:par>
                    <p:cTn id="3175" fill="hold">
                      <p:stCondLst>
                        <p:cond delay="0"/>
                      </p:stCondLst>
                      <p:childTnLst>
                        <p:par>
                          <p:cTn id="3176" fill="hold">
                            <p:stCondLst>
                              <p:cond delay="0"/>
                            </p:stCondLst>
                            <p:childTnLst>
                              <p:par>
                                <p:cTn id="3177" presetID="1" presetClass="exit" presetSubtype="0" fill="hold" grpId="0" nodeType="clickEffect">
                                  <p:stCondLst>
                                    <p:cond delay="0"/>
                                  </p:stCondLst>
                                  <p:childTnLst>
                                    <p:set>
                                      <p:cBhvr>
                                        <p:cTn id="3178" dur="1" fill="hold">
                                          <p:stCondLst>
                                            <p:cond delay="0"/>
                                          </p:stCondLst>
                                        </p:cTn>
                                        <p:tgtEl>
                                          <p:spTgt spid="2126"/>
                                        </p:tgtEl>
                                        <p:attrNameLst>
                                          <p:attrName>style.visibility</p:attrName>
                                        </p:attrNameLst>
                                      </p:cBhvr>
                                      <p:to>
                                        <p:strVal val="hidden"/>
                                      </p:to>
                                    </p:set>
                                  </p:childTnLst>
                                </p:cTn>
                              </p:par>
                            </p:childTnLst>
                          </p:cTn>
                        </p:par>
                      </p:childTnLst>
                    </p:cTn>
                  </p:par>
                </p:childTnLst>
              </p:cTn>
              <p:nextCondLst>
                <p:cond evt="onClick" delay="0">
                  <p:tgtEl>
                    <p:spTgt spid="2126"/>
                  </p:tgtEl>
                </p:cond>
              </p:nextCondLst>
            </p:seq>
            <p:seq concurrent="1" nextAc="seek">
              <p:cTn id="3179" restart="whenNotActive" fill="hold" evtFilter="cancelBubble" nodeType="interactiveSeq">
                <p:stCondLst>
                  <p:cond evt="onClick" delay="0">
                    <p:tgtEl>
                      <p:spTgt spid="2127"/>
                    </p:tgtEl>
                  </p:cond>
                </p:stCondLst>
                <p:endSync evt="end" delay="0">
                  <p:rtn val="all"/>
                </p:endSync>
                <p:childTnLst>
                  <p:par>
                    <p:cTn id="3180" fill="hold">
                      <p:stCondLst>
                        <p:cond delay="0"/>
                      </p:stCondLst>
                      <p:childTnLst>
                        <p:par>
                          <p:cTn id="3181" fill="hold">
                            <p:stCondLst>
                              <p:cond delay="0"/>
                            </p:stCondLst>
                            <p:childTnLst>
                              <p:par>
                                <p:cTn id="3182" presetID="1" presetClass="exit" presetSubtype="0" fill="hold" grpId="0" nodeType="clickEffect">
                                  <p:stCondLst>
                                    <p:cond delay="0"/>
                                  </p:stCondLst>
                                  <p:childTnLst>
                                    <p:set>
                                      <p:cBhvr>
                                        <p:cTn id="3183" dur="1" fill="hold">
                                          <p:stCondLst>
                                            <p:cond delay="0"/>
                                          </p:stCondLst>
                                        </p:cTn>
                                        <p:tgtEl>
                                          <p:spTgt spid="2127"/>
                                        </p:tgtEl>
                                        <p:attrNameLst>
                                          <p:attrName>style.visibility</p:attrName>
                                        </p:attrNameLst>
                                      </p:cBhvr>
                                      <p:to>
                                        <p:strVal val="hidden"/>
                                      </p:to>
                                    </p:set>
                                  </p:childTnLst>
                                </p:cTn>
                              </p:par>
                            </p:childTnLst>
                          </p:cTn>
                        </p:par>
                      </p:childTnLst>
                    </p:cTn>
                  </p:par>
                </p:childTnLst>
              </p:cTn>
              <p:nextCondLst>
                <p:cond evt="onClick" delay="0">
                  <p:tgtEl>
                    <p:spTgt spid="2127"/>
                  </p:tgtEl>
                </p:cond>
              </p:nextCondLst>
            </p:seq>
            <p:seq concurrent="1" nextAc="seek">
              <p:cTn id="3184" restart="whenNotActive" fill="hold" evtFilter="cancelBubble" nodeType="interactiveSeq">
                <p:stCondLst>
                  <p:cond evt="onClick" delay="0">
                    <p:tgtEl>
                      <p:spTgt spid="2128"/>
                    </p:tgtEl>
                  </p:cond>
                </p:stCondLst>
                <p:endSync evt="end" delay="0">
                  <p:rtn val="all"/>
                </p:endSync>
                <p:childTnLst>
                  <p:par>
                    <p:cTn id="3185" fill="hold">
                      <p:stCondLst>
                        <p:cond delay="0"/>
                      </p:stCondLst>
                      <p:childTnLst>
                        <p:par>
                          <p:cTn id="3186" fill="hold">
                            <p:stCondLst>
                              <p:cond delay="0"/>
                            </p:stCondLst>
                            <p:childTnLst>
                              <p:par>
                                <p:cTn id="3187" presetID="1" presetClass="exit" presetSubtype="0" fill="hold" grpId="0" nodeType="clickEffect">
                                  <p:stCondLst>
                                    <p:cond delay="0"/>
                                  </p:stCondLst>
                                  <p:childTnLst>
                                    <p:set>
                                      <p:cBhvr>
                                        <p:cTn id="3188" dur="1" fill="hold">
                                          <p:stCondLst>
                                            <p:cond delay="0"/>
                                          </p:stCondLst>
                                        </p:cTn>
                                        <p:tgtEl>
                                          <p:spTgt spid="2128"/>
                                        </p:tgtEl>
                                        <p:attrNameLst>
                                          <p:attrName>style.visibility</p:attrName>
                                        </p:attrNameLst>
                                      </p:cBhvr>
                                      <p:to>
                                        <p:strVal val="hidden"/>
                                      </p:to>
                                    </p:set>
                                  </p:childTnLst>
                                </p:cTn>
                              </p:par>
                            </p:childTnLst>
                          </p:cTn>
                        </p:par>
                      </p:childTnLst>
                    </p:cTn>
                  </p:par>
                </p:childTnLst>
              </p:cTn>
              <p:nextCondLst>
                <p:cond evt="onClick" delay="0">
                  <p:tgtEl>
                    <p:spTgt spid="2128"/>
                  </p:tgtEl>
                </p:cond>
              </p:nextCondLst>
            </p:seq>
            <p:seq concurrent="1" nextAc="seek">
              <p:cTn id="3189" restart="whenNotActive" fill="hold" evtFilter="cancelBubble" nodeType="interactiveSeq">
                <p:stCondLst>
                  <p:cond evt="onClick" delay="0">
                    <p:tgtEl>
                      <p:spTgt spid="2129"/>
                    </p:tgtEl>
                  </p:cond>
                </p:stCondLst>
                <p:endSync evt="end" delay="0">
                  <p:rtn val="all"/>
                </p:endSync>
                <p:childTnLst>
                  <p:par>
                    <p:cTn id="3190" fill="hold">
                      <p:stCondLst>
                        <p:cond delay="0"/>
                      </p:stCondLst>
                      <p:childTnLst>
                        <p:par>
                          <p:cTn id="3191" fill="hold">
                            <p:stCondLst>
                              <p:cond delay="0"/>
                            </p:stCondLst>
                            <p:childTnLst>
                              <p:par>
                                <p:cTn id="3192" presetID="1" presetClass="exit" presetSubtype="0" fill="hold" grpId="0" nodeType="clickEffect">
                                  <p:stCondLst>
                                    <p:cond delay="0"/>
                                  </p:stCondLst>
                                  <p:childTnLst>
                                    <p:set>
                                      <p:cBhvr>
                                        <p:cTn id="3193" dur="1" fill="hold">
                                          <p:stCondLst>
                                            <p:cond delay="0"/>
                                          </p:stCondLst>
                                        </p:cTn>
                                        <p:tgtEl>
                                          <p:spTgt spid="2129"/>
                                        </p:tgtEl>
                                        <p:attrNameLst>
                                          <p:attrName>style.visibility</p:attrName>
                                        </p:attrNameLst>
                                      </p:cBhvr>
                                      <p:to>
                                        <p:strVal val="hidden"/>
                                      </p:to>
                                    </p:set>
                                  </p:childTnLst>
                                </p:cTn>
                              </p:par>
                            </p:childTnLst>
                          </p:cTn>
                        </p:par>
                      </p:childTnLst>
                    </p:cTn>
                  </p:par>
                </p:childTnLst>
              </p:cTn>
              <p:nextCondLst>
                <p:cond evt="onClick" delay="0">
                  <p:tgtEl>
                    <p:spTgt spid="2129"/>
                  </p:tgtEl>
                </p:cond>
              </p:nextCondLst>
            </p:seq>
            <p:seq concurrent="1" nextAc="seek">
              <p:cTn id="3194" restart="whenNotActive" fill="hold" evtFilter="cancelBubble" nodeType="interactiveSeq">
                <p:stCondLst>
                  <p:cond evt="onClick" delay="0">
                    <p:tgtEl>
                      <p:spTgt spid="2130"/>
                    </p:tgtEl>
                  </p:cond>
                </p:stCondLst>
                <p:endSync evt="end" delay="0">
                  <p:rtn val="all"/>
                </p:endSync>
                <p:childTnLst>
                  <p:par>
                    <p:cTn id="3195" fill="hold">
                      <p:stCondLst>
                        <p:cond delay="0"/>
                      </p:stCondLst>
                      <p:childTnLst>
                        <p:par>
                          <p:cTn id="3196" fill="hold">
                            <p:stCondLst>
                              <p:cond delay="0"/>
                            </p:stCondLst>
                            <p:childTnLst>
                              <p:par>
                                <p:cTn id="3197" presetID="1" presetClass="exit" presetSubtype="0" fill="hold" grpId="0" nodeType="clickEffect">
                                  <p:stCondLst>
                                    <p:cond delay="0"/>
                                  </p:stCondLst>
                                  <p:childTnLst>
                                    <p:set>
                                      <p:cBhvr>
                                        <p:cTn id="3198" dur="1" fill="hold">
                                          <p:stCondLst>
                                            <p:cond delay="0"/>
                                          </p:stCondLst>
                                        </p:cTn>
                                        <p:tgtEl>
                                          <p:spTgt spid="2130"/>
                                        </p:tgtEl>
                                        <p:attrNameLst>
                                          <p:attrName>style.visibility</p:attrName>
                                        </p:attrNameLst>
                                      </p:cBhvr>
                                      <p:to>
                                        <p:strVal val="hidden"/>
                                      </p:to>
                                    </p:set>
                                  </p:childTnLst>
                                </p:cTn>
                              </p:par>
                            </p:childTnLst>
                          </p:cTn>
                        </p:par>
                      </p:childTnLst>
                    </p:cTn>
                  </p:par>
                </p:childTnLst>
              </p:cTn>
              <p:nextCondLst>
                <p:cond evt="onClick" delay="0">
                  <p:tgtEl>
                    <p:spTgt spid="2130"/>
                  </p:tgtEl>
                </p:cond>
              </p:nextCondLst>
            </p:seq>
            <p:seq concurrent="1" nextAc="seek">
              <p:cTn id="3199" restart="whenNotActive" fill="hold" evtFilter="cancelBubble" nodeType="interactiveSeq">
                <p:stCondLst>
                  <p:cond evt="onClick" delay="0">
                    <p:tgtEl>
                      <p:spTgt spid="2131"/>
                    </p:tgtEl>
                  </p:cond>
                </p:stCondLst>
                <p:endSync evt="end" delay="0">
                  <p:rtn val="all"/>
                </p:endSync>
                <p:childTnLst>
                  <p:par>
                    <p:cTn id="3200" fill="hold">
                      <p:stCondLst>
                        <p:cond delay="0"/>
                      </p:stCondLst>
                      <p:childTnLst>
                        <p:par>
                          <p:cTn id="3201" fill="hold">
                            <p:stCondLst>
                              <p:cond delay="0"/>
                            </p:stCondLst>
                            <p:childTnLst>
                              <p:par>
                                <p:cTn id="3202" presetID="1" presetClass="exit" presetSubtype="0" fill="hold" grpId="0" nodeType="clickEffect">
                                  <p:stCondLst>
                                    <p:cond delay="0"/>
                                  </p:stCondLst>
                                  <p:childTnLst>
                                    <p:set>
                                      <p:cBhvr>
                                        <p:cTn id="3203" dur="1" fill="hold">
                                          <p:stCondLst>
                                            <p:cond delay="0"/>
                                          </p:stCondLst>
                                        </p:cTn>
                                        <p:tgtEl>
                                          <p:spTgt spid="2131"/>
                                        </p:tgtEl>
                                        <p:attrNameLst>
                                          <p:attrName>style.visibility</p:attrName>
                                        </p:attrNameLst>
                                      </p:cBhvr>
                                      <p:to>
                                        <p:strVal val="hidden"/>
                                      </p:to>
                                    </p:set>
                                  </p:childTnLst>
                                </p:cTn>
                              </p:par>
                            </p:childTnLst>
                          </p:cTn>
                        </p:par>
                      </p:childTnLst>
                    </p:cTn>
                  </p:par>
                </p:childTnLst>
              </p:cTn>
              <p:nextCondLst>
                <p:cond evt="onClick" delay="0">
                  <p:tgtEl>
                    <p:spTgt spid="2131"/>
                  </p:tgtEl>
                </p:cond>
              </p:nextCondLst>
            </p:seq>
            <p:seq concurrent="1" nextAc="seek">
              <p:cTn id="3204" restart="whenNotActive" fill="hold" evtFilter="cancelBubble" nodeType="interactiveSeq">
                <p:stCondLst>
                  <p:cond evt="onClick" delay="0">
                    <p:tgtEl>
                      <p:spTgt spid="2132"/>
                    </p:tgtEl>
                  </p:cond>
                </p:stCondLst>
                <p:endSync evt="end" delay="0">
                  <p:rtn val="all"/>
                </p:endSync>
                <p:childTnLst>
                  <p:par>
                    <p:cTn id="3205" fill="hold">
                      <p:stCondLst>
                        <p:cond delay="0"/>
                      </p:stCondLst>
                      <p:childTnLst>
                        <p:par>
                          <p:cTn id="3206" fill="hold">
                            <p:stCondLst>
                              <p:cond delay="0"/>
                            </p:stCondLst>
                            <p:childTnLst>
                              <p:par>
                                <p:cTn id="3207" presetID="1" presetClass="exit" presetSubtype="0" fill="hold" grpId="0" nodeType="clickEffect">
                                  <p:stCondLst>
                                    <p:cond delay="0"/>
                                  </p:stCondLst>
                                  <p:childTnLst>
                                    <p:set>
                                      <p:cBhvr>
                                        <p:cTn id="3208" dur="1" fill="hold">
                                          <p:stCondLst>
                                            <p:cond delay="0"/>
                                          </p:stCondLst>
                                        </p:cTn>
                                        <p:tgtEl>
                                          <p:spTgt spid="2132"/>
                                        </p:tgtEl>
                                        <p:attrNameLst>
                                          <p:attrName>style.visibility</p:attrName>
                                        </p:attrNameLst>
                                      </p:cBhvr>
                                      <p:to>
                                        <p:strVal val="hidden"/>
                                      </p:to>
                                    </p:set>
                                  </p:childTnLst>
                                </p:cTn>
                              </p:par>
                            </p:childTnLst>
                          </p:cTn>
                        </p:par>
                      </p:childTnLst>
                    </p:cTn>
                  </p:par>
                </p:childTnLst>
              </p:cTn>
              <p:nextCondLst>
                <p:cond evt="onClick" delay="0">
                  <p:tgtEl>
                    <p:spTgt spid="2132"/>
                  </p:tgtEl>
                </p:cond>
              </p:nextCondLst>
            </p:seq>
            <p:seq concurrent="1" nextAc="seek">
              <p:cTn id="3209" restart="whenNotActive" fill="hold" evtFilter="cancelBubble" nodeType="interactiveSeq">
                <p:stCondLst>
                  <p:cond evt="onClick" delay="0">
                    <p:tgtEl>
                      <p:spTgt spid="2133"/>
                    </p:tgtEl>
                  </p:cond>
                </p:stCondLst>
                <p:endSync evt="end" delay="0">
                  <p:rtn val="all"/>
                </p:endSync>
                <p:childTnLst>
                  <p:par>
                    <p:cTn id="3210" fill="hold">
                      <p:stCondLst>
                        <p:cond delay="0"/>
                      </p:stCondLst>
                      <p:childTnLst>
                        <p:par>
                          <p:cTn id="3211" fill="hold">
                            <p:stCondLst>
                              <p:cond delay="0"/>
                            </p:stCondLst>
                            <p:childTnLst>
                              <p:par>
                                <p:cTn id="3212" presetID="1" presetClass="exit" presetSubtype="0" fill="hold" grpId="0" nodeType="clickEffect">
                                  <p:stCondLst>
                                    <p:cond delay="0"/>
                                  </p:stCondLst>
                                  <p:childTnLst>
                                    <p:set>
                                      <p:cBhvr>
                                        <p:cTn id="3213" dur="1" fill="hold">
                                          <p:stCondLst>
                                            <p:cond delay="0"/>
                                          </p:stCondLst>
                                        </p:cTn>
                                        <p:tgtEl>
                                          <p:spTgt spid="2133"/>
                                        </p:tgtEl>
                                        <p:attrNameLst>
                                          <p:attrName>style.visibility</p:attrName>
                                        </p:attrNameLst>
                                      </p:cBhvr>
                                      <p:to>
                                        <p:strVal val="hidden"/>
                                      </p:to>
                                    </p:set>
                                  </p:childTnLst>
                                </p:cTn>
                              </p:par>
                            </p:childTnLst>
                          </p:cTn>
                        </p:par>
                      </p:childTnLst>
                    </p:cTn>
                  </p:par>
                </p:childTnLst>
              </p:cTn>
              <p:nextCondLst>
                <p:cond evt="onClick" delay="0">
                  <p:tgtEl>
                    <p:spTgt spid="2133"/>
                  </p:tgtEl>
                </p:cond>
              </p:nextCondLst>
            </p:seq>
            <p:seq concurrent="1" nextAc="seek">
              <p:cTn id="3214" restart="whenNotActive" fill="hold" evtFilter="cancelBubble" nodeType="interactiveSeq">
                <p:stCondLst>
                  <p:cond evt="onClick" delay="0">
                    <p:tgtEl>
                      <p:spTgt spid="2134"/>
                    </p:tgtEl>
                  </p:cond>
                </p:stCondLst>
                <p:endSync evt="end" delay="0">
                  <p:rtn val="all"/>
                </p:endSync>
                <p:childTnLst>
                  <p:par>
                    <p:cTn id="3215" fill="hold">
                      <p:stCondLst>
                        <p:cond delay="0"/>
                      </p:stCondLst>
                      <p:childTnLst>
                        <p:par>
                          <p:cTn id="3216" fill="hold">
                            <p:stCondLst>
                              <p:cond delay="0"/>
                            </p:stCondLst>
                            <p:childTnLst>
                              <p:par>
                                <p:cTn id="3217" presetID="1" presetClass="exit" presetSubtype="0" fill="hold" grpId="0" nodeType="clickEffect">
                                  <p:stCondLst>
                                    <p:cond delay="0"/>
                                  </p:stCondLst>
                                  <p:childTnLst>
                                    <p:set>
                                      <p:cBhvr>
                                        <p:cTn id="3218" dur="1" fill="hold">
                                          <p:stCondLst>
                                            <p:cond delay="0"/>
                                          </p:stCondLst>
                                        </p:cTn>
                                        <p:tgtEl>
                                          <p:spTgt spid="2134"/>
                                        </p:tgtEl>
                                        <p:attrNameLst>
                                          <p:attrName>style.visibility</p:attrName>
                                        </p:attrNameLst>
                                      </p:cBhvr>
                                      <p:to>
                                        <p:strVal val="hidden"/>
                                      </p:to>
                                    </p:set>
                                  </p:childTnLst>
                                </p:cTn>
                              </p:par>
                            </p:childTnLst>
                          </p:cTn>
                        </p:par>
                      </p:childTnLst>
                    </p:cTn>
                  </p:par>
                </p:childTnLst>
              </p:cTn>
              <p:nextCondLst>
                <p:cond evt="onClick" delay="0">
                  <p:tgtEl>
                    <p:spTgt spid="2134"/>
                  </p:tgtEl>
                </p:cond>
              </p:nextCondLst>
            </p:seq>
            <p:seq concurrent="1" nextAc="seek">
              <p:cTn id="3219" restart="whenNotActive" fill="hold" evtFilter="cancelBubble" nodeType="interactiveSeq">
                <p:stCondLst>
                  <p:cond evt="onClick" delay="0">
                    <p:tgtEl>
                      <p:spTgt spid="2135"/>
                    </p:tgtEl>
                  </p:cond>
                </p:stCondLst>
                <p:endSync evt="end" delay="0">
                  <p:rtn val="all"/>
                </p:endSync>
                <p:childTnLst>
                  <p:par>
                    <p:cTn id="3220" fill="hold">
                      <p:stCondLst>
                        <p:cond delay="0"/>
                      </p:stCondLst>
                      <p:childTnLst>
                        <p:par>
                          <p:cTn id="3221" fill="hold">
                            <p:stCondLst>
                              <p:cond delay="0"/>
                            </p:stCondLst>
                            <p:childTnLst>
                              <p:par>
                                <p:cTn id="3222" presetID="1" presetClass="exit" presetSubtype="0" fill="hold" grpId="0" nodeType="clickEffect">
                                  <p:stCondLst>
                                    <p:cond delay="0"/>
                                  </p:stCondLst>
                                  <p:childTnLst>
                                    <p:set>
                                      <p:cBhvr>
                                        <p:cTn id="3223" dur="1" fill="hold">
                                          <p:stCondLst>
                                            <p:cond delay="0"/>
                                          </p:stCondLst>
                                        </p:cTn>
                                        <p:tgtEl>
                                          <p:spTgt spid="2135"/>
                                        </p:tgtEl>
                                        <p:attrNameLst>
                                          <p:attrName>style.visibility</p:attrName>
                                        </p:attrNameLst>
                                      </p:cBhvr>
                                      <p:to>
                                        <p:strVal val="hidden"/>
                                      </p:to>
                                    </p:set>
                                  </p:childTnLst>
                                </p:cTn>
                              </p:par>
                            </p:childTnLst>
                          </p:cTn>
                        </p:par>
                      </p:childTnLst>
                    </p:cTn>
                  </p:par>
                </p:childTnLst>
              </p:cTn>
              <p:nextCondLst>
                <p:cond evt="onClick" delay="0">
                  <p:tgtEl>
                    <p:spTgt spid="2135"/>
                  </p:tgtEl>
                </p:cond>
              </p:nextCondLst>
            </p:seq>
            <p:seq concurrent="1" nextAc="seek">
              <p:cTn id="3224" restart="whenNotActive" fill="hold" evtFilter="cancelBubble" nodeType="interactiveSeq">
                <p:stCondLst>
                  <p:cond evt="onClick" delay="0">
                    <p:tgtEl>
                      <p:spTgt spid="2136"/>
                    </p:tgtEl>
                  </p:cond>
                </p:stCondLst>
                <p:endSync evt="end" delay="0">
                  <p:rtn val="all"/>
                </p:endSync>
                <p:childTnLst>
                  <p:par>
                    <p:cTn id="3225" fill="hold">
                      <p:stCondLst>
                        <p:cond delay="0"/>
                      </p:stCondLst>
                      <p:childTnLst>
                        <p:par>
                          <p:cTn id="3226" fill="hold">
                            <p:stCondLst>
                              <p:cond delay="0"/>
                            </p:stCondLst>
                            <p:childTnLst>
                              <p:par>
                                <p:cTn id="3227" presetID="1" presetClass="exit" presetSubtype="0" fill="hold" grpId="0" nodeType="clickEffect">
                                  <p:stCondLst>
                                    <p:cond delay="0"/>
                                  </p:stCondLst>
                                  <p:childTnLst>
                                    <p:set>
                                      <p:cBhvr>
                                        <p:cTn id="3228" dur="1" fill="hold">
                                          <p:stCondLst>
                                            <p:cond delay="0"/>
                                          </p:stCondLst>
                                        </p:cTn>
                                        <p:tgtEl>
                                          <p:spTgt spid="2136"/>
                                        </p:tgtEl>
                                        <p:attrNameLst>
                                          <p:attrName>style.visibility</p:attrName>
                                        </p:attrNameLst>
                                      </p:cBhvr>
                                      <p:to>
                                        <p:strVal val="hidden"/>
                                      </p:to>
                                    </p:set>
                                  </p:childTnLst>
                                </p:cTn>
                              </p:par>
                            </p:childTnLst>
                          </p:cTn>
                        </p:par>
                      </p:childTnLst>
                    </p:cTn>
                  </p:par>
                </p:childTnLst>
              </p:cTn>
              <p:nextCondLst>
                <p:cond evt="onClick" delay="0">
                  <p:tgtEl>
                    <p:spTgt spid="2136"/>
                  </p:tgtEl>
                </p:cond>
              </p:nextCondLst>
            </p:seq>
            <p:seq concurrent="1" nextAc="seek">
              <p:cTn id="3229" restart="whenNotActive" fill="hold" evtFilter="cancelBubble" nodeType="interactiveSeq">
                <p:stCondLst>
                  <p:cond evt="onClick" delay="0">
                    <p:tgtEl>
                      <p:spTgt spid="2137"/>
                    </p:tgtEl>
                  </p:cond>
                </p:stCondLst>
                <p:endSync evt="end" delay="0">
                  <p:rtn val="all"/>
                </p:endSync>
                <p:childTnLst>
                  <p:par>
                    <p:cTn id="3230" fill="hold">
                      <p:stCondLst>
                        <p:cond delay="0"/>
                      </p:stCondLst>
                      <p:childTnLst>
                        <p:par>
                          <p:cTn id="3231" fill="hold">
                            <p:stCondLst>
                              <p:cond delay="0"/>
                            </p:stCondLst>
                            <p:childTnLst>
                              <p:par>
                                <p:cTn id="3232" presetID="1" presetClass="exit" presetSubtype="0" fill="hold" grpId="0" nodeType="clickEffect">
                                  <p:stCondLst>
                                    <p:cond delay="0"/>
                                  </p:stCondLst>
                                  <p:childTnLst>
                                    <p:set>
                                      <p:cBhvr>
                                        <p:cTn id="3233" dur="1" fill="hold">
                                          <p:stCondLst>
                                            <p:cond delay="0"/>
                                          </p:stCondLst>
                                        </p:cTn>
                                        <p:tgtEl>
                                          <p:spTgt spid="2137"/>
                                        </p:tgtEl>
                                        <p:attrNameLst>
                                          <p:attrName>style.visibility</p:attrName>
                                        </p:attrNameLst>
                                      </p:cBhvr>
                                      <p:to>
                                        <p:strVal val="hidden"/>
                                      </p:to>
                                    </p:set>
                                  </p:childTnLst>
                                </p:cTn>
                              </p:par>
                            </p:childTnLst>
                          </p:cTn>
                        </p:par>
                      </p:childTnLst>
                    </p:cTn>
                  </p:par>
                </p:childTnLst>
              </p:cTn>
              <p:nextCondLst>
                <p:cond evt="onClick" delay="0">
                  <p:tgtEl>
                    <p:spTgt spid="2137"/>
                  </p:tgtEl>
                </p:cond>
              </p:nextCondLst>
            </p:seq>
            <p:seq concurrent="1" nextAc="seek">
              <p:cTn id="3234" restart="whenNotActive" fill="hold" evtFilter="cancelBubble" nodeType="interactiveSeq">
                <p:stCondLst>
                  <p:cond evt="onClick" delay="0">
                    <p:tgtEl>
                      <p:spTgt spid="2138"/>
                    </p:tgtEl>
                  </p:cond>
                </p:stCondLst>
                <p:endSync evt="end" delay="0">
                  <p:rtn val="all"/>
                </p:endSync>
                <p:childTnLst>
                  <p:par>
                    <p:cTn id="3235" fill="hold">
                      <p:stCondLst>
                        <p:cond delay="0"/>
                      </p:stCondLst>
                      <p:childTnLst>
                        <p:par>
                          <p:cTn id="3236" fill="hold">
                            <p:stCondLst>
                              <p:cond delay="0"/>
                            </p:stCondLst>
                            <p:childTnLst>
                              <p:par>
                                <p:cTn id="3237" presetID="1" presetClass="exit" presetSubtype="0" fill="hold" grpId="0" nodeType="clickEffect">
                                  <p:stCondLst>
                                    <p:cond delay="0"/>
                                  </p:stCondLst>
                                  <p:childTnLst>
                                    <p:set>
                                      <p:cBhvr>
                                        <p:cTn id="3238" dur="1" fill="hold">
                                          <p:stCondLst>
                                            <p:cond delay="0"/>
                                          </p:stCondLst>
                                        </p:cTn>
                                        <p:tgtEl>
                                          <p:spTgt spid="2138"/>
                                        </p:tgtEl>
                                        <p:attrNameLst>
                                          <p:attrName>style.visibility</p:attrName>
                                        </p:attrNameLst>
                                      </p:cBhvr>
                                      <p:to>
                                        <p:strVal val="hidden"/>
                                      </p:to>
                                    </p:set>
                                  </p:childTnLst>
                                </p:cTn>
                              </p:par>
                            </p:childTnLst>
                          </p:cTn>
                        </p:par>
                      </p:childTnLst>
                    </p:cTn>
                  </p:par>
                </p:childTnLst>
              </p:cTn>
              <p:nextCondLst>
                <p:cond evt="onClick" delay="0">
                  <p:tgtEl>
                    <p:spTgt spid="2138"/>
                  </p:tgtEl>
                </p:cond>
              </p:nextCondLst>
            </p:seq>
            <p:seq concurrent="1" nextAc="seek">
              <p:cTn id="3239" restart="whenNotActive" fill="hold" evtFilter="cancelBubble" nodeType="interactiveSeq">
                <p:stCondLst>
                  <p:cond evt="onClick" delay="0">
                    <p:tgtEl>
                      <p:spTgt spid="2139"/>
                    </p:tgtEl>
                  </p:cond>
                </p:stCondLst>
                <p:endSync evt="end" delay="0">
                  <p:rtn val="all"/>
                </p:endSync>
                <p:childTnLst>
                  <p:par>
                    <p:cTn id="3240" fill="hold">
                      <p:stCondLst>
                        <p:cond delay="0"/>
                      </p:stCondLst>
                      <p:childTnLst>
                        <p:par>
                          <p:cTn id="3241" fill="hold">
                            <p:stCondLst>
                              <p:cond delay="0"/>
                            </p:stCondLst>
                            <p:childTnLst>
                              <p:par>
                                <p:cTn id="3242" presetID="1" presetClass="exit" presetSubtype="0" fill="hold" grpId="0" nodeType="clickEffect">
                                  <p:stCondLst>
                                    <p:cond delay="0"/>
                                  </p:stCondLst>
                                  <p:childTnLst>
                                    <p:set>
                                      <p:cBhvr>
                                        <p:cTn id="3243" dur="1" fill="hold">
                                          <p:stCondLst>
                                            <p:cond delay="0"/>
                                          </p:stCondLst>
                                        </p:cTn>
                                        <p:tgtEl>
                                          <p:spTgt spid="2139"/>
                                        </p:tgtEl>
                                        <p:attrNameLst>
                                          <p:attrName>style.visibility</p:attrName>
                                        </p:attrNameLst>
                                      </p:cBhvr>
                                      <p:to>
                                        <p:strVal val="hidden"/>
                                      </p:to>
                                    </p:set>
                                  </p:childTnLst>
                                </p:cTn>
                              </p:par>
                            </p:childTnLst>
                          </p:cTn>
                        </p:par>
                      </p:childTnLst>
                    </p:cTn>
                  </p:par>
                </p:childTnLst>
              </p:cTn>
              <p:nextCondLst>
                <p:cond evt="onClick" delay="0">
                  <p:tgtEl>
                    <p:spTgt spid="2139"/>
                  </p:tgtEl>
                </p:cond>
              </p:nextCondLst>
            </p:seq>
            <p:seq concurrent="1" nextAc="seek">
              <p:cTn id="3244" restart="whenNotActive" fill="hold" evtFilter="cancelBubble" nodeType="interactiveSeq">
                <p:stCondLst>
                  <p:cond evt="onClick" delay="0">
                    <p:tgtEl>
                      <p:spTgt spid="2140"/>
                    </p:tgtEl>
                  </p:cond>
                </p:stCondLst>
                <p:endSync evt="end" delay="0">
                  <p:rtn val="all"/>
                </p:endSync>
                <p:childTnLst>
                  <p:par>
                    <p:cTn id="3245" fill="hold">
                      <p:stCondLst>
                        <p:cond delay="0"/>
                      </p:stCondLst>
                      <p:childTnLst>
                        <p:par>
                          <p:cTn id="3246" fill="hold">
                            <p:stCondLst>
                              <p:cond delay="0"/>
                            </p:stCondLst>
                            <p:childTnLst>
                              <p:par>
                                <p:cTn id="3247" presetID="1" presetClass="exit" presetSubtype="0" fill="hold" grpId="0" nodeType="clickEffect">
                                  <p:stCondLst>
                                    <p:cond delay="0"/>
                                  </p:stCondLst>
                                  <p:childTnLst>
                                    <p:set>
                                      <p:cBhvr>
                                        <p:cTn id="3248" dur="1" fill="hold">
                                          <p:stCondLst>
                                            <p:cond delay="0"/>
                                          </p:stCondLst>
                                        </p:cTn>
                                        <p:tgtEl>
                                          <p:spTgt spid="2140"/>
                                        </p:tgtEl>
                                        <p:attrNameLst>
                                          <p:attrName>style.visibility</p:attrName>
                                        </p:attrNameLst>
                                      </p:cBhvr>
                                      <p:to>
                                        <p:strVal val="hidden"/>
                                      </p:to>
                                    </p:set>
                                  </p:childTnLst>
                                </p:cTn>
                              </p:par>
                            </p:childTnLst>
                          </p:cTn>
                        </p:par>
                      </p:childTnLst>
                    </p:cTn>
                  </p:par>
                </p:childTnLst>
              </p:cTn>
              <p:nextCondLst>
                <p:cond evt="onClick" delay="0">
                  <p:tgtEl>
                    <p:spTgt spid="2140"/>
                  </p:tgtEl>
                </p:cond>
              </p:nextCondLst>
            </p:seq>
            <p:seq concurrent="1" nextAc="seek">
              <p:cTn id="3249" restart="whenNotActive" fill="hold" evtFilter="cancelBubble" nodeType="interactiveSeq">
                <p:stCondLst>
                  <p:cond evt="onClick" delay="0">
                    <p:tgtEl>
                      <p:spTgt spid="2141"/>
                    </p:tgtEl>
                  </p:cond>
                </p:stCondLst>
                <p:endSync evt="end" delay="0">
                  <p:rtn val="all"/>
                </p:endSync>
                <p:childTnLst>
                  <p:par>
                    <p:cTn id="3250" fill="hold">
                      <p:stCondLst>
                        <p:cond delay="0"/>
                      </p:stCondLst>
                      <p:childTnLst>
                        <p:par>
                          <p:cTn id="3251" fill="hold">
                            <p:stCondLst>
                              <p:cond delay="0"/>
                            </p:stCondLst>
                            <p:childTnLst>
                              <p:par>
                                <p:cTn id="3252" presetID="1" presetClass="exit" presetSubtype="0" fill="hold" grpId="0" nodeType="clickEffect">
                                  <p:stCondLst>
                                    <p:cond delay="0"/>
                                  </p:stCondLst>
                                  <p:childTnLst>
                                    <p:set>
                                      <p:cBhvr>
                                        <p:cTn id="3253" dur="1" fill="hold">
                                          <p:stCondLst>
                                            <p:cond delay="0"/>
                                          </p:stCondLst>
                                        </p:cTn>
                                        <p:tgtEl>
                                          <p:spTgt spid="2141"/>
                                        </p:tgtEl>
                                        <p:attrNameLst>
                                          <p:attrName>style.visibility</p:attrName>
                                        </p:attrNameLst>
                                      </p:cBhvr>
                                      <p:to>
                                        <p:strVal val="hidden"/>
                                      </p:to>
                                    </p:set>
                                  </p:childTnLst>
                                </p:cTn>
                              </p:par>
                            </p:childTnLst>
                          </p:cTn>
                        </p:par>
                      </p:childTnLst>
                    </p:cTn>
                  </p:par>
                </p:childTnLst>
              </p:cTn>
              <p:nextCondLst>
                <p:cond evt="onClick" delay="0">
                  <p:tgtEl>
                    <p:spTgt spid="2141"/>
                  </p:tgtEl>
                </p:cond>
              </p:nextCondLst>
            </p:seq>
            <p:seq concurrent="1" nextAc="seek">
              <p:cTn id="3254" restart="whenNotActive" fill="hold" evtFilter="cancelBubble" nodeType="interactiveSeq">
                <p:stCondLst>
                  <p:cond evt="onClick" delay="0">
                    <p:tgtEl>
                      <p:spTgt spid="2142"/>
                    </p:tgtEl>
                  </p:cond>
                </p:stCondLst>
                <p:endSync evt="end" delay="0">
                  <p:rtn val="all"/>
                </p:endSync>
                <p:childTnLst>
                  <p:par>
                    <p:cTn id="3255" fill="hold">
                      <p:stCondLst>
                        <p:cond delay="0"/>
                      </p:stCondLst>
                      <p:childTnLst>
                        <p:par>
                          <p:cTn id="3256" fill="hold">
                            <p:stCondLst>
                              <p:cond delay="0"/>
                            </p:stCondLst>
                            <p:childTnLst>
                              <p:par>
                                <p:cTn id="3257" presetID="1" presetClass="exit" presetSubtype="0" fill="hold" grpId="0" nodeType="clickEffect">
                                  <p:stCondLst>
                                    <p:cond delay="0"/>
                                  </p:stCondLst>
                                  <p:childTnLst>
                                    <p:set>
                                      <p:cBhvr>
                                        <p:cTn id="3258" dur="1" fill="hold">
                                          <p:stCondLst>
                                            <p:cond delay="0"/>
                                          </p:stCondLst>
                                        </p:cTn>
                                        <p:tgtEl>
                                          <p:spTgt spid="2142"/>
                                        </p:tgtEl>
                                        <p:attrNameLst>
                                          <p:attrName>style.visibility</p:attrName>
                                        </p:attrNameLst>
                                      </p:cBhvr>
                                      <p:to>
                                        <p:strVal val="hidden"/>
                                      </p:to>
                                    </p:set>
                                  </p:childTnLst>
                                </p:cTn>
                              </p:par>
                            </p:childTnLst>
                          </p:cTn>
                        </p:par>
                      </p:childTnLst>
                    </p:cTn>
                  </p:par>
                </p:childTnLst>
              </p:cTn>
              <p:nextCondLst>
                <p:cond evt="onClick" delay="0">
                  <p:tgtEl>
                    <p:spTgt spid="2142"/>
                  </p:tgtEl>
                </p:cond>
              </p:nextCondLst>
            </p:seq>
            <p:seq concurrent="1" nextAc="seek">
              <p:cTn id="3259" restart="whenNotActive" fill="hold" evtFilter="cancelBubble" nodeType="interactiveSeq">
                <p:stCondLst>
                  <p:cond evt="onClick" delay="0">
                    <p:tgtEl>
                      <p:spTgt spid="2143"/>
                    </p:tgtEl>
                  </p:cond>
                </p:stCondLst>
                <p:endSync evt="end" delay="0">
                  <p:rtn val="all"/>
                </p:endSync>
                <p:childTnLst>
                  <p:par>
                    <p:cTn id="3260" fill="hold">
                      <p:stCondLst>
                        <p:cond delay="0"/>
                      </p:stCondLst>
                      <p:childTnLst>
                        <p:par>
                          <p:cTn id="3261" fill="hold">
                            <p:stCondLst>
                              <p:cond delay="0"/>
                            </p:stCondLst>
                            <p:childTnLst>
                              <p:par>
                                <p:cTn id="3262" presetID="1" presetClass="exit" presetSubtype="0" fill="hold" grpId="0" nodeType="clickEffect">
                                  <p:stCondLst>
                                    <p:cond delay="0"/>
                                  </p:stCondLst>
                                  <p:childTnLst>
                                    <p:set>
                                      <p:cBhvr>
                                        <p:cTn id="3263" dur="1" fill="hold">
                                          <p:stCondLst>
                                            <p:cond delay="0"/>
                                          </p:stCondLst>
                                        </p:cTn>
                                        <p:tgtEl>
                                          <p:spTgt spid="2143"/>
                                        </p:tgtEl>
                                        <p:attrNameLst>
                                          <p:attrName>style.visibility</p:attrName>
                                        </p:attrNameLst>
                                      </p:cBhvr>
                                      <p:to>
                                        <p:strVal val="hidden"/>
                                      </p:to>
                                    </p:set>
                                  </p:childTnLst>
                                </p:cTn>
                              </p:par>
                            </p:childTnLst>
                          </p:cTn>
                        </p:par>
                      </p:childTnLst>
                    </p:cTn>
                  </p:par>
                </p:childTnLst>
              </p:cTn>
              <p:nextCondLst>
                <p:cond evt="onClick" delay="0">
                  <p:tgtEl>
                    <p:spTgt spid="2143"/>
                  </p:tgtEl>
                </p:cond>
              </p:nextCondLst>
            </p:seq>
            <p:seq concurrent="1" nextAc="seek">
              <p:cTn id="3264" restart="whenNotActive" fill="hold" evtFilter="cancelBubble" nodeType="interactiveSeq">
                <p:stCondLst>
                  <p:cond evt="onClick" delay="0">
                    <p:tgtEl>
                      <p:spTgt spid="2144"/>
                    </p:tgtEl>
                  </p:cond>
                </p:stCondLst>
                <p:endSync evt="end" delay="0">
                  <p:rtn val="all"/>
                </p:endSync>
                <p:childTnLst>
                  <p:par>
                    <p:cTn id="3265" fill="hold">
                      <p:stCondLst>
                        <p:cond delay="0"/>
                      </p:stCondLst>
                      <p:childTnLst>
                        <p:par>
                          <p:cTn id="3266" fill="hold">
                            <p:stCondLst>
                              <p:cond delay="0"/>
                            </p:stCondLst>
                            <p:childTnLst>
                              <p:par>
                                <p:cTn id="3267" presetID="1" presetClass="exit" presetSubtype="0" fill="hold" grpId="0" nodeType="clickEffect">
                                  <p:stCondLst>
                                    <p:cond delay="0"/>
                                  </p:stCondLst>
                                  <p:childTnLst>
                                    <p:set>
                                      <p:cBhvr>
                                        <p:cTn id="3268" dur="1" fill="hold">
                                          <p:stCondLst>
                                            <p:cond delay="0"/>
                                          </p:stCondLst>
                                        </p:cTn>
                                        <p:tgtEl>
                                          <p:spTgt spid="2144"/>
                                        </p:tgtEl>
                                        <p:attrNameLst>
                                          <p:attrName>style.visibility</p:attrName>
                                        </p:attrNameLst>
                                      </p:cBhvr>
                                      <p:to>
                                        <p:strVal val="hidden"/>
                                      </p:to>
                                    </p:set>
                                  </p:childTnLst>
                                </p:cTn>
                              </p:par>
                            </p:childTnLst>
                          </p:cTn>
                        </p:par>
                      </p:childTnLst>
                    </p:cTn>
                  </p:par>
                </p:childTnLst>
              </p:cTn>
              <p:nextCondLst>
                <p:cond evt="onClick" delay="0">
                  <p:tgtEl>
                    <p:spTgt spid="2144"/>
                  </p:tgtEl>
                </p:cond>
              </p:nextCondLst>
            </p:seq>
            <p:seq concurrent="1" nextAc="seek">
              <p:cTn id="3269" restart="whenNotActive" fill="hold" evtFilter="cancelBubble" nodeType="interactiveSeq">
                <p:stCondLst>
                  <p:cond evt="onClick" delay="0">
                    <p:tgtEl>
                      <p:spTgt spid="2145"/>
                    </p:tgtEl>
                  </p:cond>
                </p:stCondLst>
                <p:endSync evt="end" delay="0">
                  <p:rtn val="all"/>
                </p:endSync>
                <p:childTnLst>
                  <p:par>
                    <p:cTn id="3270" fill="hold">
                      <p:stCondLst>
                        <p:cond delay="0"/>
                      </p:stCondLst>
                      <p:childTnLst>
                        <p:par>
                          <p:cTn id="3271" fill="hold">
                            <p:stCondLst>
                              <p:cond delay="0"/>
                            </p:stCondLst>
                            <p:childTnLst>
                              <p:par>
                                <p:cTn id="3272" presetID="1" presetClass="exit" presetSubtype="0" fill="hold" grpId="0" nodeType="clickEffect">
                                  <p:stCondLst>
                                    <p:cond delay="0"/>
                                  </p:stCondLst>
                                  <p:childTnLst>
                                    <p:set>
                                      <p:cBhvr>
                                        <p:cTn id="3273" dur="1" fill="hold">
                                          <p:stCondLst>
                                            <p:cond delay="0"/>
                                          </p:stCondLst>
                                        </p:cTn>
                                        <p:tgtEl>
                                          <p:spTgt spid="2145"/>
                                        </p:tgtEl>
                                        <p:attrNameLst>
                                          <p:attrName>style.visibility</p:attrName>
                                        </p:attrNameLst>
                                      </p:cBhvr>
                                      <p:to>
                                        <p:strVal val="hidden"/>
                                      </p:to>
                                    </p:set>
                                  </p:childTnLst>
                                </p:cTn>
                              </p:par>
                            </p:childTnLst>
                          </p:cTn>
                        </p:par>
                      </p:childTnLst>
                    </p:cTn>
                  </p:par>
                </p:childTnLst>
              </p:cTn>
              <p:nextCondLst>
                <p:cond evt="onClick" delay="0">
                  <p:tgtEl>
                    <p:spTgt spid="2145"/>
                  </p:tgtEl>
                </p:cond>
              </p:nextCondLst>
            </p:seq>
            <p:seq concurrent="1" nextAc="seek">
              <p:cTn id="3274" restart="whenNotActive" fill="hold" evtFilter="cancelBubble" nodeType="interactiveSeq">
                <p:stCondLst>
                  <p:cond evt="onClick" delay="0">
                    <p:tgtEl>
                      <p:spTgt spid="2146"/>
                    </p:tgtEl>
                  </p:cond>
                </p:stCondLst>
                <p:endSync evt="end" delay="0">
                  <p:rtn val="all"/>
                </p:endSync>
                <p:childTnLst>
                  <p:par>
                    <p:cTn id="3275" fill="hold">
                      <p:stCondLst>
                        <p:cond delay="0"/>
                      </p:stCondLst>
                      <p:childTnLst>
                        <p:par>
                          <p:cTn id="3276" fill="hold">
                            <p:stCondLst>
                              <p:cond delay="0"/>
                            </p:stCondLst>
                            <p:childTnLst>
                              <p:par>
                                <p:cTn id="3277" presetID="1" presetClass="exit" presetSubtype="0" fill="hold" grpId="0" nodeType="clickEffect">
                                  <p:stCondLst>
                                    <p:cond delay="0"/>
                                  </p:stCondLst>
                                  <p:childTnLst>
                                    <p:set>
                                      <p:cBhvr>
                                        <p:cTn id="3278" dur="1" fill="hold">
                                          <p:stCondLst>
                                            <p:cond delay="0"/>
                                          </p:stCondLst>
                                        </p:cTn>
                                        <p:tgtEl>
                                          <p:spTgt spid="2146"/>
                                        </p:tgtEl>
                                        <p:attrNameLst>
                                          <p:attrName>style.visibility</p:attrName>
                                        </p:attrNameLst>
                                      </p:cBhvr>
                                      <p:to>
                                        <p:strVal val="hidden"/>
                                      </p:to>
                                    </p:set>
                                  </p:childTnLst>
                                </p:cTn>
                              </p:par>
                            </p:childTnLst>
                          </p:cTn>
                        </p:par>
                      </p:childTnLst>
                    </p:cTn>
                  </p:par>
                </p:childTnLst>
              </p:cTn>
              <p:nextCondLst>
                <p:cond evt="onClick" delay="0">
                  <p:tgtEl>
                    <p:spTgt spid="2146"/>
                  </p:tgtEl>
                </p:cond>
              </p:nextCondLst>
            </p:seq>
            <p:seq concurrent="1" nextAc="seek">
              <p:cTn id="3279" restart="whenNotActive" fill="hold" evtFilter="cancelBubble" nodeType="interactiveSeq">
                <p:stCondLst>
                  <p:cond evt="onClick" delay="0">
                    <p:tgtEl>
                      <p:spTgt spid="2147"/>
                    </p:tgtEl>
                  </p:cond>
                </p:stCondLst>
                <p:endSync evt="end" delay="0">
                  <p:rtn val="all"/>
                </p:endSync>
                <p:childTnLst>
                  <p:par>
                    <p:cTn id="3280" fill="hold">
                      <p:stCondLst>
                        <p:cond delay="0"/>
                      </p:stCondLst>
                      <p:childTnLst>
                        <p:par>
                          <p:cTn id="3281" fill="hold">
                            <p:stCondLst>
                              <p:cond delay="0"/>
                            </p:stCondLst>
                            <p:childTnLst>
                              <p:par>
                                <p:cTn id="3282" presetID="1" presetClass="exit" presetSubtype="0" fill="hold" grpId="0" nodeType="clickEffect">
                                  <p:stCondLst>
                                    <p:cond delay="0"/>
                                  </p:stCondLst>
                                  <p:childTnLst>
                                    <p:set>
                                      <p:cBhvr>
                                        <p:cTn id="3283" dur="1" fill="hold">
                                          <p:stCondLst>
                                            <p:cond delay="0"/>
                                          </p:stCondLst>
                                        </p:cTn>
                                        <p:tgtEl>
                                          <p:spTgt spid="2147"/>
                                        </p:tgtEl>
                                        <p:attrNameLst>
                                          <p:attrName>style.visibility</p:attrName>
                                        </p:attrNameLst>
                                      </p:cBhvr>
                                      <p:to>
                                        <p:strVal val="hidden"/>
                                      </p:to>
                                    </p:set>
                                  </p:childTnLst>
                                </p:cTn>
                              </p:par>
                            </p:childTnLst>
                          </p:cTn>
                        </p:par>
                      </p:childTnLst>
                    </p:cTn>
                  </p:par>
                </p:childTnLst>
              </p:cTn>
              <p:nextCondLst>
                <p:cond evt="onClick" delay="0">
                  <p:tgtEl>
                    <p:spTgt spid="2147"/>
                  </p:tgtEl>
                </p:cond>
              </p:nextCondLst>
            </p:seq>
            <p:seq concurrent="1" nextAc="seek">
              <p:cTn id="3284" restart="whenNotActive" fill="hold" evtFilter="cancelBubble" nodeType="interactiveSeq">
                <p:stCondLst>
                  <p:cond evt="onClick" delay="0">
                    <p:tgtEl>
                      <p:spTgt spid="2148"/>
                    </p:tgtEl>
                  </p:cond>
                </p:stCondLst>
                <p:endSync evt="end" delay="0">
                  <p:rtn val="all"/>
                </p:endSync>
                <p:childTnLst>
                  <p:par>
                    <p:cTn id="3285" fill="hold">
                      <p:stCondLst>
                        <p:cond delay="0"/>
                      </p:stCondLst>
                      <p:childTnLst>
                        <p:par>
                          <p:cTn id="3286" fill="hold">
                            <p:stCondLst>
                              <p:cond delay="0"/>
                            </p:stCondLst>
                            <p:childTnLst>
                              <p:par>
                                <p:cTn id="3287" presetID="1" presetClass="exit" presetSubtype="0" fill="hold" grpId="0" nodeType="clickEffect">
                                  <p:stCondLst>
                                    <p:cond delay="0"/>
                                  </p:stCondLst>
                                  <p:childTnLst>
                                    <p:set>
                                      <p:cBhvr>
                                        <p:cTn id="3288" dur="1" fill="hold">
                                          <p:stCondLst>
                                            <p:cond delay="0"/>
                                          </p:stCondLst>
                                        </p:cTn>
                                        <p:tgtEl>
                                          <p:spTgt spid="2148"/>
                                        </p:tgtEl>
                                        <p:attrNameLst>
                                          <p:attrName>style.visibility</p:attrName>
                                        </p:attrNameLst>
                                      </p:cBhvr>
                                      <p:to>
                                        <p:strVal val="hidden"/>
                                      </p:to>
                                    </p:set>
                                  </p:childTnLst>
                                </p:cTn>
                              </p:par>
                            </p:childTnLst>
                          </p:cTn>
                        </p:par>
                      </p:childTnLst>
                    </p:cTn>
                  </p:par>
                </p:childTnLst>
              </p:cTn>
              <p:nextCondLst>
                <p:cond evt="onClick" delay="0">
                  <p:tgtEl>
                    <p:spTgt spid="2148"/>
                  </p:tgtEl>
                </p:cond>
              </p:nextCondLst>
            </p:seq>
            <p:seq concurrent="1" nextAc="seek">
              <p:cTn id="3289" restart="whenNotActive" fill="hold" evtFilter="cancelBubble" nodeType="interactiveSeq">
                <p:stCondLst>
                  <p:cond evt="onClick" delay="0">
                    <p:tgtEl>
                      <p:spTgt spid="2149"/>
                    </p:tgtEl>
                  </p:cond>
                </p:stCondLst>
                <p:endSync evt="end" delay="0">
                  <p:rtn val="all"/>
                </p:endSync>
                <p:childTnLst>
                  <p:par>
                    <p:cTn id="3290" fill="hold">
                      <p:stCondLst>
                        <p:cond delay="0"/>
                      </p:stCondLst>
                      <p:childTnLst>
                        <p:par>
                          <p:cTn id="3291" fill="hold">
                            <p:stCondLst>
                              <p:cond delay="0"/>
                            </p:stCondLst>
                            <p:childTnLst>
                              <p:par>
                                <p:cTn id="3292" presetID="1" presetClass="exit" presetSubtype="0" fill="hold" grpId="0" nodeType="clickEffect">
                                  <p:stCondLst>
                                    <p:cond delay="0"/>
                                  </p:stCondLst>
                                  <p:childTnLst>
                                    <p:set>
                                      <p:cBhvr>
                                        <p:cTn id="3293" dur="1" fill="hold">
                                          <p:stCondLst>
                                            <p:cond delay="0"/>
                                          </p:stCondLst>
                                        </p:cTn>
                                        <p:tgtEl>
                                          <p:spTgt spid="2149"/>
                                        </p:tgtEl>
                                        <p:attrNameLst>
                                          <p:attrName>style.visibility</p:attrName>
                                        </p:attrNameLst>
                                      </p:cBhvr>
                                      <p:to>
                                        <p:strVal val="hidden"/>
                                      </p:to>
                                    </p:set>
                                  </p:childTnLst>
                                </p:cTn>
                              </p:par>
                            </p:childTnLst>
                          </p:cTn>
                        </p:par>
                      </p:childTnLst>
                    </p:cTn>
                  </p:par>
                </p:childTnLst>
              </p:cTn>
              <p:nextCondLst>
                <p:cond evt="onClick" delay="0">
                  <p:tgtEl>
                    <p:spTgt spid="2149"/>
                  </p:tgtEl>
                </p:cond>
              </p:nextCondLst>
            </p:seq>
            <p:seq concurrent="1" nextAc="seek">
              <p:cTn id="3294" restart="whenNotActive" fill="hold" evtFilter="cancelBubble" nodeType="interactiveSeq">
                <p:stCondLst>
                  <p:cond evt="onClick" delay="0">
                    <p:tgtEl>
                      <p:spTgt spid="2150"/>
                    </p:tgtEl>
                  </p:cond>
                </p:stCondLst>
                <p:endSync evt="end" delay="0">
                  <p:rtn val="all"/>
                </p:endSync>
                <p:childTnLst>
                  <p:par>
                    <p:cTn id="3295" fill="hold">
                      <p:stCondLst>
                        <p:cond delay="0"/>
                      </p:stCondLst>
                      <p:childTnLst>
                        <p:par>
                          <p:cTn id="3296" fill="hold">
                            <p:stCondLst>
                              <p:cond delay="0"/>
                            </p:stCondLst>
                            <p:childTnLst>
                              <p:par>
                                <p:cTn id="3297" presetID="1" presetClass="exit" presetSubtype="0" fill="hold" grpId="0" nodeType="clickEffect">
                                  <p:stCondLst>
                                    <p:cond delay="0"/>
                                  </p:stCondLst>
                                  <p:childTnLst>
                                    <p:set>
                                      <p:cBhvr>
                                        <p:cTn id="3298" dur="1" fill="hold">
                                          <p:stCondLst>
                                            <p:cond delay="0"/>
                                          </p:stCondLst>
                                        </p:cTn>
                                        <p:tgtEl>
                                          <p:spTgt spid="2150"/>
                                        </p:tgtEl>
                                        <p:attrNameLst>
                                          <p:attrName>style.visibility</p:attrName>
                                        </p:attrNameLst>
                                      </p:cBhvr>
                                      <p:to>
                                        <p:strVal val="hidden"/>
                                      </p:to>
                                    </p:set>
                                  </p:childTnLst>
                                </p:cTn>
                              </p:par>
                            </p:childTnLst>
                          </p:cTn>
                        </p:par>
                      </p:childTnLst>
                    </p:cTn>
                  </p:par>
                </p:childTnLst>
              </p:cTn>
              <p:nextCondLst>
                <p:cond evt="onClick" delay="0">
                  <p:tgtEl>
                    <p:spTgt spid="2150"/>
                  </p:tgtEl>
                </p:cond>
              </p:nextCondLst>
            </p:seq>
            <p:seq concurrent="1" nextAc="seek">
              <p:cTn id="3299" restart="whenNotActive" fill="hold" evtFilter="cancelBubble" nodeType="interactiveSeq">
                <p:stCondLst>
                  <p:cond evt="onClick" delay="0">
                    <p:tgtEl>
                      <p:spTgt spid="2151"/>
                    </p:tgtEl>
                  </p:cond>
                </p:stCondLst>
                <p:endSync evt="end" delay="0">
                  <p:rtn val="all"/>
                </p:endSync>
                <p:childTnLst>
                  <p:par>
                    <p:cTn id="3300" fill="hold">
                      <p:stCondLst>
                        <p:cond delay="0"/>
                      </p:stCondLst>
                      <p:childTnLst>
                        <p:par>
                          <p:cTn id="3301" fill="hold">
                            <p:stCondLst>
                              <p:cond delay="0"/>
                            </p:stCondLst>
                            <p:childTnLst>
                              <p:par>
                                <p:cTn id="3302" presetID="1" presetClass="exit" presetSubtype="0" fill="hold" grpId="0" nodeType="clickEffect">
                                  <p:stCondLst>
                                    <p:cond delay="0"/>
                                  </p:stCondLst>
                                  <p:childTnLst>
                                    <p:set>
                                      <p:cBhvr>
                                        <p:cTn id="3303" dur="1" fill="hold">
                                          <p:stCondLst>
                                            <p:cond delay="0"/>
                                          </p:stCondLst>
                                        </p:cTn>
                                        <p:tgtEl>
                                          <p:spTgt spid="2151"/>
                                        </p:tgtEl>
                                        <p:attrNameLst>
                                          <p:attrName>style.visibility</p:attrName>
                                        </p:attrNameLst>
                                      </p:cBhvr>
                                      <p:to>
                                        <p:strVal val="hidden"/>
                                      </p:to>
                                    </p:set>
                                  </p:childTnLst>
                                </p:cTn>
                              </p:par>
                            </p:childTnLst>
                          </p:cTn>
                        </p:par>
                      </p:childTnLst>
                    </p:cTn>
                  </p:par>
                </p:childTnLst>
              </p:cTn>
              <p:nextCondLst>
                <p:cond evt="onClick" delay="0">
                  <p:tgtEl>
                    <p:spTgt spid="2151"/>
                  </p:tgtEl>
                </p:cond>
              </p:nextCondLst>
            </p:seq>
            <p:seq concurrent="1" nextAc="seek">
              <p:cTn id="3304" restart="whenNotActive" fill="hold" evtFilter="cancelBubble" nodeType="interactiveSeq">
                <p:stCondLst>
                  <p:cond evt="onClick" delay="0">
                    <p:tgtEl>
                      <p:spTgt spid="2152"/>
                    </p:tgtEl>
                  </p:cond>
                </p:stCondLst>
                <p:endSync evt="end" delay="0">
                  <p:rtn val="all"/>
                </p:endSync>
                <p:childTnLst>
                  <p:par>
                    <p:cTn id="3305" fill="hold">
                      <p:stCondLst>
                        <p:cond delay="0"/>
                      </p:stCondLst>
                      <p:childTnLst>
                        <p:par>
                          <p:cTn id="3306" fill="hold">
                            <p:stCondLst>
                              <p:cond delay="0"/>
                            </p:stCondLst>
                            <p:childTnLst>
                              <p:par>
                                <p:cTn id="3307" presetID="1" presetClass="exit" presetSubtype="0" fill="hold" grpId="0" nodeType="clickEffect">
                                  <p:stCondLst>
                                    <p:cond delay="0"/>
                                  </p:stCondLst>
                                  <p:childTnLst>
                                    <p:set>
                                      <p:cBhvr>
                                        <p:cTn id="3308" dur="1" fill="hold">
                                          <p:stCondLst>
                                            <p:cond delay="0"/>
                                          </p:stCondLst>
                                        </p:cTn>
                                        <p:tgtEl>
                                          <p:spTgt spid="2152"/>
                                        </p:tgtEl>
                                        <p:attrNameLst>
                                          <p:attrName>style.visibility</p:attrName>
                                        </p:attrNameLst>
                                      </p:cBhvr>
                                      <p:to>
                                        <p:strVal val="hidden"/>
                                      </p:to>
                                    </p:set>
                                  </p:childTnLst>
                                </p:cTn>
                              </p:par>
                            </p:childTnLst>
                          </p:cTn>
                        </p:par>
                      </p:childTnLst>
                    </p:cTn>
                  </p:par>
                </p:childTnLst>
              </p:cTn>
              <p:nextCondLst>
                <p:cond evt="onClick" delay="0">
                  <p:tgtEl>
                    <p:spTgt spid="2152"/>
                  </p:tgtEl>
                </p:cond>
              </p:nextCondLst>
            </p:seq>
            <p:seq concurrent="1" nextAc="seek">
              <p:cTn id="3309" restart="whenNotActive" fill="hold" evtFilter="cancelBubble" nodeType="interactiveSeq">
                <p:stCondLst>
                  <p:cond evt="onClick" delay="0">
                    <p:tgtEl>
                      <p:spTgt spid="2153"/>
                    </p:tgtEl>
                  </p:cond>
                </p:stCondLst>
                <p:endSync evt="end" delay="0">
                  <p:rtn val="all"/>
                </p:endSync>
                <p:childTnLst>
                  <p:par>
                    <p:cTn id="3310" fill="hold">
                      <p:stCondLst>
                        <p:cond delay="0"/>
                      </p:stCondLst>
                      <p:childTnLst>
                        <p:par>
                          <p:cTn id="3311" fill="hold">
                            <p:stCondLst>
                              <p:cond delay="0"/>
                            </p:stCondLst>
                            <p:childTnLst>
                              <p:par>
                                <p:cTn id="3312" presetID="1" presetClass="exit" presetSubtype="0" fill="hold" grpId="0" nodeType="clickEffect">
                                  <p:stCondLst>
                                    <p:cond delay="0"/>
                                  </p:stCondLst>
                                  <p:childTnLst>
                                    <p:set>
                                      <p:cBhvr>
                                        <p:cTn id="3313" dur="1" fill="hold">
                                          <p:stCondLst>
                                            <p:cond delay="0"/>
                                          </p:stCondLst>
                                        </p:cTn>
                                        <p:tgtEl>
                                          <p:spTgt spid="2153"/>
                                        </p:tgtEl>
                                        <p:attrNameLst>
                                          <p:attrName>style.visibility</p:attrName>
                                        </p:attrNameLst>
                                      </p:cBhvr>
                                      <p:to>
                                        <p:strVal val="hidden"/>
                                      </p:to>
                                    </p:set>
                                  </p:childTnLst>
                                </p:cTn>
                              </p:par>
                            </p:childTnLst>
                          </p:cTn>
                        </p:par>
                      </p:childTnLst>
                    </p:cTn>
                  </p:par>
                </p:childTnLst>
              </p:cTn>
              <p:nextCondLst>
                <p:cond evt="onClick" delay="0">
                  <p:tgtEl>
                    <p:spTgt spid="2153"/>
                  </p:tgtEl>
                </p:cond>
              </p:nextCondLst>
            </p:seq>
            <p:seq concurrent="1" nextAc="seek">
              <p:cTn id="3314" restart="whenNotActive" fill="hold" evtFilter="cancelBubble" nodeType="interactiveSeq">
                <p:stCondLst>
                  <p:cond evt="onClick" delay="0">
                    <p:tgtEl>
                      <p:spTgt spid="2154"/>
                    </p:tgtEl>
                  </p:cond>
                </p:stCondLst>
                <p:endSync evt="end" delay="0">
                  <p:rtn val="all"/>
                </p:endSync>
                <p:childTnLst>
                  <p:par>
                    <p:cTn id="3315" fill="hold">
                      <p:stCondLst>
                        <p:cond delay="0"/>
                      </p:stCondLst>
                      <p:childTnLst>
                        <p:par>
                          <p:cTn id="3316" fill="hold">
                            <p:stCondLst>
                              <p:cond delay="0"/>
                            </p:stCondLst>
                            <p:childTnLst>
                              <p:par>
                                <p:cTn id="3317" presetID="1" presetClass="exit" presetSubtype="0" fill="hold" grpId="0" nodeType="clickEffect">
                                  <p:stCondLst>
                                    <p:cond delay="0"/>
                                  </p:stCondLst>
                                  <p:childTnLst>
                                    <p:set>
                                      <p:cBhvr>
                                        <p:cTn id="3318" dur="1" fill="hold">
                                          <p:stCondLst>
                                            <p:cond delay="0"/>
                                          </p:stCondLst>
                                        </p:cTn>
                                        <p:tgtEl>
                                          <p:spTgt spid="2154"/>
                                        </p:tgtEl>
                                        <p:attrNameLst>
                                          <p:attrName>style.visibility</p:attrName>
                                        </p:attrNameLst>
                                      </p:cBhvr>
                                      <p:to>
                                        <p:strVal val="hidden"/>
                                      </p:to>
                                    </p:set>
                                  </p:childTnLst>
                                </p:cTn>
                              </p:par>
                            </p:childTnLst>
                          </p:cTn>
                        </p:par>
                      </p:childTnLst>
                    </p:cTn>
                  </p:par>
                </p:childTnLst>
              </p:cTn>
              <p:nextCondLst>
                <p:cond evt="onClick" delay="0">
                  <p:tgtEl>
                    <p:spTgt spid="2154"/>
                  </p:tgtEl>
                </p:cond>
              </p:nextCondLst>
            </p:seq>
            <p:seq concurrent="1" nextAc="seek">
              <p:cTn id="3319" restart="whenNotActive" fill="hold" evtFilter="cancelBubble" nodeType="interactiveSeq">
                <p:stCondLst>
                  <p:cond evt="onClick" delay="0">
                    <p:tgtEl>
                      <p:spTgt spid="2155"/>
                    </p:tgtEl>
                  </p:cond>
                </p:stCondLst>
                <p:endSync evt="end" delay="0">
                  <p:rtn val="all"/>
                </p:endSync>
                <p:childTnLst>
                  <p:par>
                    <p:cTn id="3320" fill="hold">
                      <p:stCondLst>
                        <p:cond delay="0"/>
                      </p:stCondLst>
                      <p:childTnLst>
                        <p:par>
                          <p:cTn id="3321" fill="hold">
                            <p:stCondLst>
                              <p:cond delay="0"/>
                            </p:stCondLst>
                            <p:childTnLst>
                              <p:par>
                                <p:cTn id="3322" presetID="1" presetClass="exit" presetSubtype="0" fill="hold" grpId="0" nodeType="clickEffect">
                                  <p:stCondLst>
                                    <p:cond delay="0"/>
                                  </p:stCondLst>
                                  <p:childTnLst>
                                    <p:set>
                                      <p:cBhvr>
                                        <p:cTn id="3323" dur="1" fill="hold">
                                          <p:stCondLst>
                                            <p:cond delay="0"/>
                                          </p:stCondLst>
                                        </p:cTn>
                                        <p:tgtEl>
                                          <p:spTgt spid="2155"/>
                                        </p:tgtEl>
                                        <p:attrNameLst>
                                          <p:attrName>style.visibility</p:attrName>
                                        </p:attrNameLst>
                                      </p:cBhvr>
                                      <p:to>
                                        <p:strVal val="hidden"/>
                                      </p:to>
                                    </p:set>
                                  </p:childTnLst>
                                </p:cTn>
                              </p:par>
                            </p:childTnLst>
                          </p:cTn>
                        </p:par>
                      </p:childTnLst>
                    </p:cTn>
                  </p:par>
                </p:childTnLst>
              </p:cTn>
              <p:nextCondLst>
                <p:cond evt="onClick" delay="0">
                  <p:tgtEl>
                    <p:spTgt spid="2155"/>
                  </p:tgtEl>
                </p:cond>
              </p:nextCondLst>
            </p:seq>
            <p:seq concurrent="1" nextAc="seek">
              <p:cTn id="3324" restart="whenNotActive" fill="hold" evtFilter="cancelBubble" nodeType="interactiveSeq">
                <p:stCondLst>
                  <p:cond evt="onClick" delay="0">
                    <p:tgtEl>
                      <p:spTgt spid="2156"/>
                    </p:tgtEl>
                  </p:cond>
                </p:stCondLst>
                <p:endSync evt="end" delay="0">
                  <p:rtn val="all"/>
                </p:endSync>
                <p:childTnLst>
                  <p:par>
                    <p:cTn id="3325" fill="hold">
                      <p:stCondLst>
                        <p:cond delay="0"/>
                      </p:stCondLst>
                      <p:childTnLst>
                        <p:par>
                          <p:cTn id="3326" fill="hold">
                            <p:stCondLst>
                              <p:cond delay="0"/>
                            </p:stCondLst>
                            <p:childTnLst>
                              <p:par>
                                <p:cTn id="3327" presetID="1" presetClass="exit" presetSubtype="0" fill="hold" grpId="0" nodeType="clickEffect">
                                  <p:stCondLst>
                                    <p:cond delay="0"/>
                                  </p:stCondLst>
                                  <p:childTnLst>
                                    <p:set>
                                      <p:cBhvr>
                                        <p:cTn id="3328" dur="1" fill="hold">
                                          <p:stCondLst>
                                            <p:cond delay="0"/>
                                          </p:stCondLst>
                                        </p:cTn>
                                        <p:tgtEl>
                                          <p:spTgt spid="2156"/>
                                        </p:tgtEl>
                                        <p:attrNameLst>
                                          <p:attrName>style.visibility</p:attrName>
                                        </p:attrNameLst>
                                      </p:cBhvr>
                                      <p:to>
                                        <p:strVal val="hidden"/>
                                      </p:to>
                                    </p:set>
                                  </p:childTnLst>
                                </p:cTn>
                              </p:par>
                            </p:childTnLst>
                          </p:cTn>
                        </p:par>
                      </p:childTnLst>
                    </p:cTn>
                  </p:par>
                </p:childTnLst>
              </p:cTn>
              <p:nextCondLst>
                <p:cond evt="onClick" delay="0">
                  <p:tgtEl>
                    <p:spTgt spid="2156"/>
                  </p:tgtEl>
                </p:cond>
              </p:nextCondLst>
            </p:seq>
            <p:seq concurrent="1" nextAc="seek">
              <p:cTn id="3329" restart="whenNotActive" fill="hold" evtFilter="cancelBubble" nodeType="interactiveSeq">
                <p:stCondLst>
                  <p:cond evt="onClick" delay="0">
                    <p:tgtEl>
                      <p:spTgt spid="2157"/>
                    </p:tgtEl>
                  </p:cond>
                </p:stCondLst>
                <p:endSync evt="end" delay="0">
                  <p:rtn val="all"/>
                </p:endSync>
                <p:childTnLst>
                  <p:par>
                    <p:cTn id="3330" fill="hold">
                      <p:stCondLst>
                        <p:cond delay="0"/>
                      </p:stCondLst>
                      <p:childTnLst>
                        <p:par>
                          <p:cTn id="3331" fill="hold">
                            <p:stCondLst>
                              <p:cond delay="0"/>
                            </p:stCondLst>
                            <p:childTnLst>
                              <p:par>
                                <p:cTn id="3332" presetID="1" presetClass="exit" presetSubtype="0" fill="hold" grpId="0" nodeType="clickEffect">
                                  <p:stCondLst>
                                    <p:cond delay="0"/>
                                  </p:stCondLst>
                                  <p:childTnLst>
                                    <p:set>
                                      <p:cBhvr>
                                        <p:cTn id="3333" dur="1" fill="hold">
                                          <p:stCondLst>
                                            <p:cond delay="0"/>
                                          </p:stCondLst>
                                        </p:cTn>
                                        <p:tgtEl>
                                          <p:spTgt spid="2157"/>
                                        </p:tgtEl>
                                        <p:attrNameLst>
                                          <p:attrName>style.visibility</p:attrName>
                                        </p:attrNameLst>
                                      </p:cBhvr>
                                      <p:to>
                                        <p:strVal val="hidden"/>
                                      </p:to>
                                    </p:set>
                                  </p:childTnLst>
                                </p:cTn>
                              </p:par>
                            </p:childTnLst>
                          </p:cTn>
                        </p:par>
                      </p:childTnLst>
                    </p:cTn>
                  </p:par>
                </p:childTnLst>
              </p:cTn>
              <p:nextCondLst>
                <p:cond evt="onClick" delay="0">
                  <p:tgtEl>
                    <p:spTgt spid="2157"/>
                  </p:tgtEl>
                </p:cond>
              </p:nextCondLst>
            </p:seq>
            <p:seq concurrent="1" nextAc="seek">
              <p:cTn id="3334" restart="whenNotActive" fill="hold" evtFilter="cancelBubble" nodeType="interactiveSeq">
                <p:stCondLst>
                  <p:cond evt="onClick" delay="0">
                    <p:tgtEl>
                      <p:spTgt spid="2158"/>
                    </p:tgtEl>
                  </p:cond>
                </p:stCondLst>
                <p:endSync evt="end" delay="0">
                  <p:rtn val="all"/>
                </p:endSync>
                <p:childTnLst>
                  <p:par>
                    <p:cTn id="3335" fill="hold">
                      <p:stCondLst>
                        <p:cond delay="0"/>
                      </p:stCondLst>
                      <p:childTnLst>
                        <p:par>
                          <p:cTn id="3336" fill="hold">
                            <p:stCondLst>
                              <p:cond delay="0"/>
                            </p:stCondLst>
                            <p:childTnLst>
                              <p:par>
                                <p:cTn id="3337" presetID="1" presetClass="exit" presetSubtype="0" fill="hold" grpId="0" nodeType="clickEffect">
                                  <p:stCondLst>
                                    <p:cond delay="0"/>
                                  </p:stCondLst>
                                  <p:childTnLst>
                                    <p:set>
                                      <p:cBhvr>
                                        <p:cTn id="3338" dur="1" fill="hold">
                                          <p:stCondLst>
                                            <p:cond delay="0"/>
                                          </p:stCondLst>
                                        </p:cTn>
                                        <p:tgtEl>
                                          <p:spTgt spid="2158"/>
                                        </p:tgtEl>
                                        <p:attrNameLst>
                                          <p:attrName>style.visibility</p:attrName>
                                        </p:attrNameLst>
                                      </p:cBhvr>
                                      <p:to>
                                        <p:strVal val="hidden"/>
                                      </p:to>
                                    </p:set>
                                  </p:childTnLst>
                                </p:cTn>
                              </p:par>
                            </p:childTnLst>
                          </p:cTn>
                        </p:par>
                      </p:childTnLst>
                    </p:cTn>
                  </p:par>
                </p:childTnLst>
              </p:cTn>
              <p:nextCondLst>
                <p:cond evt="onClick" delay="0">
                  <p:tgtEl>
                    <p:spTgt spid="2158"/>
                  </p:tgtEl>
                </p:cond>
              </p:nextCondLst>
            </p:seq>
            <p:seq concurrent="1" nextAc="seek">
              <p:cTn id="3339" restart="whenNotActive" fill="hold" evtFilter="cancelBubble" nodeType="interactiveSeq">
                <p:stCondLst>
                  <p:cond evt="onClick" delay="0">
                    <p:tgtEl>
                      <p:spTgt spid="2159"/>
                    </p:tgtEl>
                  </p:cond>
                </p:stCondLst>
                <p:endSync evt="end" delay="0">
                  <p:rtn val="all"/>
                </p:endSync>
                <p:childTnLst>
                  <p:par>
                    <p:cTn id="3340" fill="hold">
                      <p:stCondLst>
                        <p:cond delay="0"/>
                      </p:stCondLst>
                      <p:childTnLst>
                        <p:par>
                          <p:cTn id="3341" fill="hold">
                            <p:stCondLst>
                              <p:cond delay="0"/>
                            </p:stCondLst>
                            <p:childTnLst>
                              <p:par>
                                <p:cTn id="3342" presetID="1" presetClass="exit" presetSubtype="0" fill="hold" grpId="0" nodeType="clickEffect">
                                  <p:stCondLst>
                                    <p:cond delay="0"/>
                                  </p:stCondLst>
                                  <p:childTnLst>
                                    <p:set>
                                      <p:cBhvr>
                                        <p:cTn id="3343" dur="1" fill="hold">
                                          <p:stCondLst>
                                            <p:cond delay="0"/>
                                          </p:stCondLst>
                                        </p:cTn>
                                        <p:tgtEl>
                                          <p:spTgt spid="2159"/>
                                        </p:tgtEl>
                                        <p:attrNameLst>
                                          <p:attrName>style.visibility</p:attrName>
                                        </p:attrNameLst>
                                      </p:cBhvr>
                                      <p:to>
                                        <p:strVal val="hidden"/>
                                      </p:to>
                                    </p:set>
                                  </p:childTnLst>
                                </p:cTn>
                              </p:par>
                            </p:childTnLst>
                          </p:cTn>
                        </p:par>
                      </p:childTnLst>
                    </p:cTn>
                  </p:par>
                </p:childTnLst>
              </p:cTn>
              <p:nextCondLst>
                <p:cond evt="onClick" delay="0">
                  <p:tgtEl>
                    <p:spTgt spid="2159"/>
                  </p:tgtEl>
                </p:cond>
              </p:nextCondLst>
            </p:seq>
            <p:seq concurrent="1" nextAc="seek">
              <p:cTn id="3344" restart="whenNotActive" fill="hold" evtFilter="cancelBubble" nodeType="interactiveSeq">
                <p:stCondLst>
                  <p:cond evt="onClick" delay="0">
                    <p:tgtEl>
                      <p:spTgt spid="2160"/>
                    </p:tgtEl>
                  </p:cond>
                </p:stCondLst>
                <p:endSync evt="end" delay="0">
                  <p:rtn val="all"/>
                </p:endSync>
                <p:childTnLst>
                  <p:par>
                    <p:cTn id="3345" fill="hold">
                      <p:stCondLst>
                        <p:cond delay="0"/>
                      </p:stCondLst>
                      <p:childTnLst>
                        <p:par>
                          <p:cTn id="3346" fill="hold">
                            <p:stCondLst>
                              <p:cond delay="0"/>
                            </p:stCondLst>
                            <p:childTnLst>
                              <p:par>
                                <p:cTn id="3347" presetID="1" presetClass="exit" presetSubtype="0" fill="hold" grpId="0" nodeType="clickEffect">
                                  <p:stCondLst>
                                    <p:cond delay="0"/>
                                  </p:stCondLst>
                                  <p:childTnLst>
                                    <p:set>
                                      <p:cBhvr>
                                        <p:cTn id="3348" dur="1" fill="hold">
                                          <p:stCondLst>
                                            <p:cond delay="0"/>
                                          </p:stCondLst>
                                        </p:cTn>
                                        <p:tgtEl>
                                          <p:spTgt spid="2160"/>
                                        </p:tgtEl>
                                        <p:attrNameLst>
                                          <p:attrName>style.visibility</p:attrName>
                                        </p:attrNameLst>
                                      </p:cBhvr>
                                      <p:to>
                                        <p:strVal val="hidden"/>
                                      </p:to>
                                    </p:set>
                                  </p:childTnLst>
                                </p:cTn>
                              </p:par>
                            </p:childTnLst>
                          </p:cTn>
                        </p:par>
                      </p:childTnLst>
                    </p:cTn>
                  </p:par>
                </p:childTnLst>
              </p:cTn>
              <p:nextCondLst>
                <p:cond evt="onClick" delay="0">
                  <p:tgtEl>
                    <p:spTgt spid="2160"/>
                  </p:tgtEl>
                </p:cond>
              </p:nextCondLst>
            </p:seq>
            <p:seq concurrent="1" nextAc="seek">
              <p:cTn id="3349" restart="whenNotActive" fill="hold" evtFilter="cancelBubble" nodeType="interactiveSeq">
                <p:stCondLst>
                  <p:cond evt="onClick" delay="0">
                    <p:tgtEl>
                      <p:spTgt spid="2162"/>
                    </p:tgtEl>
                  </p:cond>
                </p:stCondLst>
                <p:endSync evt="end" delay="0">
                  <p:rtn val="all"/>
                </p:endSync>
                <p:childTnLst>
                  <p:par>
                    <p:cTn id="3350" fill="hold">
                      <p:stCondLst>
                        <p:cond delay="0"/>
                      </p:stCondLst>
                      <p:childTnLst>
                        <p:par>
                          <p:cTn id="3351" fill="hold">
                            <p:stCondLst>
                              <p:cond delay="0"/>
                            </p:stCondLst>
                            <p:childTnLst>
                              <p:par>
                                <p:cTn id="3352" presetID="1" presetClass="exit" presetSubtype="0" fill="hold" grpId="0" nodeType="clickEffect">
                                  <p:stCondLst>
                                    <p:cond delay="0"/>
                                  </p:stCondLst>
                                  <p:childTnLst>
                                    <p:set>
                                      <p:cBhvr>
                                        <p:cTn id="3353" dur="1" fill="hold">
                                          <p:stCondLst>
                                            <p:cond delay="0"/>
                                          </p:stCondLst>
                                        </p:cTn>
                                        <p:tgtEl>
                                          <p:spTgt spid="2162"/>
                                        </p:tgtEl>
                                        <p:attrNameLst>
                                          <p:attrName>style.visibility</p:attrName>
                                        </p:attrNameLst>
                                      </p:cBhvr>
                                      <p:to>
                                        <p:strVal val="hidden"/>
                                      </p:to>
                                    </p:set>
                                  </p:childTnLst>
                                </p:cTn>
                              </p:par>
                            </p:childTnLst>
                          </p:cTn>
                        </p:par>
                      </p:childTnLst>
                    </p:cTn>
                  </p:par>
                </p:childTnLst>
              </p:cTn>
              <p:nextCondLst>
                <p:cond evt="onClick" delay="0">
                  <p:tgtEl>
                    <p:spTgt spid="2162"/>
                  </p:tgtEl>
                </p:cond>
              </p:nextCondLst>
            </p:seq>
            <p:seq concurrent="1" nextAc="seek">
              <p:cTn id="3354" restart="whenNotActive" fill="hold" evtFilter="cancelBubble" nodeType="interactiveSeq">
                <p:stCondLst>
                  <p:cond evt="onClick" delay="0">
                    <p:tgtEl>
                      <p:spTgt spid="2163"/>
                    </p:tgtEl>
                  </p:cond>
                </p:stCondLst>
                <p:endSync evt="end" delay="0">
                  <p:rtn val="all"/>
                </p:endSync>
                <p:childTnLst>
                  <p:par>
                    <p:cTn id="3355" fill="hold">
                      <p:stCondLst>
                        <p:cond delay="0"/>
                      </p:stCondLst>
                      <p:childTnLst>
                        <p:par>
                          <p:cTn id="3356" fill="hold">
                            <p:stCondLst>
                              <p:cond delay="0"/>
                            </p:stCondLst>
                            <p:childTnLst>
                              <p:par>
                                <p:cTn id="3357" presetID="1" presetClass="exit" presetSubtype="0" fill="hold" grpId="0" nodeType="clickEffect">
                                  <p:stCondLst>
                                    <p:cond delay="0"/>
                                  </p:stCondLst>
                                  <p:childTnLst>
                                    <p:set>
                                      <p:cBhvr>
                                        <p:cTn id="3358" dur="1" fill="hold">
                                          <p:stCondLst>
                                            <p:cond delay="0"/>
                                          </p:stCondLst>
                                        </p:cTn>
                                        <p:tgtEl>
                                          <p:spTgt spid="2163"/>
                                        </p:tgtEl>
                                        <p:attrNameLst>
                                          <p:attrName>style.visibility</p:attrName>
                                        </p:attrNameLst>
                                      </p:cBhvr>
                                      <p:to>
                                        <p:strVal val="hidden"/>
                                      </p:to>
                                    </p:set>
                                  </p:childTnLst>
                                </p:cTn>
                              </p:par>
                            </p:childTnLst>
                          </p:cTn>
                        </p:par>
                      </p:childTnLst>
                    </p:cTn>
                  </p:par>
                </p:childTnLst>
              </p:cTn>
              <p:nextCondLst>
                <p:cond evt="onClick" delay="0">
                  <p:tgtEl>
                    <p:spTgt spid="2163"/>
                  </p:tgtEl>
                </p:cond>
              </p:nextCondLst>
            </p:seq>
            <p:seq concurrent="1" nextAc="seek">
              <p:cTn id="3359" restart="whenNotActive" fill="hold" evtFilter="cancelBubble" nodeType="interactiveSeq">
                <p:stCondLst>
                  <p:cond evt="onClick" delay="0">
                    <p:tgtEl>
                      <p:spTgt spid="2164"/>
                    </p:tgtEl>
                  </p:cond>
                </p:stCondLst>
                <p:endSync evt="end" delay="0">
                  <p:rtn val="all"/>
                </p:endSync>
                <p:childTnLst>
                  <p:par>
                    <p:cTn id="3360" fill="hold">
                      <p:stCondLst>
                        <p:cond delay="0"/>
                      </p:stCondLst>
                      <p:childTnLst>
                        <p:par>
                          <p:cTn id="3361" fill="hold">
                            <p:stCondLst>
                              <p:cond delay="0"/>
                            </p:stCondLst>
                            <p:childTnLst>
                              <p:par>
                                <p:cTn id="3362" presetID="1" presetClass="exit" presetSubtype="0" fill="hold" grpId="0" nodeType="clickEffect">
                                  <p:stCondLst>
                                    <p:cond delay="0"/>
                                  </p:stCondLst>
                                  <p:childTnLst>
                                    <p:set>
                                      <p:cBhvr>
                                        <p:cTn id="3363" dur="1" fill="hold">
                                          <p:stCondLst>
                                            <p:cond delay="0"/>
                                          </p:stCondLst>
                                        </p:cTn>
                                        <p:tgtEl>
                                          <p:spTgt spid="2164"/>
                                        </p:tgtEl>
                                        <p:attrNameLst>
                                          <p:attrName>style.visibility</p:attrName>
                                        </p:attrNameLst>
                                      </p:cBhvr>
                                      <p:to>
                                        <p:strVal val="hidden"/>
                                      </p:to>
                                    </p:set>
                                  </p:childTnLst>
                                </p:cTn>
                              </p:par>
                            </p:childTnLst>
                          </p:cTn>
                        </p:par>
                      </p:childTnLst>
                    </p:cTn>
                  </p:par>
                </p:childTnLst>
              </p:cTn>
              <p:nextCondLst>
                <p:cond evt="onClick" delay="0">
                  <p:tgtEl>
                    <p:spTgt spid="2164"/>
                  </p:tgtEl>
                </p:cond>
              </p:nextCondLst>
            </p:seq>
            <p:seq concurrent="1" nextAc="seek">
              <p:cTn id="3364" restart="whenNotActive" fill="hold" evtFilter="cancelBubble" nodeType="interactiveSeq">
                <p:stCondLst>
                  <p:cond evt="onClick" delay="0">
                    <p:tgtEl>
                      <p:spTgt spid="2165"/>
                    </p:tgtEl>
                  </p:cond>
                </p:stCondLst>
                <p:endSync evt="end" delay="0">
                  <p:rtn val="all"/>
                </p:endSync>
                <p:childTnLst>
                  <p:par>
                    <p:cTn id="3365" fill="hold">
                      <p:stCondLst>
                        <p:cond delay="0"/>
                      </p:stCondLst>
                      <p:childTnLst>
                        <p:par>
                          <p:cTn id="3366" fill="hold">
                            <p:stCondLst>
                              <p:cond delay="0"/>
                            </p:stCondLst>
                            <p:childTnLst>
                              <p:par>
                                <p:cTn id="3367" presetID="1" presetClass="exit" presetSubtype="0" fill="hold" grpId="0" nodeType="clickEffect">
                                  <p:stCondLst>
                                    <p:cond delay="0"/>
                                  </p:stCondLst>
                                  <p:childTnLst>
                                    <p:set>
                                      <p:cBhvr>
                                        <p:cTn id="3368" dur="1" fill="hold">
                                          <p:stCondLst>
                                            <p:cond delay="0"/>
                                          </p:stCondLst>
                                        </p:cTn>
                                        <p:tgtEl>
                                          <p:spTgt spid="2165"/>
                                        </p:tgtEl>
                                        <p:attrNameLst>
                                          <p:attrName>style.visibility</p:attrName>
                                        </p:attrNameLst>
                                      </p:cBhvr>
                                      <p:to>
                                        <p:strVal val="hidden"/>
                                      </p:to>
                                    </p:set>
                                  </p:childTnLst>
                                </p:cTn>
                              </p:par>
                            </p:childTnLst>
                          </p:cTn>
                        </p:par>
                      </p:childTnLst>
                    </p:cTn>
                  </p:par>
                </p:childTnLst>
              </p:cTn>
              <p:nextCondLst>
                <p:cond evt="onClick" delay="0">
                  <p:tgtEl>
                    <p:spTgt spid="2165"/>
                  </p:tgtEl>
                </p:cond>
              </p:nextCondLst>
            </p:seq>
            <p:seq concurrent="1" nextAc="seek">
              <p:cTn id="3369" restart="whenNotActive" fill="hold" evtFilter="cancelBubble" nodeType="interactiveSeq">
                <p:stCondLst>
                  <p:cond evt="onClick" delay="0">
                    <p:tgtEl>
                      <p:spTgt spid="2166"/>
                    </p:tgtEl>
                  </p:cond>
                </p:stCondLst>
                <p:endSync evt="end" delay="0">
                  <p:rtn val="all"/>
                </p:endSync>
                <p:childTnLst>
                  <p:par>
                    <p:cTn id="3370" fill="hold">
                      <p:stCondLst>
                        <p:cond delay="0"/>
                      </p:stCondLst>
                      <p:childTnLst>
                        <p:par>
                          <p:cTn id="3371" fill="hold">
                            <p:stCondLst>
                              <p:cond delay="0"/>
                            </p:stCondLst>
                            <p:childTnLst>
                              <p:par>
                                <p:cTn id="3372" presetID="1" presetClass="exit" presetSubtype="0" fill="hold" grpId="0" nodeType="clickEffect">
                                  <p:stCondLst>
                                    <p:cond delay="0"/>
                                  </p:stCondLst>
                                  <p:childTnLst>
                                    <p:set>
                                      <p:cBhvr>
                                        <p:cTn id="3373" dur="1" fill="hold">
                                          <p:stCondLst>
                                            <p:cond delay="0"/>
                                          </p:stCondLst>
                                        </p:cTn>
                                        <p:tgtEl>
                                          <p:spTgt spid="2166"/>
                                        </p:tgtEl>
                                        <p:attrNameLst>
                                          <p:attrName>style.visibility</p:attrName>
                                        </p:attrNameLst>
                                      </p:cBhvr>
                                      <p:to>
                                        <p:strVal val="hidden"/>
                                      </p:to>
                                    </p:set>
                                  </p:childTnLst>
                                </p:cTn>
                              </p:par>
                            </p:childTnLst>
                          </p:cTn>
                        </p:par>
                      </p:childTnLst>
                    </p:cTn>
                  </p:par>
                </p:childTnLst>
              </p:cTn>
              <p:nextCondLst>
                <p:cond evt="onClick" delay="0">
                  <p:tgtEl>
                    <p:spTgt spid="2166"/>
                  </p:tgtEl>
                </p:cond>
              </p:nextCondLst>
            </p:seq>
            <p:seq concurrent="1" nextAc="seek">
              <p:cTn id="3374" restart="whenNotActive" fill="hold" evtFilter="cancelBubble" nodeType="interactiveSeq">
                <p:stCondLst>
                  <p:cond evt="onClick" delay="0">
                    <p:tgtEl>
                      <p:spTgt spid="2167"/>
                    </p:tgtEl>
                  </p:cond>
                </p:stCondLst>
                <p:endSync evt="end" delay="0">
                  <p:rtn val="all"/>
                </p:endSync>
                <p:childTnLst>
                  <p:par>
                    <p:cTn id="3375" fill="hold">
                      <p:stCondLst>
                        <p:cond delay="0"/>
                      </p:stCondLst>
                      <p:childTnLst>
                        <p:par>
                          <p:cTn id="3376" fill="hold">
                            <p:stCondLst>
                              <p:cond delay="0"/>
                            </p:stCondLst>
                            <p:childTnLst>
                              <p:par>
                                <p:cTn id="3377" presetID="1" presetClass="exit" presetSubtype="0" fill="hold" grpId="0" nodeType="clickEffect">
                                  <p:stCondLst>
                                    <p:cond delay="0"/>
                                  </p:stCondLst>
                                  <p:childTnLst>
                                    <p:set>
                                      <p:cBhvr>
                                        <p:cTn id="3378" dur="1" fill="hold">
                                          <p:stCondLst>
                                            <p:cond delay="0"/>
                                          </p:stCondLst>
                                        </p:cTn>
                                        <p:tgtEl>
                                          <p:spTgt spid="2167"/>
                                        </p:tgtEl>
                                        <p:attrNameLst>
                                          <p:attrName>style.visibility</p:attrName>
                                        </p:attrNameLst>
                                      </p:cBhvr>
                                      <p:to>
                                        <p:strVal val="hidden"/>
                                      </p:to>
                                    </p:set>
                                  </p:childTnLst>
                                </p:cTn>
                              </p:par>
                            </p:childTnLst>
                          </p:cTn>
                        </p:par>
                      </p:childTnLst>
                    </p:cTn>
                  </p:par>
                </p:childTnLst>
              </p:cTn>
              <p:nextCondLst>
                <p:cond evt="onClick" delay="0">
                  <p:tgtEl>
                    <p:spTgt spid="2167"/>
                  </p:tgtEl>
                </p:cond>
              </p:nextCondLst>
            </p:seq>
            <p:seq concurrent="1" nextAc="seek">
              <p:cTn id="3379" restart="whenNotActive" fill="hold" evtFilter="cancelBubble" nodeType="interactiveSeq">
                <p:stCondLst>
                  <p:cond evt="onClick" delay="0">
                    <p:tgtEl>
                      <p:spTgt spid="2168"/>
                    </p:tgtEl>
                  </p:cond>
                </p:stCondLst>
                <p:endSync evt="end" delay="0">
                  <p:rtn val="all"/>
                </p:endSync>
                <p:childTnLst>
                  <p:par>
                    <p:cTn id="3380" fill="hold">
                      <p:stCondLst>
                        <p:cond delay="0"/>
                      </p:stCondLst>
                      <p:childTnLst>
                        <p:par>
                          <p:cTn id="3381" fill="hold">
                            <p:stCondLst>
                              <p:cond delay="0"/>
                            </p:stCondLst>
                            <p:childTnLst>
                              <p:par>
                                <p:cTn id="3382" presetID="1" presetClass="exit" presetSubtype="0" fill="hold" grpId="0" nodeType="clickEffect">
                                  <p:stCondLst>
                                    <p:cond delay="0"/>
                                  </p:stCondLst>
                                  <p:childTnLst>
                                    <p:set>
                                      <p:cBhvr>
                                        <p:cTn id="3383" dur="1" fill="hold">
                                          <p:stCondLst>
                                            <p:cond delay="0"/>
                                          </p:stCondLst>
                                        </p:cTn>
                                        <p:tgtEl>
                                          <p:spTgt spid="2168"/>
                                        </p:tgtEl>
                                        <p:attrNameLst>
                                          <p:attrName>style.visibility</p:attrName>
                                        </p:attrNameLst>
                                      </p:cBhvr>
                                      <p:to>
                                        <p:strVal val="hidden"/>
                                      </p:to>
                                    </p:set>
                                  </p:childTnLst>
                                </p:cTn>
                              </p:par>
                            </p:childTnLst>
                          </p:cTn>
                        </p:par>
                      </p:childTnLst>
                    </p:cTn>
                  </p:par>
                </p:childTnLst>
              </p:cTn>
              <p:nextCondLst>
                <p:cond evt="onClick" delay="0">
                  <p:tgtEl>
                    <p:spTgt spid="2168"/>
                  </p:tgtEl>
                </p:cond>
              </p:nextCondLst>
            </p:seq>
            <p:seq concurrent="1" nextAc="seek">
              <p:cTn id="3384" restart="whenNotActive" fill="hold" evtFilter="cancelBubble" nodeType="interactiveSeq">
                <p:stCondLst>
                  <p:cond evt="onClick" delay="0">
                    <p:tgtEl>
                      <p:spTgt spid="2169"/>
                    </p:tgtEl>
                  </p:cond>
                </p:stCondLst>
                <p:endSync evt="end" delay="0">
                  <p:rtn val="all"/>
                </p:endSync>
                <p:childTnLst>
                  <p:par>
                    <p:cTn id="3385" fill="hold">
                      <p:stCondLst>
                        <p:cond delay="0"/>
                      </p:stCondLst>
                      <p:childTnLst>
                        <p:par>
                          <p:cTn id="3386" fill="hold">
                            <p:stCondLst>
                              <p:cond delay="0"/>
                            </p:stCondLst>
                            <p:childTnLst>
                              <p:par>
                                <p:cTn id="3387" presetID="1" presetClass="exit" presetSubtype="0" fill="hold" grpId="0" nodeType="clickEffect">
                                  <p:stCondLst>
                                    <p:cond delay="0"/>
                                  </p:stCondLst>
                                  <p:childTnLst>
                                    <p:set>
                                      <p:cBhvr>
                                        <p:cTn id="3388" dur="1" fill="hold">
                                          <p:stCondLst>
                                            <p:cond delay="0"/>
                                          </p:stCondLst>
                                        </p:cTn>
                                        <p:tgtEl>
                                          <p:spTgt spid="2169"/>
                                        </p:tgtEl>
                                        <p:attrNameLst>
                                          <p:attrName>style.visibility</p:attrName>
                                        </p:attrNameLst>
                                      </p:cBhvr>
                                      <p:to>
                                        <p:strVal val="hidden"/>
                                      </p:to>
                                    </p:set>
                                  </p:childTnLst>
                                </p:cTn>
                              </p:par>
                            </p:childTnLst>
                          </p:cTn>
                        </p:par>
                      </p:childTnLst>
                    </p:cTn>
                  </p:par>
                </p:childTnLst>
              </p:cTn>
              <p:nextCondLst>
                <p:cond evt="onClick" delay="0">
                  <p:tgtEl>
                    <p:spTgt spid="2169"/>
                  </p:tgtEl>
                </p:cond>
              </p:nextCondLst>
            </p:seq>
            <p:seq concurrent="1" nextAc="seek">
              <p:cTn id="3389" restart="whenNotActive" fill="hold" evtFilter="cancelBubble" nodeType="interactiveSeq">
                <p:stCondLst>
                  <p:cond evt="onClick" delay="0">
                    <p:tgtEl>
                      <p:spTgt spid="2170"/>
                    </p:tgtEl>
                  </p:cond>
                </p:stCondLst>
                <p:endSync evt="end" delay="0">
                  <p:rtn val="all"/>
                </p:endSync>
                <p:childTnLst>
                  <p:par>
                    <p:cTn id="3390" fill="hold">
                      <p:stCondLst>
                        <p:cond delay="0"/>
                      </p:stCondLst>
                      <p:childTnLst>
                        <p:par>
                          <p:cTn id="3391" fill="hold">
                            <p:stCondLst>
                              <p:cond delay="0"/>
                            </p:stCondLst>
                            <p:childTnLst>
                              <p:par>
                                <p:cTn id="3392" presetID="1" presetClass="exit" presetSubtype="0" fill="hold" grpId="0" nodeType="clickEffect">
                                  <p:stCondLst>
                                    <p:cond delay="0"/>
                                  </p:stCondLst>
                                  <p:childTnLst>
                                    <p:set>
                                      <p:cBhvr>
                                        <p:cTn id="3393" dur="1" fill="hold">
                                          <p:stCondLst>
                                            <p:cond delay="0"/>
                                          </p:stCondLst>
                                        </p:cTn>
                                        <p:tgtEl>
                                          <p:spTgt spid="2170"/>
                                        </p:tgtEl>
                                        <p:attrNameLst>
                                          <p:attrName>style.visibility</p:attrName>
                                        </p:attrNameLst>
                                      </p:cBhvr>
                                      <p:to>
                                        <p:strVal val="hidden"/>
                                      </p:to>
                                    </p:set>
                                  </p:childTnLst>
                                </p:cTn>
                              </p:par>
                            </p:childTnLst>
                          </p:cTn>
                        </p:par>
                      </p:childTnLst>
                    </p:cTn>
                  </p:par>
                </p:childTnLst>
              </p:cTn>
              <p:nextCondLst>
                <p:cond evt="onClick" delay="0">
                  <p:tgtEl>
                    <p:spTgt spid="2170"/>
                  </p:tgtEl>
                </p:cond>
              </p:nextCondLst>
            </p:seq>
            <p:seq concurrent="1" nextAc="seek">
              <p:cTn id="3394" restart="whenNotActive" fill="hold" evtFilter="cancelBubble" nodeType="interactiveSeq">
                <p:stCondLst>
                  <p:cond evt="onClick" delay="0">
                    <p:tgtEl>
                      <p:spTgt spid="2171"/>
                    </p:tgtEl>
                  </p:cond>
                </p:stCondLst>
                <p:endSync evt="end" delay="0">
                  <p:rtn val="all"/>
                </p:endSync>
                <p:childTnLst>
                  <p:par>
                    <p:cTn id="3395" fill="hold">
                      <p:stCondLst>
                        <p:cond delay="0"/>
                      </p:stCondLst>
                      <p:childTnLst>
                        <p:par>
                          <p:cTn id="3396" fill="hold">
                            <p:stCondLst>
                              <p:cond delay="0"/>
                            </p:stCondLst>
                            <p:childTnLst>
                              <p:par>
                                <p:cTn id="3397" presetID="1" presetClass="exit" presetSubtype="0" fill="hold" grpId="0" nodeType="clickEffect">
                                  <p:stCondLst>
                                    <p:cond delay="0"/>
                                  </p:stCondLst>
                                  <p:childTnLst>
                                    <p:set>
                                      <p:cBhvr>
                                        <p:cTn id="3398" dur="1" fill="hold">
                                          <p:stCondLst>
                                            <p:cond delay="0"/>
                                          </p:stCondLst>
                                        </p:cTn>
                                        <p:tgtEl>
                                          <p:spTgt spid="2171"/>
                                        </p:tgtEl>
                                        <p:attrNameLst>
                                          <p:attrName>style.visibility</p:attrName>
                                        </p:attrNameLst>
                                      </p:cBhvr>
                                      <p:to>
                                        <p:strVal val="hidden"/>
                                      </p:to>
                                    </p:set>
                                  </p:childTnLst>
                                </p:cTn>
                              </p:par>
                            </p:childTnLst>
                          </p:cTn>
                        </p:par>
                      </p:childTnLst>
                    </p:cTn>
                  </p:par>
                </p:childTnLst>
              </p:cTn>
              <p:nextCondLst>
                <p:cond evt="onClick" delay="0">
                  <p:tgtEl>
                    <p:spTgt spid="2171"/>
                  </p:tgtEl>
                </p:cond>
              </p:nextCondLst>
            </p:seq>
            <p:seq concurrent="1" nextAc="seek">
              <p:cTn id="3399" restart="whenNotActive" fill="hold" evtFilter="cancelBubble" nodeType="interactiveSeq">
                <p:stCondLst>
                  <p:cond evt="onClick" delay="0">
                    <p:tgtEl>
                      <p:spTgt spid="2172"/>
                    </p:tgtEl>
                  </p:cond>
                </p:stCondLst>
                <p:endSync evt="end" delay="0">
                  <p:rtn val="all"/>
                </p:endSync>
                <p:childTnLst>
                  <p:par>
                    <p:cTn id="3400" fill="hold">
                      <p:stCondLst>
                        <p:cond delay="0"/>
                      </p:stCondLst>
                      <p:childTnLst>
                        <p:par>
                          <p:cTn id="3401" fill="hold">
                            <p:stCondLst>
                              <p:cond delay="0"/>
                            </p:stCondLst>
                            <p:childTnLst>
                              <p:par>
                                <p:cTn id="3402" presetID="1" presetClass="exit" presetSubtype="0" fill="hold" grpId="0" nodeType="clickEffect">
                                  <p:stCondLst>
                                    <p:cond delay="0"/>
                                  </p:stCondLst>
                                  <p:childTnLst>
                                    <p:set>
                                      <p:cBhvr>
                                        <p:cTn id="3403" dur="1" fill="hold">
                                          <p:stCondLst>
                                            <p:cond delay="0"/>
                                          </p:stCondLst>
                                        </p:cTn>
                                        <p:tgtEl>
                                          <p:spTgt spid="2172"/>
                                        </p:tgtEl>
                                        <p:attrNameLst>
                                          <p:attrName>style.visibility</p:attrName>
                                        </p:attrNameLst>
                                      </p:cBhvr>
                                      <p:to>
                                        <p:strVal val="hidden"/>
                                      </p:to>
                                    </p:set>
                                  </p:childTnLst>
                                </p:cTn>
                              </p:par>
                            </p:childTnLst>
                          </p:cTn>
                        </p:par>
                      </p:childTnLst>
                    </p:cTn>
                  </p:par>
                </p:childTnLst>
              </p:cTn>
              <p:nextCondLst>
                <p:cond evt="onClick" delay="0">
                  <p:tgtEl>
                    <p:spTgt spid="2172"/>
                  </p:tgtEl>
                </p:cond>
              </p:nextCondLst>
            </p:seq>
            <p:seq concurrent="1" nextAc="seek">
              <p:cTn id="3404" restart="whenNotActive" fill="hold" evtFilter="cancelBubble" nodeType="interactiveSeq">
                <p:stCondLst>
                  <p:cond evt="onClick" delay="0">
                    <p:tgtEl>
                      <p:spTgt spid="2173"/>
                    </p:tgtEl>
                  </p:cond>
                </p:stCondLst>
                <p:endSync evt="end" delay="0">
                  <p:rtn val="all"/>
                </p:endSync>
                <p:childTnLst>
                  <p:par>
                    <p:cTn id="3405" fill="hold">
                      <p:stCondLst>
                        <p:cond delay="0"/>
                      </p:stCondLst>
                      <p:childTnLst>
                        <p:par>
                          <p:cTn id="3406" fill="hold">
                            <p:stCondLst>
                              <p:cond delay="0"/>
                            </p:stCondLst>
                            <p:childTnLst>
                              <p:par>
                                <p:cTn id="3407" presetID="1" presetClass="exit" presetSubtype="0" fill="hold" grpId="0" nodeType="clickEffect">
                                  <p:stCondLst>
                                    <p:cond delay="0"/>
                                  </p:stCondLst>
                                  <p:childTnLst>
                                    <p:set>
                                      <p:cBhvr>
                                        <p:cTn id="3408" dur="1" fill="hold">
                                          <p:stCondLst>
                                            <p:cond delay="0"/>
                                          </p:stCondLst>
                                        </p:cTn>
                                        <p:tgtEl>
                                          <p:spTgt spid="2173"/>
                                        </p:tgtEl>
                                        <p:attrNameLst>
                                          <p:attrName>style.visibility</p:attrName>
                                        </p:attrNameLst>
                                      </p:cBhvr>
                                      <p:to>
                                        <p:strVal val="hidden"/>
                                      </p:to>
                                    </p:set>
                                  </p:childTnLst>
                                </p:cTn>
                              </p:par>
                            </p:childTnLst>
                          </p:cTn>
                        </p:par>
                      </p:childTnLst>
                    </p:cTn>
                  </p:par>
                </p:childTnLst>
              </p:cTn>
              <p:nextCondLst>
                <p:cond evt="onClick" delay="0">
                  <p:tgtEl>
                    <p:spTgt spid="2173"/>
                  </p:tgtEl>
                </p:cond>
              </p:nextCondLst>
            </p:seq>
            <p:seq concurrent="1" nextAc="seek">
              <p:cTn id="3409" restart="whenNotActive" fill="hold" evtFilter="cancelBubble" nodeType="interactiveSeq">
                <p:stCondLst>
                  <p:cond evt="onClick" delay="0">
                    <p:tgtEl>
                      <p:spTgt spid="2174"/>
                    </p:tgtEl>
                  </p:cond>
                </p:stCondLst>
                <p:endSync evt="end" delay="0">
                  <p:rtn val="all"/>
                </p:endSync>
                <p:childTnLst>
                  <p:par>
                    <p:cTn id="3410" fill="hold">
                      <p:stCondLst>
                        <p:cond delay="0"/>
                      </p:stCondLst>
                      <p:childTnLst>
                        <p:par>
                          <p:cTn id="3411" fill="hold">
                            <p:stCondLst>
                              <p:cond delay="0"/>
                            </p:stCondLst>
                            <p:childTnLst>
                              <p:par>
                                <p:cTn id="3412" presetID="1" presetClass="exit" presetSubtype="0" fill="hold" grpId="0" nodeType="clickEffect">
                                  <p:stCondLst>
                                    <p:cond delay="0"/>
                                  </p:stCondLst>
                                  <p:childTnLst>
                                    <p:set>
                                      <p:cBhvr>
                                        <p:cTn id="3413" dur="1" fill="hold">
                                          <p:stCondLst>
                                            <p:cond delay="0"/>
                                          </p:stCondLst>
                                        </p:cTn>
                                        <p:tgtEl>
                                          <p:spTgt spid="2174"/>
                                        </p:tgtEl>
                                        <p:attrNameLst>
                                          <p:attrName>style.visibility</p:attrName>
                                        </p:attrNameLst>
                                      </p:cBhvr>
                                      <p:to>
                                        <p:strVal val="hidden"/>
                                      </p:to>
                                    </p:set>
                                  </p:childTnLst>
                                </p:cTn>
                              </p:par>
                            </p:childTnLst>
                          </p:cTn>
                        </p:par>
                      </p:childTnLst>
                    </p:cTn>
                  </p:par>
                </p:childTnLst>
              </p:cTn>
              <p:nextCondLst>
                <p:cond evt="onClick" delay="0">
                  <p:tgtEl>
                    <p:spTgt spid="2174"/>
                  </p:tgtEl>
                </p:cond>
              </p:nextCondLst>
            </p:seq>
            <p:seq concurrent="1" nextAc="seek">
              <p:cTn id="3414" restart="whenNotActive" fill="hold" evtFilter="cancelBubble" nodeType="interactiveSeq">
                <p:stCondLst>
                  <p:cond evt="onClick" delay="0">
                    <p:tgtEl>
                      <p:spTgt spid="2175"/>
                    </p:tgtEl>
                  </p:cond>
                </p:stCondLst>
                <p:endSync evt="end" delay="0">
                  <p:rtn val="all"/>
                </p:endSync>
                <p:childTnLst>
                  <p:par>
                    <p:cTn id="3415" fill="hold">
                      <p:stCondLst>
                        <p:cond delay="0"/>
                      </p:stCondLst>
                      <p:childTnLst>
                        <p:par>
                          <p:cTn id="3416" fill="hold">
                            <p:stCondLst>
                              <p:cond delay="0"/>
                            </p:stCondLst>
                            <p:childTnLst>
                              <p:par>
                                <p:cTn id="3417" presetID="1" presetClass="exit" presetSubtype="0" fill="hold" grpId="0" nodeType="clickEffect">
                                  <p:stCondLst>
                                    <p:cond delay="0"/>
                                  </p:stCondLst>
                                  <p:childTnLst>
                                    <p:set>
                                      <p:cBhvr>
                                        <p:cTn id="3418" dur="1" fill="hold">
                                          <p:stCondLst>
                                            <p:cond delay="0"/>
                                          </p:stCondLst>
                                        </p:cTn>
                                        <p:tgtEl>
                                          <p:spTgt spid="2175"/>
                                        </p:tgtEl>
                                        <p:attrNameLst>
                                          <p:attrName>style.visibility</p:attrName>
                                        </p:attrNameLst>
                                      </p:cBhvr>
                                      <p:to>
                                        <p:strVal val="hidden"/>
                                      </p:to>
                                    </p:set>
                                  </p:childTnLst>
                                </p:cTn>
                              </p:par>
                            </p:childTnLst>
                          </p:cTn>
                        </p:par>
                      </p:childTnLst>
                    </p:cTn>
                  </p:par>
                </p:childTnLst>
              </p:cTn>
              <p:nextCondLst>
                <p:cond evt="onClick" delay="0">
                  <p:tgtEl>
                    <p:spTgt spid="2175"/>
                  </p:tgtEl>
                </p:cond>
              </p:nextCondLst>
            </p:seq>
            <p:seq concurrent="1" nextAc="seek">
              <p:cTn id="3419" restart="whenNotActive" fill="hold" evtFilter="cancelBubble" nodeType="interactiveSeq">
                <p:stCondLst>
                  <p:cond evt="onClick" delay="0">
                    <p:tgtEl>
                      <p:spTgt spid="2176"/>
                    </p:tgtEl>
                  </p:cond>
                </p:stCondLst>
                <p:endSync evt="end" delay="0">
                  <p:rtn val="all"/>
                </p:endSync>
                <p:childTnLst>
                  <p:par>
                    <p:cTn id="3420" fill="hold">
                      <p:stCondLst>
                        <p:cond delay="0"/>
                      </p:stCondLst>
                      <p:childTnLst>
                        <p:par>
                          <p:cTn id="3421" fill="hold">
                            <p:stCondLst>
                              <p:cond delay="0"/>
                            </p:stCondLst>
                            <p:childTnLst>
                              <p:par>
                                <p:cTn id="3422" presetID="1" presetClass="exit" presetSubtype="0" fill="hold" grpId="0" nodeType="clickEffect">
                                  <p:stCondLst>
                                    <p:cond delay="0"/>
                                  </p:stCondLst>
                                  <p:childTnLst>
                                    <p:set>
                                      <p:cBhvr>
                                        <p:cTn id="3423" dur="1" fill="hold">
                                          <p:stCondLst>
                                            <p:cond delay="0"/>
                                          </p:stCondLst>
                                        </p:cTn>
                                        <p:tgtEl>
                                          <p:spTgt spid="2176"/>
                                        </p:tgtEl>
                                        <p:attrNameLst>
                                          <p:attrName>style.visibility</p:attrName>
                                        </p:attrNameLst>
                                      </p:cBhvr>
                                      <p:to>
                                        <p:strVal val="hidden"/>
                                      </p:to>
                                    </p:set>
                                  </p:childTnLst>
                                </p:cTn>
                              </p:par>
                            </p:childTnLst>
                          </p:cTn>
                        </p:par>
                      </p:childTnLst>
                    </p:cTn>
                  </p:par>
                </p:childTnLst>
              </p:cTn>
              <p:nextCondLst>
                <p:cond evt="onClick" delay="0">
                  <p:tgtEl>
                    <p:spTgt spid="2176"/>
                  </p:tgtEl>
                </p:cond>
              </p:nextCondLst>
            </p:seq>
            <p:seq concurrent="1" nextAc="seek">
              <p:cTn id="3424" restart="whenNotActive" fill="hold" evtFilter="cancelBubble" nodeType="interactiveSeq">
                <p:stCondLst>
                  <p:cond evt="onClick" delay="0">
                    <p:tgtEl>
                      <p:spTgt spid="2177"/>
                    </p:tgtEl>
                  </p:cond>
                </p:stCondLst>
                <p:endSync evt="end" delay="0">
                  <p:rtn val="all"/>
                </p:endSync>
                <p:childTnLst>
                  <p:par>
                    <p:cTn id="3425" fill="hold">
                      <p:stCondLst>
                        <p:cond delay="0"/>
                      </p:stCondLst>
                      <p:childTnLst>
                        <p:par>
                          <p:cTn id="3426" fill="hold">
                            <p:stCondLst>
                              <p:cond delay="0"/>
                            </p:stCondLst>
                            <p:childTnLst>
                              <p:par>
                                <p:cTn id="3427" presetID="1" presetClass="exit" presetSubtype="0" fill="hold" grpId="0" nodeType="clickEffect">
                                  <p:stCondLst>
                                    <p:cond delay="0"/>
                                  </p:stCondLst>
                                  <p:childTnLst>
                                    <p:set>
                                      <p:cBhvr>
                                        <p:cTn id="3428" dur="1" fill="hold">
                                          <p:stCondLst>
                                            <p:cond delay="0"/>
                                          </p:stCondLst>
                                        </p:cTn>
                                        <p:tgtEl>
                                          <p:spTgt spid="2177"/>
                                        </p:tgtEl>
                                        <p:attrNameLst>
                                          <p:attrName>style.visibility</p:attrName>
                                        </p:attrNameLst>
                                      </p:cBhvr>
                                      <p:to>
                                        <p:strVal val="hidden"/>
                                      </p:to>
                                    </p:set>
                                  </p:childTnLst>
                                </p:cTn>
                              </p:par>
                            </p:childTnLst>
                          </p:cTn>
                        </p:par>
                      </p:childTnLst>
                    </p:cTn>
                  </p:par>
                </p:childTnLst>
              </p:cTn>
              <p:nextCondLst>
                <p:cond evt="onClick" delay="0">
                  <p:tgtEl>
                    <p:spTgt spid="2177"/>
                  </p:tgtEl>
                </p:cond>
              </p:nextCondLst>
            </p:seq>
            <p:seq concurrent="1" nextAc="seek">
              <p:cTn id="3429" restart="whenNotActive" fill="hold" evtFilter="cancelBubble" nodeType="interactiveSeq">
                <p:stCondLst>
                  <p:cond evt="onClick" delay="0">
                    <p:tgtEl>
                      <p:spTgt spid="2178"/>
                    </p:tgtEl>
                  </p:cond>
                </p:stCondLst>
                <p:endSync evt="end" delay="0">
                  <p:rtn val="all"/>
                </p:endSync>
                <p:childTnLst>
                  <p:par>
                    <p:cTn id="3430" fill="hold">
                      <p:stCondLst>
                        <p:cond delay="0"/>
                      </p:stCondLst>
                      <p:childTnLst>
                        <p:par>
                          <p:cTn id="3431" fill="hold">
                            <p:stCondLst>
                              <p:cond delay="0"/>
                            </p:stCondLst>
                            <p:childTnLst>
                              <p:par>
                                <p:cTn id="3432" presetID="1" presetClass="exit" presetSubtype="0" fill="hold" grpId="0" nodeType="clickEffect">
                                  <p:stCondLst>
                                    <p:cond delay="0"/>
                                  </p:stCondLst>
                                  <p:childTnLst>
                                    <p:set>
                                      <p:cBhvr>
                                        <p:cTn id="3433" dur="1" fill="hold">
                                          <p:stCondLst>
                                            <p:cond delay="0"/>
                                          </p:stCondLst>
                                        </p:cTn>
                                        <p:tgtEl>
                                          <p:spTgt spid="2178"/>
                                        </p:tgtEl>
                                        <p:attrNameLst>
                                          <p:attrName>style.visibility</p:attrName>
                                        </p:attrNameLst>
                                      </p:cBhvr>
                                      <p:to>
                                        <p:strVal val="hidden"/>
                                      </p:to>
                                    </p:set>
                                  </p:childTnLst>
                                </p:cTn>
                              </p:par>
                            </p:childTnLst>
                          </p:cTn>
                        </p:par>
                      </p:childTnLst>
                    </p:cTn>
                  </p:par>
                </p:childTnLst>
              </p:cTn>
              <p:nextCondLst>
                <p:cond evt="onClick" delay="0">
                  <p:tgtEl>
                    <p:spTgt spid="2178"/>
                  </p:tgtEl>
                </p:cond>
              </p:nextCondLst>
            </p:seq>
            <p:seq concurrent="1" nextAc="seek">
              <p:cTn id="3434" restart="whenNotActive" fill="hold" evtFilter="cancelBubble" nodeType="interactiveSeq">
                <p:stCondLst>
                  <p:cond evt="onClick" delay="0">
                    <p:tgtEl>
                      <p:spTgt spid="2179"/>
                    </p:tgtEl>
                  </p:cond>
                </p:stCondLst>
                <p:endSync evt="end" delay="0">
                  <p:rtn val="all"/>
                </p:endSync>
                <p:childTnLst>
                  <p:par>
                    <p:cTn id="3435" fill="hold">
                      <p:stCondLst>
                        <p:cond delay="0"/>
                      </p:stCondLst>
                      <p:childTnLst>
                        <p:par>
                          <p:cTn id="3436" fill="hold">
                            <p:stCondLst>
                              <p:cond delay="0"/>
                            </p:stCondLst>
                            <p:childTnLst>
                              <p:par>
                                <p:cTn id="3437" presetID="1" presetClass="exit" presetSubtype="0" fill="hold" grpId="0" nodeType="clickEffect">
                                  <p:stCondLst>
                                    <p:cond delay="0"/>
                                  </p:stCondLst>
                                  <p:childTnLst>
                                    <p:set>
                                      <p:cBhvr>
                                        <p:cTn id="3438" dur="1" fill="hold">
                                          <p:stCondLst>
                                            <p:cond delay="0"/>
                                          </p:stCondLst>
                                        </p:cTn>
                                        <p:tgtEl>
                                          <p:spTgt spid="2179"/>
                                        </p:tgtEl>
                                        <p:attrNameLst>
                                          <p:attrName>style.visibility</p:attrName>
                                        </p:attrNameLst>
                                      </p:cBhvr>
                                      <p:to>
                                        <p:strVal val="hidden"/>
                                      </p:to>
                                    </p:set>
                                  </p:childTnLst>
                                </p:cTn>
                              </p:par>
                            </p:childTnLst>
                          </p:cTn>
                        </p:par>
                      </p:childTnLst>
                    </p:cTn>
                  </p:par>
                </p:childTnLst>
              </p:cTn>
              <p:nextCondLst>
                <p:cond evt="onClick" delay="0">
                  <p:tgtEl>
                    <p:spTgt spid="2179"/>
                  </p:tgtEl>
                </p:cond>
              </p:nextCondLst>
            </p:seq>
            <p:seq concurrent="1" nextAc="seek">
              <p:cTn id="3439" restart="whenNotActive" fill="hold" evtFilter="cancelBubble" nodeType="interactiveSeq">
                <p:stCondLst>
                  <p:cond evt="onClick" delay="0">
                    <p:tgtEl>
                      <p:spTgt spid="2180"/>
                    </p:tgtEl>
                  </p:cond>
                </p:stCondLst>
                <p:endSync evt="end" delay="0">
                  <p:rtn val="all"/>
                </p:endSync>
                <p:childTnLst>
                  <p:par>
                    <p:cTn id="3440" fill="hold">
                      <p:stCondLst>
                        <p:cond delay="0"/>
                      </p:stCondLst>
                      <p:childTnLst>
                        <p:par>
                          <p:cTn id="3441" fill="hold">
                            <p:stCondLst>
                              <p:cond delay="0"/>
                            </p:stCondLst>
                            <p:childTnLst>
                              <p:par>
                                <p:cTn id="3442" presetID="1" presetClass="exit" presetSubtype="0" fill="hold" grpId="0" nodeType="clickEffect">
                                  <p:stCondLst>
                                    <p:cond delay="0"/>
                                  </p:stCondLst>
                                  <p:childTnLst>
                                    <p:set>
                                      <p:cBhvr>
                                        <p:cTn id="3443" dur="1" fill="hold">
                                          <p:stCondLst>
                                            <p:cond delay="0"/>
                                          </p:stCondLst>
                                        </p:cTn>
                                        <p:tgtEl>
                                          <p:spTgt spid="2180"/>
                                        </p:tgtEl>
                                        <p:attrNameLst>
                                          <p:attrName>style.visibility</p:attrName>
                                        </p:attrNameLst>
                                      </p:cBhvr>
                                      <p:to>
                                        <p:strVal val="hidden"/>
                                      </p:to>
                                    </p:set>
                                  </p:childTnLst>
                                </p:cTn>
                              </p:par>
                            </p:childTnLst>
                          </p:cTn>
                        </p:par>
                      </p:childTnLst>
                    </p:cTn>
                  </p:par>
                </p:childTnLst>
              </p:cTn>
              <p:nextCondLst>
                <p:cond evt="onClick" delay="0">
                  <p:tgtEl>
                    <p:spTgt spid="2180"/>
                  </p:tgtEl>
                </p:cond>
              </p:nextCondLst>
            </p:seq>
            <p:seq concurrent="1" nextAc="seek">
              <p:cTn id="3444" restart="whenNotActive" fill="hold" evtFilter="cancelBubble" nodeType="interactiveSeq">
                <p:stCondLst>
                  <p:cond evt="onClick" delay="0">
                    <p:tgtEl>
                      <p:spTgt spid="2181"/>
                    </p:tgtEl>
                  </p:cond>
                </p:stCondLst>
                <p:endSync evt="end" delay="0">
                  <p:rtn val="all"/>
                </p:endSync>
                <p:childTnLst>
                  <p:par>
                    <p:cTn id="3445" fill="hold">
                      <p:stCondLst>
                        <p:cond delay="0"/>
                      </p:stCondLst>
                      <p:childTnLst>
                        <p:par>
                          <p:cTn id="3446" fill="hold">
                            <p:stCondLst>
                              <p:cond delay="0"/>
                            </p:stCondLst>
                            <p:childTnLst>
                              <p:par>
                                <p:cTn id="3447" presetID="1" presetClass="exit" presetSubtype="0" fill="hold" grpId="0" nodeType="clickEffect">
                                  <p:stCondLst>
                                    <p:cond delay="0"/>
                                  </p:stCondLst>
                                  <p:childTnLst>
                                    <p:set>
                                      <p:cBhvr>
                                        <p:cTn id="3448" dur="1" fill="hold">
                                          <p:stCondLst>
                                            <p:cond delay="0"/>
                                          </p:stCondLst>
                                        </p:cTn>
                                        <p:tgtEl>
                                          <p:spTgt spid="2181"/>
                                        </p:tgtEl>
                                        <p:attrNameLst>
                                          <p:attrName>style.visibility</p:attrName>
                                        </p:attrNameLst>
                                      </p:cBhvr>
                                      <p:to>
                                        <p:strVal val="hidden"/>
                                      </p:to>
                                    </p:set>
                                  </p:childTnLst>
                                </p:cTn>
                              </p:par>
                            </p:childTnLst>
                          </p:cTn>
                        </p:par>
                      </p:childTnLst>
                    </p:cTn>
                  </p:par>
                </p:childTnLst>
              </p:cTn>
              <p:nextCondLst>
                <p:cond evt="onClick" delay="0">
                  <p:tgtEl>
                    <p:spTgt spid="2181"/>
                  </p:tgtEl>
                </p:cond>
              </p:nextCondLst>
            </p:seq>
            <p:seq concurrent="1" nextAc="seek">
              <p:cTn id="3449" restart="whenNotActive" fill="hold" evtFilter="cancelBubble" nodeType="interactiveSeq">
                <p:stCondLst>
                  <p:cond evt="onClick" delay="0">
                    <p:tgtEl>
                      <p:spTgt spid="2182"/>
                    </p:tgtEl>
                  </p:cond>
                </p:stCondLst>
                <p:endSync evt="end" delay="0">
                  <p:rtn val="all"/>
                </p:endSync>
                <p:childTnLst>
                  <p:par>
                    <p:cTn id="3450" fill="hold">
                      <p:stCondLst>
                        <p:cond delay="0"/>
                      </p:stCondLst>
                      <p:childTnLst>
                        <p:par>
                          <p:cTn id="3451" fill="hold">
                            <p:stCondLst>
                              <p:cond delay="0"/>
                            </p:stCondLst>
                            <p:childTnLst>
                              <p:par>
                                <p:cTn id="3452" presetID="1" presetClass="exit" presetSubtype="0" fill="hold" grpId="0" nodeType="clickEffect">
                                  <p:stCondLst>
                                    <p:cond delay="0"/>
                                  </p:stCondLst>
                                  <p:childTnLst>
                                    <p:set>
                                      <p:cBhvr>
                                        <p:cTn id="3453" dur="1" fill="hold">
                                          <p:stCondLst>
                                            <p:cond delay="0"/>
                                          </p:stCondLst>
                                        </p:cTn>
                                        <p:tgtEl>
                                          <p:spTgt spid="2182"/>
                                        </p:tgtEl>
                                        <p:attrNameLst>
                                          <p:attrName>style.visibility</p:attrName>
                                        </p:attrNameLst>
                                      </p:cBhvr>
                                      <p:to>
                                        <p:strVal val="hidden"/>
                                      </p:to>
                                    </p:set>
                                  </p:childTnLst>
                                </p:cTn>
                              </p:par>
                            </p:childTnLst>
                          </p:cTn>
                        </p:par>
                      </p:childTnLst>
                    </p:cTn>
                  </p:par>
                </p:childTnLst>
              </p:cTn>
              <p:nextCondLst>
                <p:cond evt="onClick" delay="0">
                  <p:tgtEl>
                    <p:spTgt spid="2182"/>
                  </p:tgtEl>
                </p:cond>
              </p:nextCondLst>
            </p:seq>
            <p:seq concurrent="1" nextAc="seek">
              <p:cTn id="3454" restart="whenNotActive" fill="hold" evtFilter="cancelBubble" nodeType="interactiveSeq">
                <p:stCondLst>
                  <p:cond evt="onClick" delay="0">
                    <p:tgtEl>
                      <p:spTgt spid="2183"/>
                    </p:tgtEl>
                  </p:cond>
                </p:stCondLst>
                <p:endSync evt="end" delay="0">
                  <p:rtn val="all"/>
                </p:endSync>
                <p:childTnLst>
                  <p:par>
                    <p:cTn id="3455" fill="hold">
                      <p:stCondLst>
                        <p:cond delay="0"/>
                      </p:stCondLst>
                      <p:childTnLst>
                        <p:par>
                          <p:cTn id="3456" fill="hold">
                            <p:stCondLst>
                              <p:cond delay="0"/>
                            </p:stCondLst>
                            <p:childTnLst>
                              <p:par>
                                <p:cTn id="3457" presetID="1" presetClass="exit" presetSubtype="0" fill="hold" grpId="0" nodeType="clickEffect">
                                  <p:stCondLst>
                                    <p:cond delay="0"/>
                                  </p:stCondLst>
                                  <p:childTnLst>
                                    <p:set>
                                      <p:cBhvr>
                                        <p:cTn id="3458" dur="1" fill="hold">
                                          <p:stCondLst>
                                            <p:cond delay="0"/>
                                          </p:stCondLst>
                                        </p:cTn>
                                        <p:tgtEl>
                                          <p:spTgt spid="2183"/>
                                        </p:tgtEl>
                                        <p:attrNameLst>
                                          <p:attrName>style.visibility</p:attrName>
                                        </p:attrNameLst>
                                      </p:cBhvr>
                                      <p:to>
                                        <p:strVal val="hidden"/>
                                      </p:to>
                                    </p:set>
                                  </p:childTnLst>
                                </p:cTn>
                              </p:par>
                            </p:childTnLst>
                          </p:cTn>
                        </p:par>
                      </p:childTnLst>
                    </p:cTn>
                  </p:par>
                </p:childTnLst>
              </p:cTn>
              <p:nextCondLst>
                <p:cond evt="onClick" delay="0">
                  <p:tgtEl>
                    <p:spTgt spid="2183"/>
                  </p:tgtEl>
                </p:cond>
              </p:nextCondLst>
            </p:seq>
            <p:seq concurrent="1" nextAc="seek">
              <p:cTn id="3459" restart="whenNotActive" fill="hold" evtFilter="cancelBubble" nodeType="interactiveSeq">
                <p:stCondLst>
                  <p:cond evt="onClick" delay="0">
                    <p:tgtEl>
                      <p:spTgt spid="2184"/>
                    </p:tgtEl>
                  </p:cond>
                </p:stCondLst>
                <p:endSync evt="end" delay="0">
                  <p:rtn val="all"/>
                </p:endSync>
                <p:childTnLst>
                  <p:par>
                    <p:cTn id="3460" fill="hold">
                      <p:stCondLst>
                        <p:cond delay="0"/>
                      </p:stCondLst>
                      <p:childTnLst>
                        <p:par>
                          <p:cTn id="3461" fill="hold">
                            <p:stCondLst>
                              <p:cond delay="0"/>
                            </p:stCondLst>
                            <p:childTnLst>
                              <p:par>
                                <p:cTn id="3462" presetID="1" presetClass="exit" presetSubtype="0" fill="hold" grpId="0" nodeType="clickEffect">
                                  <p:stCondLst>
                                    <p:cond delay="0"/>
                                  </p:stCondLst>
                                  <p:childTnLst>
                                    <p:set>
                                      <p:cBhvr>
                                        <p:cTn id="3463" dur="1" fill="hold">
                                          <p:stCondLst>
                                            <p:cond delay="0"/>
                                          </p:stCondLst>
                                        </p:cTn>
                                        <p:tgtEl>
                                          <p:spTgt spid="2184"/>
                                        </p:tgtEl>
                                        <p:attrNameLst>
                                          <p:attrName>style.visibility</p:attrName>
                                        </p:attrNameLst>
                                      </p:cBhvr>
                                      <p:to>
                                        <p:strVal val="hidden"/>
                                      </p:to>
                                    </p:set>
                                  </p:childTnLst>
                                </p:cTn>
                              </p:par>
                            </p:childTnLst>
                          </p:cTn>
                        </p:par>
                      </p:childTnLst>
                    </p:cTn>
                  </p:par>
                </p:childTnLst>
              </p:cTn>
              <p:nextCondLst>
                <p:cond evt="onClick" delay="0">
                  <p:tgtEl>
                    <p:spTgt spid="2184"/>
                  </p:tgtEl>
                </p:cond>
              </p:nextCondLst>
            </p:seq>
            <p:seq concurrent="1" nextAc="seek">
              <p:cTn id="3464" restart="whenNotActive" fill="hold" evtFilter="cancelBubble" nodeType="interactiveSeq">
                <p:stCondLst>
                  <p:cond evt="onClick" delay="0">
                    <p:tgtEl>
                      <p:spTgt spid="2185"/>
                    </p:tgtEl>
                  </p:cond>
                </p:stCondLst>
                <p:endSync evt="end" delay="0">
                  <p:rtn val="all"/>
                </p:endSync>
                <p:childTnLst>
                  <p:par>
                    <p:cTn id="3465" fill="hold">
                      <p:stCondLst>
                        <p:cond delay="0"/>
                      </p:stCondLst>
                      <p:childTnLst>
                        <p:par>
                          <p:cTn id="3466" fill="hold">
                            <p:stCondLst>
                              <p:cond delay="0"/>
                            </p:stCondLst>
                            <p:childTnLst>
                              <p:par>
                                <p:cTn id="3467" presetID="1" presetClass="exit" presetSubtype="0" fill="hold" grpId="0" nodeType="clickEffect">
                                  <p:stCondLst>
                                    <p:cond delay="0"/>
                                  </p:stCondLst>
                                  <p:childTnLst>
                                    <p:set>
                                      <p:cBhvr>
                                        <p:cTn id="3468" dur="1" fill="hold">
                                          <p:stCondLst>
                                            <p:cond delay="0"/>
                                          </p:stCondLst>
                                        </p:cTn>
                                        <p:tgtEl>
                                          <p:spTgt spid="2185"/>
                                        </p:tgtEl>
                                        <p:attrNameLst>
                                          <p:attrName>style.visibility</p:attrName>
                                        </p:attrNameLst>
                                      </p:cBhvr>
                                      <p:to>
                                        <p:strVal val="hidden"/>
                                      </p:to>
                                    </p:set>
                                  </p:childTnLst>
                                </p:cTn>
                              </p:par>
                            </p:childTnLst>
                          </p:cTn>
                        </p:par>
                      </p:childTnLst>
                    </p:cTn>
                  </p:par>
                </p:childTnLst>
              </p:cTn>
              <p:nextCondLst>
                <p:cond evt="onClick" delay="0">
                  <p:tgtEl>
                    <p:spTgt spid="2185"/>
                  </p:tgtEl>
                </p:cond>
              </p:nextCondLst>
            </p:seq>
            <p:seq concurrent="1" nextAc="seek">
              <p:cTn id="3469" restart="whenNotActive" fill="hold" evtFilter="cancelBubble" nodeType="interactiveSeq">
                <p:stCondLst>
                  <p:cond evt="onClick" delay="0">
                    <p:tgtEl>
                      <p:spTgt spid="2186"/>
                    </p:tgtEl>
                  </p:cond>
                </p:stCondLst>
                <p:endSync evt="end" delay="0">
                  <p:rtn val="all"/>
                </p:endSync>
                <p:childTnLst>
                  <p:par>
                    <p:cTn id="3470" fill="hold">
                      <p:stCondLst>
                        <p:cond delay="0"/>
                      </p:stCondLst>
                      <p:childTnLst>
                        <p:par>
                          <p:cTn id="3471" fill="hold">
                            <p:stCondLst>
                              <p:cond delay="0"/>
                            </p:stCondLst>
                            <p:childTnLst>
                              <p:par>
                                <p:cTn id="3472" presetID="1" presetClass="exit" presetSubtype="0" fill="hold" grpId="0" nodeType="clickEffect">
                                  <p:stCondLst>
                                    <p:cond delay="0"/>
                                  </p:stCondLst>
                                  <p:childTnLst>
                                    <p:set>
                                      <p:cBhvr>
                                        <p:cTn id="3473" dur="1" fill="hold">
                                          <p:stCondLst>
                                            <p:cond delay="0"/>
                                          </p:stCondLst>
                                        </p:cTn>
                                        <p:tgtEl>
                                          <p:spTgt spid="2186"/>
                                        </p:tgtEl>
                                        <p:attrNameLst>
                                          <p:attrName>style.visibility</p:attrName>
                                        </p:attrNameLst>
                                      </p:cBhvr>
                                      <p:to>
                                        <p:strVal val="hidden"/>
                                      </p:to>
                                    </p:set>
                                  </p:childTnLst>
                                </p:cTn>
                              </p:par>
                            </p:childTnLst>
                          </p:cTn>
                        </p:par>
                      </p:childTnLst>
                    </p:cTn>
                  </p:par>
                </p:childTnLst>
              </p:cTn>
              <p:nextCondLst>
                <p:cond evt="onClick" delay="0">
                  <p:tgtEl>
                    <p:spTgt spid="2186"/>
                  </p:tgtEl>
                </p:cond>
              </p:nextCondLst>
            </p:seq>
            <p:seq concurrent="1" nextAc="seek">
              <p:cTn id="3474" restart="whenNotActive" fill="hold" evtFilter="cancelBubble" nodeType="interactiveSeq">
                <p:stCondLst>
                  <p:cond evt="onClick" delay="0">
                    <p:tgtEl>
                      <p:spTgt spid="2187"/>
                    </p:tgtEl>
                  </p:cond>
                </p:stCondLst>
                <p:endSync evt="end" delay="0">
                  <p:rtn val="all"/>
                </p:endSync>
                <p:childTnLst>
                  <p:par>
                    <p:cTn id="3475" fill="hold">
                      <p:stCondLst>
                        <p:cond delay="0"/>
                      </p:stCondLst>
                      <p:childTnLst>
                        <p:par>
                          <p:cTn id="3476" fill="hold">
                            <p:stCondLst>
                              <p:cond delay="0"/>
                            </p:stCondLst>
                            <p:childTnLst>
                              <p:par>
                                <p:cTn id="3477" presetID="1" presetClass="exit" presetSubtype="0" fill="hold" grpId="0" nodeType="clickEffect">
                                  <p:stCondLst>
                                    <p:cond delay="0"/>
                                  </p:stCondLst>
                                  <p:childTnLst>
                                    <p:set>
                                      <p:cBhvr>
                                        <p:cTn id="3478" dur="1" fill="hold">
                                          <p:stCondLst>
                                            <p:cond delay="0"/>
                                          </p:stCondLst>
                                        </p:cTn>
                                        <p:tgtEl>
                                          <p:spTgt spid="2187"/>
                                        </p:tgtEl>
                                        <p:attrNameLst>
                                          <p:attrName>style.visibility</p:attrName>
                                        </p:attrNameLst>
                                      </p:cBhvr>
                                      <p:to>
                                        <p:strVal val="hidden"/>
                                      </p:to>
                                    </p:set>
                                  </p:childTnLst>
                                </p:cTn>
                              </p:par>
                            </p:childTnLst>
                          </p:cTn>
                        </p:par>
                      </p:childTnLst>
                    </p:cTn>
                  </p:par>
                </p:childTnLst>
              </p:cTn>
              <p:nextCondLst>
                <p:cond evt="onClick" delay="0">
                  <p:tgtEl>
                    <p:spTgt spid="2187"/>
                  </p:tgtEl>
                </p:cond>
              </p:nextCondLst>
            </p:seq>
            <p:seq concurrent="1" nextAc="seek">
              <p:cTn id="3479" restart="whenNotActive" fill="hold" evtFilter="cancelBubble" nodeType="interactiveSeq">
                <p:stCondLst>
                  <p:cond evt="onClick" delay="0">
                    <p:tgtEl>
                      <p:spTgt spid="2188"/>
                    </p:tgtEl>
                  </p:cond>
                </p:stCondLst>
                <p:endSync evt="end" delay="0">
                  <p:rtn val="all"/>
                </p:endSync>
                <p:childTnLst>
                  <p:par>
                    <p:cTn id="3480" fill="hold">
                      <p:stCondLst>
                        <p:cond delay="0"/>
                      </p:stCondLst>
                      <p:childTnLst>
                        <p:par>
                          <p:cTn id="3481" fill="hold">
                            <p:stCondLst>
                              <p:cond delay="0"/>
                            </p:stCondLst>
                            <p:childTnLst>
                              <p:par>
                                <p:cTn id="3482" presetID="1" presetClass="exit" presetSubtype="0" fill="hold" grpId="0" nodeType="clickEffect">
                                  <p:stCondLst>
                                    <p:cond delay="0"/>
                                  </p:stCondLst>
                                  <p:childTnLst>
                                    <p:set>
                                      <p:cBhvr>
                                        <p:cTn id="3483" dur="1" fill="hold">
                                          <p:stCondLst>
                                            <p:cond delay="0"/>
                                          </p:stCondLst>
                                        </p:cTn>
                                        <p:tgtEl>
                                          <p:spTgt spid="2188"/>
                                        </p:tgtEl>
                                        <p:attrNameLst>
                                          <p:attrName>style.visibility</p:attrName>
                                        </p:attrNameLst>
                                      </p:cBhvr>
                                      <p:to>
                                        <p:strVal val="hidden"/>
                                      </p:to>
                                    </p:set>
                                  </p:childTnLst>
                                </p:cTn>
                              </p:par>
                            </p:childTnLst>
                          </p:cTn>
                        </p:par>
                      </p:childTnLst>
                    </p:cTn>
                  </p:par>
                </p:childTnLst>
              </p:cTn>
              <p:nextCondLst>
                <p:cond evt="onClick" delay="0">
                  <p:tgtEl>
                    <p:spTgt spid="2188"/>
                  </p:tgtEl>
                </p:cond>
              </p:nextCondLst>
            </p:seq>
            <p:seq concurrent="1" nextAc="seek">
              <p:cTn id="3484" restart="whenNotActive" fill="hold" evtFilter="cancelBubble" nodeType="interactiveSeq">
                <p:stCondLst>
                  <p:cond evt="onClick" delay="0">
                    <p:tgtEl>
                      <p:spTgt spid="2189"/>
                    </p:tgtEl>
                  </p:cond>
                </p:stCondLst>
                <p:endSync evt="end" delay="0">
                  <p:rtn val="all"/>
                </p:endSync>
                <p:childTnLst>
                  <p:par>
                    <p:cTn id="3485" fill="hold">
                      <p:stCondLst>
                        <p:cond delay="0"/>
                      </p:stCondLst>
                      <p:childTnLst>
                        <p:par>
                          <p:cTn id="3486" fill="hold">
                            <p:stCondLst>
                              <p:cond delay="0"/>
                            </p:stCondLst>
                            <p:childTnLst>
                              <p:par>
                                <p:cTn id="3487" presetID="1" presetClass="exit" presetSubtype="0" fill="hold" grpId="0" nodeType="clickEffect">
                                  <p:stCondLst>
                                    <p:cond delay="0"/>
                                  </p:stCondLst>
                                  <p:childTnLst>
                                    <p:set>
                                      <p:cBhvr>
                                        <p:cTn id="3488" dur="1" fill="hold">
                                          <p:stCondLst>
                                            <p:cond delay="0"/>
                                          </p:stCondLst>
                                        </p:cTn>
                                        <p:tgtEl>
                                          <p:spTgt spid="2189"/>
                                        </p:tgtEl>
                                        <p:attrNameLst>
                                          <p:attrName>style.visibility</p:attrName>
                                        </p:attrNameLst>
                                      </p:cBhvr>
                                      <p:to>
                                        <p:strVal val="hidden"/>
                                      </p:to>
                                    </p:set>
                                  </p:childTnLst>
                                </p:cTn>
                              </p:par>
                            </p:childTnLst>
                          </p:cTn>
                        </p:par>
                      </p:childTnLst>
                    </p:cTn>
                  </p:par>
                </p:childTnLst>
              </p:cTn>
              <p:nextCondLst>
                <p:cond evt="onClick" delay="0">
                  <p:tgtEl>
                    <p:spTgt spid="2189"/>
                  </p:tgtEl>
                </p:cond>
              </p:nextCondLst>
            </p:seq>
            <p:seq concurrent="1" nextAc="seek">
              <p:cTn id="3489" restart="whenNotActive" fill="hold" evtFilter="cancelBubble" nodeType="interactiveSeq">
                <p:stCondLst>
                  <p:cond evt="onClick" delay="0">
                    <p:tgtEl>
                      <p:spTgt spid="2190"/>
                    </p:tgtEl>
                  </p:cond>
                </p:stCondLst>
                <p:endSync evt="end" delay="0">
                  <p:rtn val="all"/>
                </p:endSync>
                <p:childTnLst>
                  <p:par>
                    <p:cTn id="3490" fill="hold">
                      <p:stCondLst>
                        <p:cond delay="0"/>
                      </p:stCondLst>
                      <p:childTnLst>
                        <p:par>
                          <p:cTn id="3491" fill="hold">
                            <p:stCondLst>
                              <p:cond delay="0"/>
                            </p:stCondLst>
                            <p:childTnLst>
                              <p:par>
                                <p:cTn id="3492" presetID="1" presetClass="exit" presetSubtype="0" fill="hold" grpId="0" nodeType="clickEffect">
                                  <p:stCondLst>
                                    <p:cond delay="0"/>
                                  </p:stCondLst>
                                  <p:childTnLst>
                                    <p:set>
                                      <p:cBhvr>
                                        <p:cTn id="3493" dur="1" fill="hold">
                                          <p:stCondLst>
                                            <p:cond delay="0"/>
                                          </p:stCondLst>
                                        </p:cTn>
                                        <p:tgtEl>
                                          <p:spTgt spid="2190"/>
                                        </p:tgtEl>
                                        <p:attrNameLst>
                                          <p:attrName>style.visibility</p:attrName>
                                        </p:attrNameLst>
                                      </p:cBhvr>
                                      <p:to>
                                        <p:strVal val="hidden"/>
                                      </p:to>
                                    </p:set>
                                  </p:childTnLst>
                                </p:cTn>
                              </p:par>
                            </p:childTnLst>
                          </p:cTn>
                        </p:par>
                      </p:childTnLst>
                    </p:cTn>
                  </p:par>
                </p:childTnLst>
              </p:cTn>
              <p:nextCondLst>
                <p:cond evt="onClick" delay="0">
                  <p:tgtEl>
                    <p:spTgt spid="2190"/>
                  </p:tgtEl>
                </p:cond>
              </p:nextCondLst>
            </p:seq>
            <p:seq concurrent="1" nextAc="seek">
              <p:cTn id="3494" restart="whenNotActive" fill="hold" evtFilter="cancelBubble" nodeType="interactiveSeq">
                <p:stCondLst>
                  <p:cond evt="onClick" delay="0">
                    <p:tgtEl>
                      <p:spTgt spid="2191"/>
                    </p:tgtEl>
                  </p:cond>
                </p:stCondLst>
                <p:endSync evt="end" delay="0">
                  <p:rtn val="all"/>
                </p:endSync>
                <p:childTnLst>
                  <p:par>
                    <p:cTn id="3495" fill="hold">
                      <p:stCondLst>
                        <p:cond delay="0"/>
                      </p:stCondLst>
                      <p:childTnLst>
                        <p:par>
                          <p:cTn id="3496" fill="hold">
                            <p:stCondLst>
                              <p:cond delay="0"/>
                            </p:stCondLst>
                            <p:childTnLst>
                              <p:par>
                                <p:cTn id="3497" presetID="1" presetClass="exit" presetSubtype="0" fill="hold" grpId="0" nodeType="clickEffect">
                                  <p:stCondLst>
                                    <p:cond delay="0"/>
                                  </p:stCondLst>
                                  <p:childTnLst>
                                    <p:set>
                                      <p:cBhvr>
                                        <p:cTn id="3498" dur="1" fill="hold">
                                          <p:stCondLst>
                                            <p:cond delay="0"/>
                                          </p:stCondLst>
                                        </p:cTn>
                                        <p:tgtEl>
                                          <p:spTgt spid="2191"/>
                                        </p:tgtEl>
                                        <p:attrNameLst>
                                          <p:attrName>style.visibility</p:attrName>
                                        </p:attrNameLst>
                                      </p:cBhvr>
                                      <p:to>
                                        <p:strVal val="hidden"/>
                                      </p:to>
                                    </p:set>
                                  </p:childTnLst>
                                </p:cTn>
                              </p:par>
                            </p:childTnLst>
                          </p:cTn>
                        </p:par>
                      </p:childTnLst>
                    </p:cTn>
                  </p:par>
                </p:childTnLst>
              </p:cTn>
              <p:nextCondLst>
                <p:cond evt="onClick" delay="0">
                  <p:tgtEl>
                    <p:spTgt spid="2191"/>
                  </p:tgtEl>
                </p:cond>
              </p:nextCondLst>
            </p:seq>
            <p:seq concurrent="1" nextAc="seek">
              <p:cTn id="3499" restart="whenNotActive" fill="hold" evtFilter="cancelBubble" nodeType="interactiveSeq">
                <p:stCondLst>
                  <p:cond evt="onClick" delay="0">
                    <p:tgtEl>
                      <p:spTgt spid="2192"/>
                    </p:tgtEl>
                  </p:cond>
                </p:stCondLst>
                <p:endSync evt="end" delay="0">
                  <p:rtn val="all"/>
                </p:endSync>
                <p:childTnLst>
                  <p:par>
                    <p:cTn id="3500" fill="hold">
                      <p:stCondLst>
                        <p:cond delay="0"/>
                      </p:stCondLst>
                      <p:childTnLst>
                        <p:par>
                          <p:cTn id="3501" fill="hold">
                            <p:stCondLst>
                              <p:cond delay="0"/>
                            </p:stCondLst>
                            <p:childTnLst>
                              <p:par>
                                <p:cTn id="3502" presetID="1" presetClass="exit" presetSubtype="0" fill="hold" grpId="0" nodeType="clickEffect">
                                  <p:stCondLst>
                                    <p:cond delay="0"/>
                                  </p:stCondLst>
                                  <p:childTnLst>
                                    <p:set>
                                      <p:cBhvr>
                                        <p:cTn id="3503" dur="1" fill="hold">
                                          <p:stCondLst>
                                            <p:cond delay="0"/>
                                          </p:stCondLst>
                                        </p:cTn>
                                        <p:tgtEl>
                                          <p:spTgt spid="2192"/>
                                        </p:tgtEl>
                                        <p:attrNameLst>
                                          <p:attrName>style.visibility</p:attrName>
                                        </p:attrNameLst>
                                      </p:cBhvr>
                                      <p:to>
                                        <p:strVal val="hidden"/>
                                      </p:to>
                                    </p:set>
                                  </p:childTnLst>
                                </p:cTn>
                              </p:par>
                            </p:childTnLst>
                          </p:cTn>
                        </p:par>
                      </p:childTnLst>
                    </p:cTn>
                  </p:par>
                </p:childTnLst>
              </p:cTn>
              <p:nextCondLst>
                <p:cond evt="onClick" delay="0">
                  <p:tgtEl>
                    <p:spTgt spid="2192"/>
                  </p:tgtEl>
                </p:cond>
              </p:nextCondLst>
            </p:seq>
            <p:seq concurrent="1" nextAc="seek">
              <p:cTn id="3504" restart="whenNotActive" fill="hold" evtFilter="cancelBubble" nodeType="interactiveSeq">
                <p:stCondLst>
                  <p:cond evt="onClick" delay="0">
                    <p:tgtEl>
                      <p:spTgt spid="2193"/>
                    </p:tgtEl>
                  </p:cond>
                </p:stCondLst>
                <p:endSync evt="end" delay="0">
                  <p:rtn val="all"/>
                </p:endSync>
                <p:childTnLst>
                  <p:par>
                    <p:cTn id="3505" fill="hold">
                      <p:stCondLst>
                        <p:cond delay="0"/>
                      </p:stCondLst>
                      <p:childTnLst>
                        <p:par>
                          <p:cTn id="3506" fill="hold">
                            <p:stCondLst>
                              <p:cond delay="0"/>
                            </p:stCondLst>
                            <p:childTnLst>
                              <p:par>
                                <p:cTn id="3507" presetID="1" presetClass="exit" presetSubtype="0" fill="hold" grpId="0" nodeType="clickEffect">
                                  <p:stCondLst>
                                    <p:cond delay="0"/>
                                  </p:stCondLst>
                                  <p:childTnLst>
                                    <p:set>
                                      <p:cBhvr>
                                        <p:cTn id="3508" dur="1" fill="hold">
                                          <p:stCondLst>
                                            <p:cond delay="0"/>
                                          </p:stCondLst>
                                        </p:cTn>
                                        <p:tgtEl>
                                          <p:spTgt spid="2193"/>
                                        </p:tgtEl>
                                        <p:attrNameLst>
                                          <p:attrName>style.visibility</p:attrName>
                                        </p:attrNameLst>
                                      </p:cBhvr>
                                      <p:to>
                                        <p:strVal val="hidden"/>
                                      </p:to>
                                    </p:set>
                                  </p:childTnLst>
                                </p:cTn>
                              </p:par>
                            </p:childTnLst>
                          </p:cTn>
                        </p:par>
                      </p:childTnLst>
                    </p:cTn>
                  </p:par>
                </p:childTnLst>
              </p:cTn>
              <p:nextCondLst>
                <p:cond evt="onClick" delay="0">
                  <p:tgtEl>
                    <p:spTgt spid="2193"/>
                  </p:tgtEl>
                </p:cond>
              </p:nextCondLst>
            </p:seq>
            <p:seq concurrent="1" nextAc="seek">
              <p:cTn id="3509" restart="whenNotActive" fill="hold" evtFilter="cancelBubble" nodeType="interactiveSeq">
                <p:stCondLst>
                  <p:cond evt="onClick" delay="0">
                    <p:tgtEl>
                      <p:spTgt spid="2194"/>
                    </p:tgtEl>
                  </p:cond>
                </p:stCondLst>
                <p:endSync evt="end" delay="0">
                  <p:rtn val="all"/>
                </p:endSync>
                <p:childTnLst>
                  <p:par>
                    <p:cTn id="3510" fill="hold">
                      <p:stCondLst>
                        <p:cond delay="0"/>
                      </p:stCondLst>
                      <p:childTnLst>
                        <p:par>
                          <p:cTn id="3511" fill="hold">
                            <p:stCondLst>
                              <p:cond delay="0"/>
                            </p:stCondLst>
                            <p:childTnLst>
                              <p:par>
                                <p:cTn id="3512" presetID="1" presetClass="exit" presetSubtype="0" fill="hold" grpId="0" nodeType="clickEffect">
                                  <p:stCondLst>
                                    <p:cond delay="0"/>
                                  </p:stCondLst>
                                  <p:childTnLst>
                                    <p:set>
                                      <p:cBhvr>
                                        <p:cTn id="3513" dur="1" fill="hold">
                                          <p:stCondLst>
                                            <p:cond delay="0"/>
                                          </p:stCondLst>
                                        </p:cTn>
                                        <p:tgtEl>
                                          <p:spTgt spid="2194"/>
                                        </p:tgtEl>
                                        <p:attrNameLst>
                                          <p:attrName>style.visibility</p:attrName>
                                        </p:attrNameLst>
                                      </p:cBhvr>
                                      <p:to>
                                        <p:strVal val="hidden"/>
                                      </p:to>
                                    </p:set>
                                  </p:childTnLst>
                                </p:cTn>
                              </p:par>
                            </p:childTnLst>
                          </p:cTn>
                        </p:par>
                      </p:childTnLst>
                    </p:cTn>
                  </p:par>
                </p:childTnLst>
              </p:cTn>
              <p:nextCondLst>
                <p:cond evt="onClick" delay="0">
                  <p:tgtEl>
                    <p:spTgt spid="2194"/>
                  </p:tgtEl>
                </p:cond>
              </p:nextCondLst>
            </p:seq>
            <p:seq concurrent="1" nextAc="seek">
              <p:cTn id="3514" restart="whenNotActive" fill="hold" evtFilter="cancelBubble" nodeType="interactiveSeq">
                <p:stCondLst>
                  <p:cond evt="onClick" delay="0">
                    <p:tgtEl>
                      <p:spTgt spid="2195"/>
                    </p:tgtEl>
                  </p:cond>
                </p:stCondLst>
                <p:endSync evt="end" delay="0">
                  <p:rtn val="all"/>
                </p:endSync>
                <p:childTnLst>
                  <p:par>
                    <p:cTn id="3515" fill="hold">
                      <p:stCondLst>
                        <p:cond delay="0"/>
                      </p:stCondLst>
                      <p:childTnLst>
                        <p:par>
                          <p:cTn id="3516" fill="hold">
                            <p:stCondLst>
                              <p:cond delay="0"/>
                            </p:stCondLst>
                            <p:childTnLst>
                              <p:par>
                                <p:cTn id="3517" presetID="1" presetClass="exit" presetSubtype="0" fill="hold" grpId="0" nodeType="clickEffect">
                                  <p:stCondLst>
                                    <p:cond delay="0"/>
                                  </p:stCondLst>
                                  <p:childTnLst>
                                    <p:set>
                                      <p:cBhvr>
                                        <p:cTn id="3518" dur="1" fill="hold">
                                          <p:stCondLst>
                                            <p:cond delay="0"/>
                                          </p:stCondLst>
                                        </p:cTn>
                                        <p:tgtEl>
                                          <p:spTgt spid="2195"/>
                                        </p:tgtEl>
                                        <p:attrNameLst>
                                          <p:attrName>style.visibility</p:attrName>
                                        </p:attrNameLst>
                                      </p:cBhvr>
                                      <p:to>
                                        <p:strVal val="hidden"/>
                                      </p:to>
                                    </p:set>
                                  </p:childTnLst>
                                </p:cTn>
                              </p:par>
                            </p:childTnLst>
                          </p:cTn>
                        </p:par>
                      </p:childTnLst>
                    </p:cTn>
                  </p:par>
                </p:childTnLst>
              </p:cTn>
              <p:nextCondLst>
                <p:cond evt="onClick" delay="0">
                  <p:tgtEl>
                    <p:spTgt spid="2195"/>
                  </p:tgtEl>
                </p:cond>
              </p:nextCondLst>
            </p:seq>
            <p:seq concurrent="1" nextAc="seek">
              <p:cTn id="3519" restart="whenNotActive" fill="hold" evtFilter="cancelBubble" nodeType="interactiveSeq">
                <p:stCondLst>
                  <p:cond evt="onClick" delay="0">
                    <p:tgtEl>
                      <p:spTgt spid="2196"/>
                    </p:tgtEl>
                  </p:cond>
                </p:stCondLst>
                <p:endSync evt="end" delay="0">
                  <p:rtn val="all"/>
                </p:endSync>
                <p:childTnLst>
                  <p:par>
                    <p:cTn id="3520" fill="hold">
                      <p:stCondLst>
                        <p:cond delay="0"/>
                      </p:stCondLst>
                      <p:childTnLst>
                        <p:par>
                          <p:cTn id="3521" fill="hold">
                            <p:stCondLst>
                              <p:cond delay="0"/>
                            </p:stCondLst>
                            <p:childTnLst>
                              <p:par>
                                <p:cTn id="3522" presetID="1" presetClass="exit" presetSubtype="0" fill="hold" grpId="0" nodeType="clickEffect">
                                  <p:stCondLst>
                                    <p:cond delay="0"/>
                                  </p:stCondLst>
                                  <p:childTnLst>
                                    <p:set>
                                      <p:cBhvr>
                                        <p:cTn id="3523" dur="1" fill="hold">
                                          <p:stCondLst>
                                            <p:cond delay="0"/>
                                          </p:stCondLst>
                                        </p:cTn>
                                        <p:tgtEl>
                                          <p:spTgt spid="2196"/>
                                        </p:tgtEl>
                                        <p:attrNameLst>
                                          <p:attrName>style.visibility</p:attrName>
                                        </p:attrNameLst>
                                      </p:cBhvr>
                                      <p:to>
                                        <p:strVal val="hidden"/>
                                      </p:to>
                                    </p:set>
                                  </p:childTnLst>
                                </p:cTn>
                              </p:par>
                            </p:childTnLst>
                          </p:cTn>
                        </p:par>
                      </p:childTnLst>
                    </p:cTn>
                  </p:par>
                </p:childTnLst>
              </p:cTn>
              <p:nextCondLst>
                <p:cond evt="onClick" delay="0">
                  <p:tgtEl>
                    <p:spTgt spid="2196"/>
                  </p:tgtEl>
                </p:cond>
              </p:nextCondLst>
            </p:seq>
            <p:seq concurrent="1" nextAc="seek">
              <p:cTn id="3524" restart="whenNotActive" fill="hold" evtFilter="cancelBubble" nodeType="interactiveSeq">
                <p:stCondLst>
                  <p:cond evt="onClick" delay="0">
                    <p:tgtEl>
                      <p:spTgt spid="2197"/>
                    </p:tgtEl>
                  </p:cond>
                </p:stCondLst>
                <p:endSync evt="end" delay="0">
                  <p:rtn val="all"/>
                </p:endSync>
                <p:childTnLst>
                  <p:par>
                    <p:cTn id="3525" fill="hold">
                      <p:stCondLst>
                        <p:cond delay="0"/>
                      </p:stCondLst>
                      <p:childTnLst>
                        <p:par>
                          <p:cTn id="3526" fill="hold">
                            <p:stCondLst>
                              <p:cond delay="0"/>
                            </p:stCondLst>
                            <p:childTnLst>
                              <p:par>
                                <p:cTn id="3527" presetID="1" presetClass="exit" presetSubtype="0" fill="hold" grpId="0" nodeType="clickEffect">
                                  <p:stCondLst>
                                    <p:cond delay="0"/>
                                  </p:stCondLst>
                                  <p:childTnLst>
                                    <p:set>
                                      <p:cBhvr>
                                        <p:cTn id="3528" dur="1" fill="hold">
                                          <p:stCondLst>
                                            <p:cond delay="0"/>
                                          </p:stCondLst>
                                        </p:cTn>
                                        <p:tgtEl>
                                          <p:spTgt spid="2197"/>
                                        </p:tgtEl>
                                        <p:attrNameLst>
                                          <p:attrName>style.visibility</p:attrName>
                                        </p:attrNameLst>
                                      </p:cBhvr>
                                      <p:to>
                                        <p:strVal val="hidden"/>
                                      </p:to>
                                    </p:set>
                                  </p:childTnLst>
                                </p:cTn>
                              </p:par>
                            </p:childTnLst>
                          </p:cTn>
                        </p:par>
                      </p:childTnLst>
                    </p:cTn>
                  </p:par>
                </p:childTnLst>
              </p:cTn>
              <p:nextCondLst>
                <p:cond evt="onClick" delay="0">
                  <p:tgtEl>
                    <p:spTgt spid="2197"/>
                  </p:tgtEl>
                </p:cond>
              </p:nextCondLst>
            </p:seq>
            <p:seq concurrent="1" nextAc="seek">
              <p:cTn id="3529" restart="whenNotActive" fill="hold" evtFilter="cancelBubble" nodeType="interactiveSeq">
                <p:stCondLst>
                  <p:cond evt="onClick" delay="0">
                    <p:tgtEl>
                      <p:spTgt spid="2198"/>
                    </p:tgtEl>
                  </p:cond>
                </p:stCondLst>
                <p:endSync evt="end" delay="0">
                  <p:rtn val="all"/>
                </p:endSync>
                <p:childTnLst>
                  <p:par>
                    <p:cTn id="3530" fill="hold">
                      <p:stCondLst>
                        <p:cond delay="0"/>
                      </p:stCondLst>
                      <p:childTnLst>
                        <p:par>
                          <p:cTn id="3531" fill="hold">
                            <p:stCondLst>
                              <p:cond delay="0"/>
                            </p:stCondLst>
                            <p:childTnLst>
                              <p:par>
                                <p:cTn id="3532" presetID="1" presetClass="exit" presetSubtype="0" fill="hold" grpId="0" nodeType="clickEffect">
                                  <p:stCondLst>
                                    <p:cond delay="0"/>
                                  </p:stCondLst>
                                  <p:childTnLst>
                                    <p:set>
                                      <p:cBhvr>
                                        <p:cTn id="3533" dur="1" fill="hold">
                                          <p:stCondLst>
                                            <p:cond delay="0"/>
                                          </p:stCondLst>
                                        </p:cTn>
                                        <p:tgtEl>
                                          <p:spTgt spid="2198"/>
                                        </p:tgtEl>
                                        <p:attrNameLst>
                                          <p:attrName>style.visibility</p:attrName>
                                        </p:attrNameLst>
                                      </p:cBhvr>
                                      <p:to>
                                        <p:strVal val="hidden"/>
                                      </p:to>
                                    </p:set>
                                  </p:childTnLst>
                                </p:cTn>
                              </p:par>
                            </p:childTnLst>
                          </p:cTn>
                        </p:par>
                      </p:childTnLst>
                    </p:cTn>
                  </p:par>
                </p:childTnLst>
              </p:cTn>
              <p:nextCondLst>
                <p:cond evt="onClick" delay="0">
                  <p:tgtEl>
                    <p:spTgt spid="2198"/>
                  </p:tgtEl>
                </p:cond>
              </p:nextCondLst>
            </p:seq>
            <p:seq concurrent="1" nextAc="seek">
              <p:cTn id="3534" restart="whenNotActive" fill="hold" evtFilter="cancelBubble" nodeType="interactiveSeq">
                <p:stCondLst>
                  <p:cond evt="onClick" delay="0">
                    <p:tgtEl>
                      <p:spTgt spid="2199"/>
                    </p:tgtEl>
                  </p:cond>
                </p:stCondLst>
                <p:endSync evt="end" delay="0">
                  <p:rtn val="all"/>
                </p:endSync>
                <p:childTnLst>
                  <p:par>
                    <p:cTn id="3535" fill="hold">
                      <p:stCondLst>
                        <p:cond delay="0"/>
                      </p:stCondLst>
                      <p:childTnLst>
                        <p:par>
                          <p:cTn id="3536" fill="hold">
                            <p:stCondLst>
                              <p:cond delay="0"/>
                            </p:stCondLst>
                            <p:childTnLst>
                              <p:par>
                                <p:cTn id="3537" presetID="1" presetClass="exit" presetSubtype="0" fill="hold" grpId="0" nodeType="clickEffect">
                                  <p:stCondLst>
                                    <p:cond delay="0"/>
                                  </p:stCondLst>
                                  <p:childTnLst>
                                    <p:set>
                                      <p:cBhvr>
                                        <p:cTn id="3538" dur="1" fill="hold">
                                          <p:stCondLst>
                                            <p:cond delay="0"/>
                                          </p:stCondLst>
                                        </p:cTn>
                                        <p:tgtEl>
                                          <p:spTgt spid="2199"/>
                                        </p:tgtEl>
                                        <p:attrNameLst>
                                          <p:attrName>style.visibility</p:attrName>
                                        </p:attrNameLst>
                                      </p:cBhvr>
                                      <p:to>
                                        <p:strVal val="hidden"/>
                                      </p:to>
                                    </p:set>
                                  </p:childTnLst>
                                </p:cTn>
                              </p:par>
                            </p:childTnLst>
                          </p:cTn>
                        </p:par>
                      </p:childTnLst>
                    </p:cTn>
                  </p:par>
                </p:childTnLst>
              </p:cTn>
              <p:nextCondLst>
                <p:cond evt="onClick" delay="0">
                  <p:tgtEl>
                    <p:spTgt spid="2199"/>
                  </p:tgtEl>
                </p:cond>
              </p:nextCondLst>
            </p:seq>
            <p:seq concurrent="1" nextAc="seek">
              <p:cTn id="3539" restart="whenNotActive" fill="hold" evtFilter="cancelBubble" nodeType="interactiveSeq">
                <p:stCondLst>
                  <p:cond evt="onClick" delay="0">
                    <p:tgtEl>
                      <p:spTgt spid="2200"/>
                    </p:tgtEl>
                  </p:cond>
                </p:stCondLst>
                <p:endSync evt="end" delay="0">
                  <p:rtn val="all"/>
                </p:endSync>
                <p:childTnLst>
                  <p:par>
                    <p:cTn id="3540" fill="hold">
                      <p:stCondLst>
                        <p:cond delay="0"/>
                      </p:stCondLst>
                      <p:childTnLst>
                        <p:par>
                          <p:cTn id="3541" fill="hold">
                            <p:stCondLst>
                              <p:cond delay="0"/>
                            </p:stCondLst>
                            <p:childTnLst>
                              <p:par>
                                <p:cTn id="3542" presetID="1" presetClass="exit" presetSubtype="0" fill="hold" grpId="0" nodeType="clickEffect">
                                  <p:stCondLst>
                                    <p:cond delay="0"/>
                                  </p:stCondLst>
                                  <p:childTnLst>
                                    <p:set>
                                      <p:cBhvr>
                                        <p:cTn id="3543" dur="1" fill="hold">
                                          <p:stCondLst>
                                            <p:cond delay="0"/>
                                          </p:stCondLst>
                                        </p:cTn>
                                        <p:tgtEl>
                                          <p:spTgt spid="2200"/>
                                        </p:tgtEl>
                                        <p:attrNameLst>
                                          <p:attrName>style.visibility</p:attrName>
                                        </p:attrNameLst>
                                      </p:cBhvr>
                                      <p:to>
                                        <p:strVal val="hidden"/>
                                      </p:to>
                                    </p:set>
                                  </p:childTnLst>
                                </p:cTn>
                              </p:par>
                            </p:childTnLst>
                          </p:cTn>
                        </p:par>
                      </p:childTnLst>
                    </p:cTn>
                  </p:par>
                </p:childTnLst>
              </p:cTn>
              <p:nextCondLst>
                <p:cond evt="onClick" delay="0">
                  <p:tgtEl>
                    <p:spTgt spid="2200"/>
                  </p:tgtEl>
                </p:cond>
              </p:nextCondLst>
            </p:seq>
            <p:seq concurrent="1" nextAc="seek">
              <p:cTn id="3544" restart="whenNotActive" fill="hold" evtFilter="cancelBubble" nodeType="interactiveSeq">
                <p:stCondLst>
                  <p:cond evt="onClick" delay="0">
                    <p:tgtEl>
                      <p:spTgt spid="2201"/>
                    </p:tgtEl>
                  </p:cond>
                </p:stCondLst>
                <p:endSync evt="end" delay="0">
                  <p:rtn val="all"/>
                </p:endSync>
                <p:childTnLst>
                  <p:par>
                    <p:cTn id="3545" fill="hold">
                      <p:stCondLst>
                        <p:cond delay="0"/>
                      </p:stCondLst>
                      <p:childTnLst>
                        <p:par>
                          <p:cTn id="3546" fill="hold">
                            <p:stCondLst>
                              <p:cond delay="0"/>
                            </p:stCondLst>
                            <p:childTnLst>
                              <p:par>
                                <p:cTn id="3547" presetID="1" presetClass="exit" presetSubtype="0" fill="hold" grpId="0" nodeType="clickEffect">
                                  <p:stCondLst>
                                    <p:cond delay="0"/>
                                  </p:stCondLst>
                                  <p:childTnLst>
                                    <p:set>
                                      <p:cBhvr>
                                        <p:cTn id="3548" dur="1" fill="hold">
                                          <p:stCondLst>
                                            <p:cond delay="0"/>
                                          </p:stCondLst>
                                        </p:cTn>
                                        <p:tgtEl>
                                          <p:spTgt spid="2201"/>
                                        </p:tgtEl>
                                        <p:attrNameLst>
                                          <p:attrName>style.visibility</p:attrName>
                                        </p:attrNameLst>
                                      </p:cBhvr>
                                      <p:to>
                                        <p:strVal val="hidden"/>
                                      </p:to>
                                    </p:set>
                                  </p:childTnLst>
                                </p:cTn>
                              </p:par>
                            </p:childTnLst>
                          </p:cTn>
                        </p:par>
                      </p:childTnLst>
                    </p:cTn>
                  </p:par>
                </p:childTnLst>
              </p:cTn>
              <p:nextCondLst>
                <p:cond evt="onClick" delay="0">
                  <p:tgtEl>
                    <p:spTgt spid="2201"/>
                  </p:tgtEl>
                </p:cond>
              </p:nextCondLst>
            </p:seq>
            <p:seq concurrent="1" nextAc="seek">
              <p:cTn id="3549" restart="whenNotActive" fill="hold" evtFilter="cancelBubble" nodeType="interactiveSeq">
                <p:stCondLst>
                  <p:cond evt="onClick" delay="0">
                    <p:tgtEl>
                      <p:spTgt spid="2202"/>
                    </p:tgtEl>
                  </p:cond>
                </p:stCondLst>
                <p:endSync evt="end" delay="0">
                  <p:rtn val="all"/>
                </p:endSync>
                <p:childTnLst>
                  <p:par>
                    <p:cTn id="3550" fill="hold">
                      <p:stCondLst>
                        <p:cond delay="0"/>
                      </p:stCondLst>
                      <p:childTnLst>
                        <p:par>
                          <p:cTn id="3551" fill="hold">
                            <p:stCondLst>
                              <p:cond delay="0"/>
                            </p:stCondLst>
                            <p:childTnLst>
                              <p:par>
                                <p:cTn id="3552" presetID="1" presetClass="exit" presetSubtype="0" fill="hold" grpId="0" nodeType="clickEffect">
                                  <p:stCondLst>
                                    <p:cond delay="0"/>
                                  </p:stCondLst>
                                  <p:childTnLst>
                                    <p:set>
                                      <p:cBhvr>
                                        <p:cTn id="3553" dur="1" fill="hold">
                                          <p:stCondLst>
                                            <p:cond delay="0"/>
                                          </p:stCondLst>
                                        </p:cTn>
                                        <p:tgtEl>
                                          <p:spTgt spid="2202"/>
                                        </p:tgtEl>
                                        <p:attrNameLst>
                                          <p:attrName>style.visibility</p:attrName>
                                        </p:attrNameLst>
                                      </p:cBhvr>
                                      <p:to>
                                        <p:strVal val="hidden"/>
                                      </p:to>
                                    </p:set>
                                  </p:childTnLst>
                                </p:cTn>
                              </p:par>
                            </p:childTnLst>
                          </p:cTn>
                        </p:par>
                      </p:childTnLst>
                    </p:cTn>
                  </p:par>
                </p:childTnLst>
              </p:cTn>
              <p:nextCondLst>
                <p:cond evt="onClick" delay="0">
                  <p:tgtEl>
                    <p:spTgt spid="2202"/>
                  </p:tgtEl>
                </p:cond>
              </p:nextCondLst>
            </p:seq>
            <p:seq concurrent="1" nextAc="seek">
              <p:cTn id="3554" restart="whenNotActive" fill="hold" evtFilter="cancelBubble" nodeType="interactiveSeq">
                <p:stCondLst>
                  <p:cond evt="onClick" delay="0">
                    <p:tgtEl>
                      <p:spTgt spid="2203"/>
                    </p:tgtEl>
                  </p:cond>
                </p:stCondLst>
                <p:endSync evt="end" delay="0">
                  <p:rtn val="all"/>
                </p:endSync>
                <p:childTnLst>
                  <p:par>
                    <p:cTn id="3555" fill="hold">
                      <p:stCondLst>
                        <p:cond delay="0"/>
                      </p:stCondLst>
                      <p:childTnLst>
                        <p:par>
                          <p:cTn id="3556" fill="hold">
                            <p:stCondLst>
                              <p:cond delay="0"/>
                            </p:stCondLst>
                            <p:childTnLst>
                              <p:par>
                                <p:cTn id="3557" presetID="1" presetClass="exit" presetSubtype="0" fill="hold" grpId="0" nodeType="clickEffect">
                                  <p:stCondLst>
                                    <p:cond delay="0"/>
                                  </p:stCondLst>
                                  <p:childTnLst>
                                    <p:set>
                                      <p:cBhvr>
                                        <p:cTn id="3558" dur="1" fill="hold">
                                          <p:stCondLst>
                                            <p:cond delay="0"/>
                                          </p:stCondLst>
                                        </p:cTn>
                                        <p:tgtEl>
                                          <p:spTgt spid="2203"/>
                                        </p:tgtEl>
                                        <p:attrNameLst>
                                          <p:attrName>style.visibility</p:attrName>
                                        </p:attrNameLst>
                                      </p:cBhvr>
                                      <p:to>
                                        <p:strVal val="hidden"/>
                                      </p:to>
                                    </p:set>
                                  </p:childTnLst>
                                </p:cTn>
                              </p:par>
                            </p:childTnLst>
                          </p:cTn>
                        </p:par>
                      </p:childTnLst>
                    </p:cTn>
                  </p:par>
                </p:childTnLst>
              </p:cTn>
              <p:nextCondLst>
                <p:cond evt="onClick" delay="0">
                  <p:tgtEl>
                    <p:spTgt spid="2203"/>
                  </p:tgtEl>
                </p:cond>
              </p:nextCondLst>
            </p:seq>
            <p:seq concurrent="1" nextAc="seek">
              <p:cTn id="3559" restart="whenNotActive" fill="hold" evtFilter="cancelBubble" nodeType="interactiveSeq">
                <p:stCondLst>
                  <p:cond evt="onClick" delay="0">
                    <p:tgtEl>
                      <p:spTgt spid="2204"/>
                    </p:tgtEl>
                  </p:cond>
                </p:stCondLst>
                <p:endSync evt="end" delay="0">
                  <p:rtn val="all"/>
                </p:endSync>
                <p:childTnLst>
                  <p:par>
                    <p:cTn id="3560" fill="hold">
                      <p:stCondLst>
                        <p:cond delay="0"/>
                      </p:stCondLst>
                      <p:childTnLst>
                        <p:par>
                          <p:cTn id="3561" fill="hold">
                            <p:stCondLst>
                              <p:cond delay="0"/>
                            </p:stCondLst>
                            <p:childTnLst>
                              <p:par>
                                <p:cTn id="3562" presetID="1" presetClass="exit" presetSubtype="0" fill="hold" grpId="0" nodeType="clickEffect">
                                  <p:stCondLst>
                                    <p:cond delay="0"/>
                                  </p:stCondLst>
                                  <p:childTnLst>
                                    <p:set>
                                      <p:cBhvr>
                                        <p:cTn id="3563" dur="1" fill="hold">
                                          <p:stCondLst>
                                            <p:cond delay="0"/>
                                          </p:stCondLst>
                                        </p:cTn>
                                        <p:tgtEl>
                                          <p:spTgt spid="2204"/>
                                        </p:tgtEl>
                                        <p:attrNameLst>
                                          <p:attrName>style.visibility</p:attrName>
                                        </p:attrNameLst>
                                      </p:cBhvr>
                                      <p:to>
                                        <p:strVal val="hidden"/>
                                      </p:to>
                                    </p:set>
                                  </p:childTnLst>
                                </p:cTn>
                              </p:par>
                            </p:childTnLst>
                          </p:cTn>
                        </p:par>
                      </p:childTnLst>
                    </p:cTn>
                  </p:par>
                </p:childTnLst>
              </p:cTn>
              <p:nextCondLst>
                <p:cond evt="onClick" delay="0">
                  <p:tgtEl>
                    <p:spTgt spid="2204"/>
                  </p:tgtEl>
                </p:cond>
              </p:nextCondLst>
            </p:seq>
            <p:seq concurrent="1" nextAc="seek">
              <p:cTn id="3564" restart="whenNotActive" fill="hold" evtFilter="cancelBubble" nodeType="interactiveSeq">
                <p:stCondLst>
                  <p:cond evt="onClick" delay="0">
                    <p:tgtEl>
                      <p:spTgt spid="2205"/>
                    </p:tgtEl>
                  </p:cond>
                </p:stCondLst>
                <p:endSync evt="end" delay="0">
                  <p:rtn val="all"/>
                </p:endSync>
                <p:childTnLst>
                  <p:par>
                    <p:cTn id="3565" fill="hold">
                      <p:stCondLst>
                        <p:cond delay="0"/>
                      </p:stCondLst>
                      <p:childTnLst>
                        <p:par>
                          <p:cTn id="3566" fill="hold">
                            <p:stCondLst>
                              <p:cond delay="0"/>
                            </p:stCondLst>
                            <p:childTnLst>
                              <p:par>
                                <p:cTn id="3567" presetID="1" presetClass="exit" presetSubtype="0" fill="hold" grpId="0" nodeType="clickEffect">
                                  <p:stCondLst>
                                    <p:cond delay="0"/>
                                  </p:stCondLst>
                                  <p:childTnLst>
                                    <p:set>
                                      <p:cBhvr>
                                        <p:cTn id="3568" dur="1" fill="hold">
                                          <p:stCondLst>
                                            <p:cond delay="0"/>
                                          </p:stCondLst>
                                        </p:cTn>
                                        <p:tgtEl>
                                          <p:spTgt spid="2205"/>
                                        </p:tgtEl>
                                        <p:attrNameLst>
                                          <p:attrName>style.visibility</p:attrName>
                                        </p:attrNameLst>
                                      </p:cBhvr>
                                      <p:to>
                                        <p:strVal val="hidden"/>
                                      </p:to>
                                    </p:set>
                                  </p:childTnLst>
                                </p:cTn>
                              </p:par>
                            </p:childTnLst>
                          </p:cTn>
                        </p:par>
                      </p:childTnLst>
                    </p:cTn>
                  </p:par>
                </p:childTnLst>
              </p:cTn>
              <p:nextCondLst>
                <p:cond evt="onClick" delay="0">
                  <p:tgtEl>
                    <p:spTgt spid="2205"/>
                  </p:tgtEl>
                </p:cond>
              </p:nextCondLst>
            </p:seq>
            <p:seq concurrent="1" nextAc="seek">
              <p:cTn id="3569" restart="whenNotActive" fill="hold" evtFilter="cancelBubble" nodeType="interactiveSeq">
                <p:stCondLst>
                  <p:cond evt="onClick" delay="0">
                    <p:tgtEl>
                      <p:spTgt spid="2206"/>
                    </p:tgtEl>
                  </p:cond>
                </p:stCondLst>
                <p:endSync evt="end" delay="0">
                  <p:rtn val="all"/>
                </p:endSync>
                <p:childTnLst>
                  <p:par>
                    <p:cTn id="3570" fill="hold">
                      <p:stCondLst>
                        <p:cond delay="0"/>
                      </p:stCondLst>
                      <p:childTnLst>
                        <p:par>
                          <p:cTn id="3571" fill="hold">
                            <p:stCondLst>
                              <p:cond delay="0"/>
                            </p:stCondLst>
                            <p:childTnLst>
                              <p:par>
                                <p:cTn id="3572" presetID="1" presetClass="exit" presetSubtype="0" fill="hold" grpId="0" nodeType="clickEffect">
                                  <p:stCondLst>
                                    <p:cond delay="0"/>
                                  </p:stCondLst>
                                  <p:childTnLst>
                                    <p:set>
                                      <p:cBhvr>
                                        <p:cTn id="3573" dur="1" fill="hold">
                                          <p:stCondLst>
                                            <p:cond delay="0"/>
                                          </p:stCondLst>
                                        </p:cTn>
                                        <p:tgtEl>
                                          <p:spTgt spid="2206"/>
                                        </p:tgtEl>
                                        <p:attrNameLst>
                                          <p:attrName>style.visibility</p:attrName>
                                        </p:attrNameLst>
                                      </p:cBhvr>
                                      <p:to>
                                        <p:strVal val="hidden"/>
                                      </p:to>
                                    </p:set>
                                  </p:childTnLst>
                                </p:cTn>
                              </p:par>
                            </p:childTnLst>
                          </p:cTn>
                        </p:par>
                      </p:childTnLst>
                    </p:cTn>
                  </p:par>
                </p:childTnLst>
              </p:cTn>
              <p:nextCondLst>
                <p:cond evt="onClick" delay="0">
                  <p:tgtEl>
                    <p:spTgt spid="2206"/>
                  </p:tgtEl>
                </p:cond>
              </p:nextCondLst>
            </p:seq>
            <p:seq concurrent="1" nextAc="seek">
              <p:cTn id="3574" restart="whenNotActive" fill="hold" evtFilter="cancelBubble" nodeType="interactiveSeq">
                <p:stCondLst>
                  <p:cond evt="onClick" delay="0">
                    <p:tgtEl>
                      <p:spTgt spid="2207"/>
                    </p:tgtEl>
                  </p:cond>
                </p:stCondLst>
                <p:endSync evt="end" delay="0">
                  <p:rtn val="all"/>
                </p:endSync>
                <p:childTnLst>
                  <p:par>
                    <p:cTn id="3575" fill="hold">
                      <p:stCondLst>
                        <p:cond delay="0"/>
                      </p:stCondLst>
                      <p:childTnLst>
                        <p:par>
                          <p:cTn id="3576" fill="hold">
                            <p:stCondLst>
                              <p:cond delay="0"/>
                            </p:stCondLst>
                            <p:childTnLst>
                              <p:par>
                                <p:cTn id="3577" presetID="1" presetClass="exit" presetSubtype="0" fill="hold" grpId="0" nodeType="clickEffect">
                                  <p:stCondLst>
                                    <p:cond delay="0"/>
                                  </p:stCondLst>
                                  <p:childTnLst>
                                    <p:set>
                                      <p:cBhvr>
                                        <p:cTn id="3578" dur="1" fill="hold">
                                          <p:stCondLst>
                                            <p:cond delay="0"/>
                                          </p:stCondLst>
                                        </p:cTn>
                                        <p:tgtEl>
                                          <p:spTgt spid="2207"/>
                                        </p:tgtEl>
                                        <p:attrNameLst>
                                          <p:attrName>style.visibility</p:attrName>
                                        </p:attrNameLst>
                                      </p:cBhvr>
                                      <p:to>
                                        <p:strVal val="hidden"/>
                                      </p:to>
                                    </p:set>
                                  </p:childTnLst>
                                </p:cTn>
                              </p:par>
                            </p:childTnLst>
                          </p:cTn>
                        </p:par>
                      </p:childTnLst>
                    </p:cTn>
                  </p:par>
                </p:childTnLst>
              </p:cTn>
              <p:nextCondLst>
                <p:cond evt="onClick" delay="0">
                  <p:tgtEl>
                    <p:spTgt spid="2207"/>
                  </p:tgtEl>
                </p:cond>
              </p:nextCondLst>
            </p:seq>
            <p:seq concurrent="1" nextAc="seek">
              <p:cTn id="3579" restart="whenNotActive" fill="hold" evtFilter="cancelBubble" nodeType="interactiveSeq">
                <p:stCondLst>
                  <p:cond evt="onClick" delay="0">
                    <p:tgtEl>
                      <p:spTgt spid="2208"/>
                    </p:tgtEl>
                  </p:cond>
                </p:stCondLst>
                <p:endSync evt="end" delay="0">
                  <p:rtn val="all"/>
                </p:endSync>
                <p:childTnLst>
                  <p:par>
                    <p:cTn id="3580" fill="hold">
                      <p:stCondLst>
                        <p:cond delay="0"/>
                      </p:stCondLst>
                      <p:childTnLst>
                        <p:par>
                          <p:cTn id="3581" fill="hold">
                            <p:stCondLst>
                              <p:cond delay="0"/>
                            </p:stCondLst>
                            <p:childTnLst>
                              <p:par>
                                <p:cTn id="3582" presetID="1" presetClass="exit" presetSubtype="0" fill="hold" grpId="0" nodeType="clickEffect">
                                  <p:stCondLst>
                                    <p:cond delay="0"/>
                                  </p:stCondLst>
                                  <p:childTnLst>
                                    <p:set>
                                      <p:cBhvr>
                                        <p:cTn id="3583" dur="1" fill="hold">
                                          <p:stCondLst>
                                            <p:cond delay="0"/>
                                          </p:stCondLst>
                                        </p:cTn>
                                        <p:tgtEl>
                                          <p:spTgt spid="2208"/>
                                        </p:tgtEl>
                                        <p:attrNameLst>
                                          <p:attrName>style.visibility</p:attrName>
                                        </p:attrNameLst>
                                      </p:cBhvr>
                                      <p:to>
                                        <p:strVal val="hidden"/>
                                      </p:to>
                                    </p:set>
                                  </p:childTnLst>
                                </p:cTn>
                              </p:par>
                            </p:childTnLst>
                          </p:cTn>
                        </p:par>
                      </p:childTnLst>
                    </p:cTn>
                  </p:par>
                </p:childTnLst>
              </p:cTn>
              <p:nextCondLst>
                <p:cond evt="onClick" delay="0">
                  <p:tgtEl>
                    <p:spTgt spid="2208"/>
                  </p:tgtEl>
                </p:cond>
              </p:nextCondLst>
            </p:seq>
            <p:seq concurrent="1" nextAc="seek">
              <p:cTn id="3584" restart="whenNotActive" fill="hold" evtFilter="cancelBubble" nodeType="interactiveSeq">
                <p:stCondLst>
                  <p:cond evt="onClick" delay="0">
                    <p:tgtEl>
                      <p:spTgt spid="2209"/>
                    </p:tgtEl>
                  </p:cond>
                </p:stCondLst>
                <p:endSync evt="end" delay="0">
                  <p:rtn val="all"/>
                </p:endSync>
                <p:childTnLst>
                  <p:par>
                    <p:cTn id="3585" fill="hold">
                      <p:stCondLst>
                        <p:cond delay="0"/>
                      </p:stCondLst>
                      <p:childTnLst>
                        <p:par>
                          <p:cTn id="3586" fill="hold">
                            <p:stCondLst>
                              <p:cond delay="0"/>
                            </p:stCondLst>
                            <p:childTnLst>
                              <p:par>
                                <p:cTn id="3587" presetID="1" presetClass="exit" presetSubtype="0" fill="hold" grpId="0" nodeType="clickEffect">
                                  <p:stCondLst>
                                    <p:cond delay="0"/>
                                  </p:stCondLst>
                                  <p:childTnLst>
                                    <p:set>
                                      <p:cBhvr>
                                        <p:cTn id="3588" dur="1" fill="hold">
                                          <p:stCondLst>
                                            <p:cond delay="0"/>
                                          </p:stCondLst>
                                        </p:cTn>
                                        <p:tgtEl>
                                          <p:spTgt spid="2209"/>
                                        </p:tgtEl>
                                        <p:attrNameLst>
                                          <p:attrName>style.visibility</p:attrName>
                                        </p:attrNameLst>
                                      </p:cBhvr>
                                      <p:to>
                                        <p:strVal val="hidden"/>
                                      </p:to>
                                    </p:set>
                                  </p:childTnLst>
                                </p:cTn>
                              </p:par>
                            </p:childTnLst>
                          </p:cTn>
                        </p:par>
                      </p:childTnLst>
                    </p:cTn>
                  </p:par>
                </p:childTnLst>
              </p:cTn>
              <p:nextCondLst>
                <p:cond evt="onClick" delay="0">
                  <p:tgtEl>
                    <p:spTgt spid="2209"/>
                  </p:tgtEl>
                </p:cond>
              </p:nextCondLst>
            </p:seq>
            <p:seq concurrent="1" nextAc="seek">
              <p:cTn id="3589" restart="whenNotActive" fill="hold" evtFilter="cancelBubble" nodeType="interactiveSeq">
                <p:stCondLst>
                  <p:cond evt="onClick" delay="0">
                    <p:tgtEl>
                      <p:spTgt spid="2210"/>
                    </p:tgtEl>
                  </p:cond>
                </p:stCondLst>
                <p:endSync evt="end" delay="0">
                  <p:rtn val="all"/>
                </p:endSync>
                <p:childTnLst>
                  <p:par>
                    <p:cTn id="3590" fill="hold">
                      <p:stCondLst>
                        <p:cond delay="0"/>
                      </p:stCondLst>
                      <p:childTnLst>
                        <p:par>
                          <p:cTn id="3591" fill="hold">
                            <p:stCondLst>
                              <p:cond delay="0"/>
                            </p:stCondLst>
                            <p:childTnLst>
                              <p:par>
                                <p:cTn id="3592" presetID="1" presetClass="exit" presetSubtype="0" fill="hold" grpId="0" nodeType="clickEffect">
                                  <p:stCondLst>
                                    <p:cond delay="0"/>
                                  </p:stCondLst>
                                  <p:childTnLst>
                                    <p:set>
                                      <p:cBhvr>
                                        <p:cTn id="3593" dur="1" fill="hold">
                                          <p:stCondLst>
                                            <p:cond delay="0"/>
                                          </p:stCondLst>
                                        </p:cTn>
                                        <p:tgtEl>
                                          <p:spTgt spid="2210"/>
                                        </p:tgtEl>
                                        <p:attrNameLst>
                                          <p:attrName>style.visibility</p:attrName>
                                        </p:attrNameLst>
                                      </p:cBhvr>
                                      <p:to>
                                        <p:strVal val="hidden"/>
                                      </p:to>
                                    </p:set>
                                  </p:childTnLst>
                                </p:cTn>
                              </p:par>
                            </p:childTnLst>
                          </p:cTn>
                        </p:par>
                      </p:childTnLst>
                    </p:cTn>
                  </p:par>
                </p:childTnLst>
              </p:cTn>
              <p:nextCondLst>
                <p:cond evt="onClick" delay="0">
                  <p:tgtEl>
                    <p:spTgt spid="2210"/>
                  </p:tgtEl>
                </p:cond>
              </p:nextCondLst>
            </p:seq>
            <p:seq concurrent="1" nextAc="seek">
              <p:cTn id="3594" restart="whenNotActive" fill="hold" evtFilter="cancelBubble" nodeType="interactiveSeq">
                <p:stCondLst>
                  <p:cond evt="onClick" delay="0">
                    <p:tgtEl>
                      <p:spTgt spid="2211"/>
                    </p:tgtEl>
                  </p:cond>
                </p:stCondLst>
                <p:endSync evt="end" delay="0">
                  <p:rtn val="all"/>
                </p:endSync>
                <p:childTnLst>
                  <p:par>
                    <p:cTn id="3595" fill="hold">
                      <p:stCondLst>
                        <p:cond delay="0"/>
                      </p:stCondLst>
                      <p:childTnLst>
                        <p:par>
                          <p:cTn id="3596" fill="hold">
                            <p:stCondLst>
                              <p:cond delay="0"/>
                            </p:stCondLst>
                            <p:childTnLst>
                              <p:par>
                                <p:cTn id="3597" presetID="1" presetClass="exit" presetSubtype="0" fill="hold" grpId="0" nodeType="clickEffect">
                                  <p:stCondLst>
                                    <p:cond delay="0"/>
                                  </p:stCondLst>
                                  <p:childTnLst>
                                    <p:set>
                                      <p:cBhvr>
                                        <p:cTn id="3598" dur="1" fill="hold">
                                          <p:stCondLst>
                                            <p:cond delay="0"/>
                                          </p:stCondLst>
                                        </p:cTn>
                                        <p:tgtEl>
                                          <p:spTgt spid="2211"/>
                                        </p:tgtEl>
                                        <p:attrNameLst>
                                          <p:attrName>style.visibility</p:attrName>
                                        </p:attrNameLst>
                                      </p:cBhvr>
                                      <p:to>
                                        <p:strVal val="hidden"/>
                                      </p:to>
                                    </p:set>
                                  </p:childTnLst>
                                </p:cTn>
                              </p:par>
                            </p:childTnLst>
                          </p:cTn>
                        </p:par>
                      </p:childTnLst>
                    </p:cTn>
                  </p:par>
                </p:childTnLst>
              </p:cTn>
              <p:nextCondLst>
                <p:cond evt="onClick" delay="0">
                  <p:tgtEl>
                    <p:spTgt spid="2211"/>
                  </p:tgtEl>
                </p:cond>
              </p:nextCondLst>
            </p:seq>
            <p:seq concurrent="1" nextAc="seek">
              <p:cTn id="3599" restart="whenNotActive" fill="hold" evtFilter="cancelBubble" nodeType="interactiveSeq">
                <p:stCondLst>
                  <p:cond evt="onClick" delay="0">
                    <p:tgtEl>
                      <p:spTgt spid="2161"/>
                    </p:tgtEl>
                  </p:cond>
                </p:stCondLst>
                <p:endSync evt="end" delay="0">
                  <p:rtn val="all"/>
                </p:endSync>
                <p:childTnLst>
                  <p:par>
                    <p:cTn id="3600" fill="hold">
                      <p:stCondLst>
                        <p:cond delay="0"/>
                      </p:stCondLst>
                      <p:childTnLst>
                        <p:par>
                          <p:cTn id="3601" fill="hold">
                            <p:stCondLst>
                              <p:cond delay="0"/>
                            </p:stCondLst>
                            <p:childTnLst>
                              <p:par>
                                <p:cTn id="3602" presetID="1" presetClass="exit" presetSubtype="0" fill="hold" grpId="0" nodeType="clickEffect">
                                  <p:stCondLst>
                                    <p:cond delay="0"/>
                                  </p:stCondLst>
                                  <p:childTnLst>
                                    <p:set>
                                      <p:cBhvr>
                                        <p:cTn id="3603" dur="1" fill="hold">
                                          <p:stCondLst>
                                            <p:cond delay="0"/>
                                          </p:stCondLst>
                                        </p:cTn>
                                        <p:tgtEl>
                                          <p:spTgt spid="2161"/>
                                        </p:tgtEl>
                                        <p:attrNameLst>
                                          <p:attrName>style.visibility</p:attrName>
                                        </p:attrNameLst>
                                      </p:cBhvr>
                                      <p:to>
                                        <p:strVal val="hidden"/>
                                      </p:to>
                                    </p:set>
                                  </p:childTnLst>
                                </p:cTn>
                              </p:par>
                            </p:childTnLst>
                          </p:cTn>
                        </p:par>
                      </p:childTnLst>
                    </p:cTn>
                  </p:par>
                </p:childTnLst>
              </p:cTn>
              <p:nextCondLst>
                <p:cond evt="onClick" delay="0">
                  <p:tgtEl>
                    <p:spTgt spid="2161"/>
                  </p:tgtEl>
                </p:cond>
              </p:nextCondLst>
            </p:seq>
            <p:seq concurrent="1" nextAc="seek">
              <p:cTn id="3604" restart="whenNotActive" fill="hold" evtFilter="cancelBubble" nodeType="interactiveSeq">
                <p:stCondLst>
                  <p:cond evt="onClick" delay="0">
                    <p:tgtEl>
                      <p:spTgt spid="2212"/>
                    </p:tgtEl>
                  </p:cond>
                </p:stCondLst>
                <p:endSync evt="end" delay="0">
                  <p:rtn val="all"/>
                </p:endSync>
                <p:childTnLst>
                  <p:par>
                    <p:cTn id="3605" fill="hold">
                      <p:stCondLst>
                        <p:cond delay="0"/>
                      </p:stCondLst>
                      <p:childTnLst>
                        <p:par>
                          <p:cTn id="3606" fill="hold">
                            <p:stCondLst>
                              <p:cond delay="0"/>
                            </p:stCondLst>
                            <p:childTnLst>
                              <p:par>
                                <p:cTn id="3607" presetID="1" presetClass="exit" presetSubtype="0" fill="hold" grpId="0" nodeType="clickEffect">
                                  <p:stCondLst>
                                    <p:cond delay="0"/>
                                  </p:stCondLst>
                                  <p:childTnLst>
                                    <p:set>
                                      <p:cBhvr>
                                        <p:cTn id="3608" dur="1" fill="hold">
                                          <p:stCondLst>
                                            <p:cond delay="0"/>
                                          </p:stCondLst>
                                        </p:cTn>
                                        <p:tgtEl>
                                          <p:spTgt spid="2212"/>
                                        </p:tgtEl>
                                        <p:attrNameLst>
                                          <p:attrName>style.visibility</p:attrName>
                                        </p:attrNameLst>
                                      </p:cBhvr>
                                      <p:to>
                                        <p:strVal val="hidden"/>
                                      </p:to>
                                    </p:set>
                                  </p:childTnLst>
                                </p:cTn>
                              </p:par>
                            </p:childTnLst>
                          </p:cTn>
                        </p:par>
                      </p:childTnLst>
                    </p:cTn>
                  </p:par>
                </p:childTnLst>
              </p:cTn>
              <p:nextCondLst>
                <p:cond evt="onClick" delay="0">
                  <p:tgtEl>
                    <p:spTgt spid="2212"/>
                  </p:tgtEl>
                </p:cond>
              </p:nextCondLst>
            </p:seq>
            <p:seq concurrent="1" nextAc="seek">
              <p:cTn id="3609" restart="whenNotActive" fill="hold" evtFilter="cancelBubble" nodeType="interactiveSeq">
                <p:stCondLst>
                  <p:cond evt="onClick" delay="0">
                    <p:tgtEl>
                      <p:spTgt spid="2213"/>
                    </p:tgtEl>
                  </p:cond>
                </p:stCondLst>
                <p:endSync evt="end" delay="0">
                  <p:rtn val="all"/>
                </p:endSync>
                <p:childTnLst>
                  <p:par>
                    <p:cTn id="3610" fill="hold">
                      <p:stCondLst>
                        <p:cond delay="0"/>
                      </p:stCondLst>
                      <p:childTnLst>
                        <p:par>
                          <p:cTn id="3611" fill="hold">
                            <p:stCondLst>
                              <p:cond delay="0"/>
                            </p:stCondLst>
                            <p:childTnLst>
                              <p:par>
                                <p:cTn id="3612" presetID="1" presetClass="exit" presetSubtype="0" fill="hold" grpId="0" nodeType="clickEffect">
                                  <p:stCondLst>
                                    <p:cond delay="0"/>
                                  </p:stCondLst>
                                  <p:childTnLst>
                                    <p:set>
                                      <p:cBhvr>
                                        <p:cTn id="3613" dur="1" fill="hold">
                                          <p:stCondLst>
                                            <p:cond delay="0"/>
                                          </p:stCondLst>
                                        </p:cTn>
                                        <p:tgtEl>
                                          <p:spTgt spid="2213"/>
                                        </p:tgtEl>
                                        <p:attrNameLst>
                                          <p:attrName>style.visibility</p:attrName>
                                        </p:attrNameLst>
                                      </p:cBhvr>
                                      <p:to>
                                        <p:strVal val="hidden"/>
                                      </p:to>
                                    </p:set>
                                  </p:childTnLst>
                                </p:cTn>
                              </p:par>
                            </p:childTnLst>
                          </p:cTn>
                        </p:par>
                      </p:childTnLst>
                    </p:cTn>
                  </p:par>
                </p:childTnLst>
              </p:cTn>
              <p:nextCondLst>
                <p:cond evt="onClick" delay="0">
                  <p:tgtEl>
                    <p:spTgt spid="2213"/>
                  </p:tgtEl>
                </p:cond>
              </p:nextCondLst>
            </p:seq>
            <p:seq concurrent="1" nextAc="seek">
              <p:cTn id="3614" restart="whenNotActive" fill="hold" evtFilter="cancelBubble" nodeType="interactiveSeq">
                <p:stCondLst>
                  <p:cond evt="onClick" delay="0">
                    <p:tgtEl>
                      <p:spTgt spid="2214"/>
                    </p:tgtEl>
                  </p:cond>
                </p:stCondLst>
                <p:endSync evt="end" delay="0">
                  <p:rtn val="all"/>
                </p:endSync>
                <p:childTnLst>
                  <p:par>
                    <p:cTn id="3615" fill="hold">
                      <p:stCondLst>
                        <p:cond delay="0"/>
                      </p:stCondLst>
                      <p:childTnLst>
                        <p:par>
                          <p:cTn id="3616" fill="hold">
                            <p:stCondLst>
                              <p:cond delay="0"/>
                            </p:stCondLst>
                            <p:childTnLst>
                              <p:par>
                                <p:cTn id="3617" presetID="1" presetClass="exit" presetSubtype="0" fill="hold" grpId="0" nodeType="clickEffect">
                                  <p:stCondLst>
                                    <p:cond delay="0"/>
                                  </p:stCondLst>
                                  <p:childTnLst>
                                    <p:set>
                                      <p:cBhvr>
                                        <p:cTn id="3618" dur="1" fill="hold">
                                          <p:stCondLst>
                                            <p:cond delay="0"/>
                                          </p:stCondLst>
                                        </p:cTn>
                                        <p:tgtEl>
                                          <p:spTgt spid="2214"/>
                                        </p:tgtEl>
                                        <p:attrNameLst>
                                          <p:attrName>style.visibility</p:attrName>
                                        </p:attrNameLst>
                                      </p:cBhvr>
                                      <p:to>
                                        <p:strVal val="hidden"/>
                                      </p:to>
                                    </p:set>
                                  </p:childTnLst>
                                </p:cTn>
                              </p:par>
                            </p:childTnLst>
                          </p:cTn>
                        </p:par>
                      </p:childTnLst>
                    </p:cTn>
                  </p:par>
                </p:childTnLst>
              </p:cTn>
              <p:nextCondLst>
                <p:cond evt="onClick" delay="0">
                  <p:tgtEl>
                    <p:spTgt spid="2214"/>
                  </p:tgtEl>
                </p:cond>
              </p:nextCondLst>
            </p:seq>
            <p:seq concurrent="1" nextAc="seek">
              <p:cTn id="3619" restart="whenNotActive" fill="hold" evtFilter="cancelBubble" nodeType="interactiveSeq">
                <p:stCondLst>
                  <p:cond evt="onClick" delay="0">
                    <p:tgtEl>
                      <p:spTgt spid="2215"/>
                    </p:tgtEl>
                  </p:cond>
                </p:stCondLst>
                <p:endSync evt="end" delay="0">
                  <p:rtn val="all"/>
                </p:endSync>
                <p:childTnLst>
                  <p:par>
                    <p:cTn id="3620" fill="hold">
                      <p:stCondLst>
                        <p:cond delay="0"/>
                      </p:stCondLst>
                      <p:childTnLst>
                        <p:par>
                          <p:cTn id="3621" fill="hold">
                            <p:stCondLst>
                              <p:cond delay="0"/>
                            </p:stCondLst>
                            <p:childTnLst>
                              <p:par>
                                <p:cTn id="3622" presetID="1" presetClass="exit" presetSubtype="0" fill="hold" grpId="0" nodeType="clickEffect">
                                  <p:stCondLst>
                                    <p:cond delay="0"/>
                                  </p:stCondLst>
                                  <p:childTnLst>
                                    <p:set>
                                      <p:cBhvr>
                                        <p:cTn id="3623" dur="1" fill="hold">
                                          <p:stCondLst>
                                            <p:cond delay="0"/>
                                          </p:stCondLst>
                                        </p:cTn>
                                        <p:tgtEl>
                                          <p:spTgt spid="2215"/>
                                        </p:tgtEl>
                                        <p:attrNameLst>
                                          <p:attrName>style.visibility</p:attrName>
                                        </p:attrNameLst>
                                      </p:cBhvr>
                                      <p:to>
                                        <p:strVal val="hidden"/>
                                      </p:to>
                                    </p:set>
                                  </p:childTnLst>
                                </p:cTn>
                              </p:par>
                            </p:childTnLst>
                          </p:cTn>
                        </p:par>
                      </p:childTnLst>
                    </p:cTn>
                  </p:par>
                </p:childTnLst>
              </p:cTn>
              <p:nextCondLst>
                <p:cond evt="onClick" delay="0">
                  <p:tgtEl>
                    <p:spTgt spid="2215"/>
                  </p:tgtEl>
                </p:cond>
              </p:nextCondLst>
            </p:seq>
            <p:seq concurrent="1" nextAc="seek">
              <p:cTn id="3624" restart="whenNotActive" fill="hold" evtFilter="cancelBubble" nodeType="interactiveSeq">
                <p:stCondLst>
                  <p:cond evt="onClick" delay="0">
                    <p:tgtEl>
                      <p:spTgt spid="2216"/>
                    </p:tgtEl>
                  </p:cond>
                </p:stCondLst>
                <p:endSync evt="end" delay="0">
                  <p:rtn val="all"/>
                </p:endSync>
                <p:childTnLst>
                  <p:par>
                    <p:cTn id="3625" fill="hold">
                      <p:stCondLst>
                        <p:cond delay="0"/>
                      </p:stCondLst>
                      <p:childTnLst>
                        <p:par>
                          <p:cTn id="3626" fill="hold">
                            <p:stCondLst>
                              <p:cond delay="0"/>
                            </p:stCondLst>
                            <p:childTnLst>
                              <p:par>
                                <p:cTn id="3627" presetID="1" presetClass="exit" presetSubtype="0" fill="hold" grpId="0" nodeType="clickEffect">
                                  <p:stCondLst>
                                    <p:cond delay="0"/>
                                  </p:stCondLst>
                                  <p:childTnLst>
                                    <p:set>
                                      <p:cBhvr>
                                        <p:cTn id="3628" dur="1" fill="hold">
                                          <p:stCondLst>
                                            <p:cond delay="0"/>
                                          </p:stCondLst>
                                        </p:cTn>
                                        <p:tgtEl>
                                          <p:spTgt spid="2216"/>
                                        </p:tgtEl>
                                        <p:attrNameLst>
                                          <p:attrName>style.visibility</p:attrName>
                                        </p:attrNameLst>
                                      </p:cBhvr>
                                      <p:to>
                                        <p:strVal val="hidden"/>
                                      </p:to>
                                    </p:set>
                                  </p:childTnLst>
                                </p:cTn>
                              </p:par>
                            </p:childTnLst>
                          </p:cTn>
                        </p:par>
                      </p:childTnLst>
                    </p:cTn>
                  </p:par>
                </p:childTnLst>
              </p:cTn>
              <p:nextCondLst>
                <p:cond evt="onClick" delay="0">
                  <p:tgtEl>
                    <p:spTgt spid="2216"/>
                  </p:tgtEl>
                </p:cond>
              </p:nextCondLst>
            </p:seq>
            <p:seq concurrent="1" nextAc="seek">
              <p:cTn id="3629" restart="whenNotActive" fill="hold" evtFilter="cancelBubble" nodeType="interactiveSeq">
                <p:stCondLst>
                  <p:cond evt="onClick" delay="0">
                    <p:tgtEl>
                      <p:spTgt spid="2217"/>
                    </p:tgtEl>
                  </p:cond>
                </p:stCondLst>
                <p:endSync evt="end" delay="0">
                  <p:rtn val="all"/>
                </p:endSync>
                <p:childTnLst>
                  <p:par>
                    <p:cTn id="3630" fill="hold">
                      <p:stCondLst>
                        <p:cond delay="0"/>
                      </p:stCondLst>
                      <p:childTnLst>
                        <p:par>
                          <p:cTn id="3631" fill="hold">
                            <p:stCondLst>
                              <p:cond delay="0"/>
                            </p:stCondLst>
                            <p:childTnLst>
                              <p:par>
                                <p:cTn id="3632" presetID="1" presetClass="exit" presetSubtype="0" fill="hold" grpId="0" nodeType="clickEffect">
                                  <p:stCondLst>
                                    <p:cond delay="0"/>
                                  </p:stCondLst>
                                  <p:childTnLst>
                                    <p:set>
                                      <p:cBhvr>
                                        <p:cTn id="3633" dur="1" fill="hold">
                                          <p:stCondLst>
                                            <p:cond delay="0"/>
                                          </p:stCondLst>
                                        </p:cTn>
                                        <p:tgtEl>
                                          <p:spTgt spid="2217"/>
                                        </p:tgtEl>
                                        <p:attrNameLst>
                                          <p:attrName>style.visibility</p:attrName>
                                        </p:attrNameLst>
                                      </p:cBhvr>
                                      <p:to>
                                        <p:strVal val="hidden"/>
                                      </p:to>
                                    </p:set>
                                  </p:childTnLst>
                                </p:cTn>
                              </p:par>
                            </p:childTnLst>
                          </p:cTn>
                        </p:par>
                      </p:childTnLst>
                    </p:cTn>
                  </p:par>
                </p:childTnLst>
              </p:cTn>
              <p:nextCondLst>
                <p:cond evt="onClick" delay="0">
                  <p:tgtEl>
                    <p:spTgt spid="2217"/>
                  </p:tgtEl>
                </p:cond>
              </p:nextCondLst>
            </p:seq>
            <p:seq concurrent="1" nextAc="seek">
              <p:cTn id="3634" restart="whenNotActive" fill="hold" evtFilter="cancelBubble" nodeType="interactiveSeq">
                <p:stCondLst>
                  <p:cond evt="onClick" delay="0">
                    <p:tgtEl>
                      <p:spTgt spid="2218"/>
                    </p:tgtEl>
                  </p:cond>
                </p:stCondLst>
                <p:endSync evt="end" delay="0">
                  <p:rtn val="all"/>
                </p:endSync>
                <p:childTnLst>
                  <p:par>
                    <p:cTn id="3635" fill="hold">
                      <p:stCondLst>
                        <p:cond delay="0"/>
                      </p:stCondLst>
                      <p:childTnLst>
                        <p:par>
                          <p:cTn id="3636" fill="hold">
                            <p:stCondLst>
                              <p:cond delay="0"/>
                            </p:stCondLst>
                            <p:childTnLst>
                              <p:par>
                                <p:cTn id="3637" presetID="1" presetClass="exit" presetSubtype="0" fill="hold" grpId="0" nodeType="clickEffect">
                                  <p:stCondLst>
                                    <p:cond delay="0"/>
                                  </p:stCondLst>
                                  <p:childTnLst>
                                    <p:set>
                                      <p:cBhvr>
                                        <p:cTn id="3638" dur="1" fill="hold">
                                          <p:stCondLst>
                                            <p:cond delay="0"/>
                                          </p:stCondLst>
                                        </p:cTn>
                                        <p:tgtEl>
                                          <p:spTgt spid="2218"/>
                                        </p:tgtEl>
                                        <p:attrNameLst>
                                          <p:attrName>style.visibility</p:attrName>
                                        </p:attrNameLst>
                                      </p:cBhvr>
                                      <p:to>
                                        <p:strVal val="hidden"/>
                                      </p:to>
                                    </p:set>
                                  </p:childTnLst>
                                </p:cTn>
                              </p:par>
                            </p:childTnLst>
                          </p:cTn>
                        </p:par>
                      </p:childTnLst>
                    </p:cTn>
                  </p:par>
                </p:childTnLst>
              </p:cTn>
              <p:nextCondLst>
                <p:cond evt="onClick" delay="0">
                  <p:tgtEl>
                    <p:spTgt spid="2218"/>
                  </p:tgtEl>
                </p:cond>
              </p:nextCondLst>
            </p:seq>
            <p:seq concurrent="1" nextAc="seek">
              <p:cTn id="3639" restart="whenNotActive" fill="hold" evtFilter="cancelBubble" nodeType="interactiveSeq">
                <p:stCondLst>
                  <p:cond evt="onClick" delay="0">
                    <p:tgtEl>
                      <p:spTgt spid="2219"/>
                    </p:tgtEl>
                  </p:cond>
                </p:stCondLst>
                <p:endSync evt="end" delay="0">
                  <p:rtn val="all"/>
                </p:endSync>
                <p:childTnLst>
                  <p:par>
                    <p:cTn id="3640" fill="hold">
                      <p:stCondLst>
                        <p:cond delay="0"/>
                      </p:stCondLst>
                      <p:childTnLst>
                        <p:par>
                          <p:cTn id="3641" fill="hold">
                            <p:stCondLst>
                              <p:cond delay="0"/>
                            </p:stCondLst>
                            <p:childTnLst>
                              <p:par>
                                <p:cTn id="3642" presetID="1" presetClass="exit" presetSubtype="0" fill="hold" grpId="0" nodeType="clickEffect">
                                  <p:stCondLst>
                                    <p:cond delay="0"/>
                                  </p:stCondLst>
                                  <p:childTnLst>
                                    <p:set>
                                      <p:cBhvr>
                                        <p:cTn id="3643" dur="1" fill="hold">
                                          <p:stCondLst>
                                            <p:cond delay="0"/>
                                          </p:stCondLst>
                                        </p:cTn>
                                        <p:tgtEl>
                                          <p:spTgt spid="2219"/>
                                        </p:tgtEl>
                                        <p:attrNameLst>
                                          <p:attrName>style.visibility</p:attrName>
                                        </p:attrNameLst>
                                      </p:cBhvr>
                                      <p:to>
                                        <p:strVal val="hidden"/>
                                      </p:to>
                                    </p:set>
                                  </p:childTnLst>
                                </p:cTn>
                              </p:par>
                            </p:childTnLst>
                          </p:cTn>
                        </p:par>
                      </p:childTnLst>
                    </p:cTn>
                  </p:par>
                </p:childTnLst>
              </p:cTn>
              <p:nextCondLst>
                <p:cond evt="onClick" delay="0">
                  <p:tgtEl>
                    <p:spTgt spid="2219"/>
                  </p:tgtEl>
                </p:cond>
              </p:nextCondLst>
            </p:seq>
            <p:seq concurrent="1" nextAc="seek">
              <p:cTn id="3644" restart="whenNotActive" fill="hold" evtFilter="cancelBubble" nodeType="interactiveSeq">
                <p:stCondLst>
                  <p:cond evt="onClick" delay="0">
                    <p:tgtEl>
                      <p:spTgt spid="2220"/>
                    </p:tgtEl>
                  </p:cond>
                </p:stCondLst>
                <p:endSync evt="end" delay="0">
                  <p:rtn val="all"/>
                </p:endSync>
                <p:childTnLst>
                  <p:par>
                    <p:cTn id="3645" fill="hold">
                      <p:stCondLst>
                        <p:cond delay="0"/>
                      </p:stCondLst>
                      <p:childTnLst>
                        <p:par>
                          <p:cTn id="3646" fill="hold">
                            <p:stCondLst>
                              <p:cond delay="0"/>
                            </p:stCondLst>
                            <p:childTnLst>
                              <p:par>
                                <p:cTn id="3647" presetID="1" presetClass="exit" presetSubtype="0" fill="hold" grpId="0" nodeType="clickEffect">
                                  <p:stCondLst>
                                    <p:cond delay="0"/>
                                  </p:stCondLst>
                                  <p:childTnLst>
                                    <p:set>
                                      <p:cBhvr>
                                        <p:cTn id="3648" dur="1" fill="hold">
                                          <p:stCondLst>
                                            <p:cond delay="0"/>
                                          </p:stCondLst>
                                        </p:cTn>
                                        <p:tgtEl>
                                          <p:spTgt spid="2220"/>
                                        </p:tgtEl>
                                        <p:attrNameLst>
                                          <p:attrName>style.visibility</p:attrName>
                                        </p:attrNameLst>
                                      </p:cBhvr>
                                      <p:to>
                                        <p:strVal val="hidden"/>
                                      </p:to>
                                    </p:set>
                                  </p:childTnLst>
                                </p:cTn>
                              </p:par>
                            </p:childTnLst>
                          </p:cTn>
                        </p:par>
                      </p:childTnLst>
                    </p:cTn>
                  </p:par>
                </p:childTnLst>
              </p:cTn>
              <p:nextCondLst>
                <p:cond evt="onClick" delay="0">
                  <p:tgtEl>
                    <p:spTgt spid="2220"/>
                  </p:tgtEl>
                </p:cond>
              </p:nextCondLst>
            </p:seq>
            <p:seq concurrent="1" nextAc="seek">
              <p:cTn id="3649" restart="whenNotActive" fill="hold" evtFilter="cancelBubble" nodeType="interactiveSeq">
                <p:stCondLst>
                  <p:cond evt="onClick" delay="0">
                    <p:tgtEl>
                      <p:spTgt spid="2221"/>
                    </p:tgtEl>
                  </p:cond>
                </p:stCondLst>
                <p:endSync evt="end" delay="0">
                  <p:rtn val="all"/>
                </p:endSync>
                <p:childTnLst>
                  <p:par>
                    <p:cTn id="3650" fill="hold">
                      <p:stCondLst>
                        <p:cond delay="0"/>
                      </p:stCondLst>
                      <p:childTnLst>
                        <p:par>
                          <p:cTn id="3651" fill="hold">
                            <p:stCondLst>
                              <p:cond delay="0"/>
                            </p:stCondLst>
                            <p:childTnLst>
                              <p:par>
                                <p:cTn id="3652" presetID="1" presetClass="exit" presetSubtype="0" fill="hold" grpId="0" nodeType="clickEffect">
                                  <p:stCondLst>
                                    <p:cond delay="0"/>
                                  </p:stCondLst>
                                  <p:childTnLst>
                                    <p:set>
                                      <p:cBhvr>
                                        <p:cTn id="3653" dur="1" fill="hold">
                                          <p:stCondLst>
                                            <p:cond delay="0"/>
                                          </p:stCondLst>
                                        </p:cTn>
                                        <p:tgtEl>
                                          <p:spTgt spid="2221"/>
                                        </p:tgtEl>
                                        <p:attrNameLst>
                                          <p:attrName>style.visibility</p:attrName>
                                        </p:attrNameLst>
                                      </p:cBhvr>
                                      <p:to>
                                        <p:strVal val="hidden"/>
                                      </p:to>
                                    </p:set>
                                  </p:childTnLst>
                                </p:cTn>
                              </p:par>
                            </p:childTnLst>
                          </p:cTn>
                        </p:par>
                      </p:childTnLst>
                    </p:cTn>
                  </p:par>
                </p:childTnLst>
              </p:cTn>
              <p:nextCondLst>
                <p:cond evt="onClick" delay="0">
                  <p:tgtEl>
                    <p:spTgt spid="2221"/>
                  </p:tgtEl>
                </p:cond>
              </p:nextCondLst>
            </p:seq>
            <p:seq concurrent="1" nextAc="seek">
              <p:cTn id="3654" restart="whenNotActive" fill="hold" evtFilter="cancelBubble" nodeType="interactiveSeq">
                <p:stCondLst>
                  <p:cond evt="onClick" delay="0">
                    <p:tgtEl>
                      <p:spTgt spid="2222"/>
                    </p:tgtEl>
                  </p:cond>
                </p:stCondLst>
                <p:endSync evt="end" delay="0">
                  <p:rtn val="all"/>
                </p:endSync>
                <p:childTnLst>
                  <p:par>
                    <p:cTn id="3655" fill="hold">
                      <p:stCondLst>
                        <p:cond delay="0"/>
                      </p:stCondLst>
                      <p:childTnLst>
                        <p:par>
                          <p:cTn id="3656" fill="hold">
                            <p:stCondLst>
                              <p:cond delay="0"/>
                            </p:stCondLst>
                            <p:childTnLst>
                              <p:par>
                                <p:cTn id="3657" presetID="1" presetClass="exit" presetSubtype="0" fill="hold" grpId="0" nodeType="clickEffect">
                                  <p:stCondLst>
                                    <p:cond delay="0"/>
                                  </p:stCondLst>
                                  <p:childTnLst>
                                    <p:set>
                                      <p:cBhvr>
                                        <p:cTn id="3658" dur="1" fill="hold">
                                          <p:stCondLst>
                                            <p:cond delay="0"/>
                                          </p:stCondLst>
                                        </p:cTn>
                                        <p:tgtEl>
                                          <p:spTgt spid="2222"/>
                                        </p:tgtEl>
                                        <p:attrNameLst>
                                          <p:attrName>style.visibility</p:attrName>
                                        </p:attrNameLst>
                                      </p:cBhvr>
                                      <p:to>
                                        <p:strVal val="hidden"/>
                                      </p:to>
                                    </p:set>
                                  </p:childTnLst>
                                </p:cTn>
                              </p:par>
                            </p:childTnLst>
                          </p:cTn>
                        </p:par>
                      </p:childTnLst>
                    </p:cTn>
                  </p:par>
                </p:childTnLst>
              </p:cTn>
              <p:nextCondLst>
                <p:cond evt="onClick" delay="0">
                  <p:tgtEl>
                    <p:spTgt spid="2222"/>
                  </p:tgtEl>
                </p:cond>
              </p:nextCondLst>
            </p:seq>
            <p:seq concurrent="1" nextAc="seek">
              <p:cTn id="3659" restart="whenNotActive" fill="hold" evtFilter="cancelBubble" nodeType="interactiveSeq">
                <p:stCondLst>
                  <p:cond evt="onClick" delay="0">
                    <p:tgtEl>
                      <p:spTgt spid="2223"/>
                    </p:tgtEl>
                  </p:cond>
                </p:stCondLst>
                <p:endSync evt="end" delay="0">
                  <p:rtn val="all"/>
                </p:endSync>
                <p:childTnLst>
                  <p:par>
                    <p:cTn id="3660" fill="hold">
                      <p:stCondLst>
                        <p:cond delay="0"/>
                      </p:stCondLst>
                      <p:childTnLst>
                        <p:par>
                          <p:cTn id="3661" fill="hold">
                            <p:stCondLst>
                              <p:cond delay="0"/>
                            </p:stCondLst>
                            <p:childTnLst>
                              <p:par>
                                <p:cTn id="3662" presetID="1" presetClass="exit" presetSubtype="0" fill="hold" grpId="0" nodeType="clickEffect">
                                  <p:stCondLst>
                                    <p:cond delay="0"/>
                                  </p:stCondLst>
                                  <p:childTnLst>
                                    <p:set>
                                      <p:cBhvr>
                                        <p:cTn id="3663" dur="1" fill="hold">
                                          <p:stCondLst>
                                            <p:cond delay="0"/>
                                          </p:stCondLst>
                                        </p:cTn>
                                        <p:tgtEl>
                                          <p:spTgt spid="2223"/>
                                        </p:tgtEl>
                                        <p:attrNameLst>
                                          <p:attrName>style.visibility</p:attrName>
                                        </p:attrNameLst>
                                      </p:cBhvr>
                                      <p:to>
                                        <p:strVal val="hidden"/>
                                      </p:to>
                                    </p:set>
                                  </p:childTnLst>
                                </p:cTn>
                              </p:par>
                            </p:childTnLst>
                          </p:cTn>
                        </p:par>
                      </p:childTnLst>
                    </p:cTn>
                  </p:par>
                </p:childTnLst>
              </p:cTn>
              <p:nextCondLst>
                <p:cond evt="onClick" delay="0">
                  <p:tgtEl>
                    <p:spTgt spid="2223"/>
                  </p:tgtEl>
                </p:cond>
              </p:nextCondLst>
            </p:seq>
            <p:seq concurrent="1" nextAc="seek">
              <p:cTn id="3664" restart="whenNotActive" fill="hold" evtFilter="cancelBubble" nodeType="interactiveSeq">
                <p:stCondLst>
                  <p:cond evt="onClick" delay="0">
                    <p:tgtEl>
                      <p:spTgt spid="2224"/>
                    </p:tgtEl>
                  </p:cond>
                </p:stCondLst>
                <p:endSync evt="end" delay="0">
                  <p:rtn val="all"/>
                </p:endSync>
                <p:childTnLst>
                  <p:par>
                    <p:cTn id="3665" fill="hold">
                      <p:stCondLst>
                        <p:cond delay="0"/>
                      </p:stCondLst>
                      <p:childTnLst>
                        <p:par>
                          <p:cTn id="3666" fill="hold">
                            <p:stCondLst>
                              <p:cond delay="0"/>
                            </p:stCondLst>
                            <p:childTnLst>
                              <p:par>
                                <p:cTn id="3667" presetID="1" presetClass="exit" presetSubtype="0" fill="hold" grpId="0" nodeType="clickEffect">
                                  <p:stCondLst>
                                    <p:cond delay="0"/>
                                  </p:stCondLst>
                                  <p:childTnLst>
                                    <p:set>
                                      <p:cBhvr>
                                        <p:cTn id="3668" dur="1" fill="hold">
                                          <p:stCondLst>
                                            <p:cond delay="0"/>
                                          </p:stCondLst>
                                        </p:cTn>
                                        <p:tgtEl>
                                          <p:spTgt spid="2224"/>
                                        </p:tgtEl>
                                        <p:attrNameLst>
                                          <p:attrName>style.visibility</p:attrName>
                                        </p:attrNameLst>
                                      </p:cBhvr>
                                      <p:to>
                                        <p:strVal val="hidden"/>
                                      </p:to>
                                    </p:set>
                                  </p:childTnLst>
                                </p:cTn>
                              </p:par>
                            </p:childTnLst>
                          </p:cTn>
                        </p:par>
                      </p:childTnLst>
                    </p:cTn>
                  </p:par>
                </p:childTnLst>
              </p:cTn>
              <p:nextCondLst>
                <p:cond evt="onClick" delay="0">
                  <p:tgtEl>
                    <p:spTgt spid="2224"/>
                  </p:tgtEl>
                </p:cond>
              </p:nextCondLst>
            </p:seq>
            <p:seq concurrent="1" nextAc="seek">
              <p:cTn id="3669" restart="whenNotActive" fill="hold" evtFilter="cancelBubble" nodeType="interactiveSeq">
                <p:stCondLst>
                  <p:cond evt="onClick" delay="0">
                    <p:tgtEl>
                      <p:spTgt spid="2225"/>
                    </p:tgtEl>
                  </p:cond>
                </p:stCondLst>
                <p:endSync evt="end" delay="0">
                  <p:rtn val="all"/>
                </p:endSync>
                <p:childTnLst>
                  <p:par>
                    <p:cTn id="3670" fill="hold">
                      <p:stCondLst>
                        <p:cond delay="0"/>
                      </p:stCondLst>
                      <p:childTnLst>
                        <p:par>
                          <p:cTn id="3671" fill="hold">
                            <p:stCondLst>
                              <p:cond delay="0"/>
                            </p:stCondLst>
                            <p:childTnLst>
                              <p:par>
                                <p:cTn id="3672" presetID="1" presetClass="exit" presetSubtype="0" fill="hold" grpId="0" nodeType="clickEffect">
                                  <p:stCondLst>
                                    <p:cond delay="0"/>
                                  </p:stCondLst>
                                  <p:childTnLst>
                                    <p:set>
                                      <p:cBhvr>
                                        <p:cTn id="3673" dur="1" fill="hold">
                                          <p:stCondLst>
                                            <p:cond delay="0"/>
                                          </p:stCondLst>
                                        </p:cTn>
                                        <p:tgtEl>
                                          <p:spTgt spid="2225"/>
                                        </p:tgtEl>
                                        <p:attrNameLst>
                                          <p:attrName>style.visibility</p:attrName>
                                        </p:attrNameLst>
                                      </p:cBhvr>
                                      <p:to>
                                        <p:strVal val="hidden"/>
                                      </p:to>
                                    </p:set>
                                  </p:childTnLst>
                                </p:cTn>
                              </p:par>
                            </p:childTnLst>
                          </p:cTn>
                        </p:par>
                      </p:childTnLst>
                    </p:cTn>
                  </p:par>
                </p:childTnLst>
              </p:cTn>
              <p:nextCondLst>
                <p:cond evt="onClick" delay="0">
                  <p:tgtEl>
                    <p:spTgt spid="2225"/>
                  </p:tgtEl>
                </p:cond>
              </p:nextCondLst>
            </p:seq>
            <p:seq concurrent="1" nextAc="seek">
              <p:cTn id="3674" restart="whenNotActive" fill="hold" evtFilter="cancelBubble" nodeType="interactiveSeq">
                <p:stCondLst>
                  <p:cond evt="onClick" delay="0">
                    <p:tgtEl>
                      <p:spTgt spid="2226"/>
                    </p:tgtEl>
                  </p:cond>
                </p:stCondLst>
                <p:endSync evt="end" delay="0">
                  <p:rtn val="all"/>
                </p:endSync>
                <p:childTnLst>
                  <p:par>
                    <p:cTn id="3675" fill="hold">
                      <p:stCondLst>
                        <p:cond delay="0"/>
                      </p:stCondLst>
                      <p:childTnLst>
                        <p:par>
                          <p:cTn id="3676" fill="hold">
                            <p:stCondLst>
                              <p:cond delay="0"/>
                            </p:stCondLst>
                            <p:childTnLst>
                              <p:par>
                                <p:cTn id="3677" presetID="1" presetClass="exit" presetSubtype="0" fill="hold" grpId="0" nodeType="clickEffect">
                                  <p:stCondLst>
                                    <p:cond delay="0"/>
                                  </p:stCondLst>
                                  <p:childTnLst>
                                    <p:set>
                                      <p:cBhvr>
                                        <p:cTn id="3678" dur="1" fill="hold">
                                          <p:stCondLst>
                                            <p:cond delay="0"/>
                                          </p:stCondLst>
                                        </p:cTn>
                                        <p:tgtEl>
                                          <p:spTgt spid="2226"/>
                                        </p:tgtEl>
                                        <p:attrNameLst>
                                          <p:attrName>style.visibility</p:attrName>
                                        </p:attrNameLst>
                                      </p:cBhvr>
                                      <p:to>
                                        <p:strVal val="hidden"/>
                                      </p:to>
                                    </p:set>
                                  </p:childTnLst>
                                </p:cTn>
                              </p:par>
                            </p:childTnLst>
                          </p:cTn>
                        </p:par>
                      </p:childTnLst>
                    </p:cTn>
                  </p:par>
                </p:childTnLst>
              </p:cTn>
              <p:nextCondLst>
                <p:cond evt="onClick" delay="0">
                  <p:tgtEl>
                    <p:spTgt spid="2226"/>
                  </p:tgtEl>
                </p:cond>
              </p:nextCondLst>
            </p:seq>
            <p:seq concurrent="1" nextAc="seek">
              <p:cTn id="3679" restart="whenNotActive" fill="hold" evtFilter="cancelBubble" nodeType="interactiveSeq">
                <p:stCondLst>
                  <p:cond evt="onClick" delay="0">
                    <p:tgtEl>
                      <p:spTgt spid="2227"/>
                    </p:tgtEl>
                  </p:cond>
                </p:stCondLst>
                <p:endSync evt="end" delay="0">
                  <p:rtn val="all"/>
                </p:endSync>
                <p:childTnLst>
                  <p:par>
                    <p:cTn id="3680" fill="hold">
                      <p:stCondLst>
                        <p:cond delay="0"/>
                      </p:stCondLst>
                      <p:childTnLst>
                        <p:par>
                          <p:cTn id="3681" fill="hold">
                            <p:stCondLst>
                              <p:cond delay="0"/>
                            </p:stCondLst>
                            <p:childTnLst>
                              <p:par>
                                <p:cTn id="3682" presetID="1" presetClass="exit" presetSubtype="0" fill="hold" grpId="0" nodeType="clickEffect">
                                  <p:stCondLst>
                                    <p:cond delay="0"/>
                                  </p:stCondLst>
                                  <p:childTnLst>
                                    <p:set>
                                      <p:cBhvr>
                                        <p:cTn id="3683" dur="1" fill="hold">
                                          <p:stCondLst>
                                            <p:cond delay="0"/>
                                          </p:stCondLst>
                                        </p:cTn>
                                        <p:tgtEl>
                                          <p:spTgt spid="2227"/>
                                        </p:tgtEl>
                                        <p:attrNameLst>
                                          <p:attrName>style.visibility</p:attrName>
                                        </p:attrNameLst>
                                      </p:cBhvr>
                                      <p:to>
                                        <p:strVal val="hidden"/>
                                      </p:to>
                                    </p:set>
                                  </p:childTnLst>
                                </p:cTn>
                              </p:par>
                            </p:childTnLst>
                          </p:cTn>
                        </p:par>
                      </p:childTnLst>
                    </p:cTn>
                  </p:par>
                </p:childTnLst>
              </p:cTn>
              <p:nextCondLst>
                <p:cond evt="onClick" delay="0">
                  <p:tgtEl>
                    <p:spTgt spid="2227"/>
                  </p:tgtEl>
                </p:cond>
              </p:nextCondLst>
            </p:seq>
            <p:seq concurrent="1" nextAc="seek">
              <p:cTn id="3684" restart="whenNotActive" fill="hold" evtFilter="cancelBubble" nodeType="interactiveSeq">
                <p:stCondLst>
                  <p:cond evt="onClick" delay="0">
                    <p:tgtEl>
                      <p:spTgt spid="2228"/>
                    </p:tgtEl>
                  </p:cond>
                </p:stCondLst>
                <p:endSync evt="end" delay="0">
                  <p:rtn val="all"/>
                </p:endSync>
                <p:childTnLst>
                  <p:par>
                    <p:cTn id="3685" fill="hold">
                      <p:stCondLst>
                        <p:cond delay="0"/>
                      </p:stCondLst>
                      <p:childTnLst>
                        <p:par>
                          <p:cTn id="3686" fill="hold">
                            <p:stCondLst>
                              <p:cond delay="0"/>
                            </p:stCondLst>
                            <p:childTnLst>
                              <p:par>
                                <p:cTn id="3687" presetID="1" presetClass="exit" presetSubtype="0" fill="hold" grpId="0" nodeType="clickEffect">
                                  <p:stCondLst>
                                    <p:cond delay="0"/>
                                  </p:stCondLst>
                                  <p:childTnLst>
                                    <p:set>
                                      <p:cBhvr>
                                        <p:cTn id="3688" dur="1" fill="hold">
                                          <p:stCondLst>
                                            <p:cond delay="0"/>
                                          </p:stCondLst>
                                        </p:cTn>
                                        <p:tgtEl>
                                          <p:spTgt spid="2228"/>
                                        </p:tgtEl>
                                        <p:attrNameLst>
                                          <p:attrName>style.visibility</p:attrName>
                                        </p:attrNameLst>
                                      </p:cBhvr>
                                      <p:to>
                                        <p:strVal val="hidden"/>
                                      </p:to>
                                    </p:set>
                                  </p:childTnLst>
                                </p:cTn>
                              </p:par>
                            </p:childTnLst>
                          </p:cTn>
                        </p:par>
                      </p:childTnLst>
                    </p:cTn>
                  </p:par>
                </p:childTnLst>
              </p:cTn>
              <p:nextCondLst>
                <p:cond evt="onClick" delay="0">
                  <p:tgtEl>
                    <p:spTgt spid="2228"/>
                  </p:tgtEl>
                </p:cond>
              </p:nextCondLst>
            </p:seq>
            <p:seq concurrent="1" nextAc="seek">
              <p:cTn id="3689" restart="whenNotActive" fill="hold" evtFilter="cancelBubble" nodeType="interactiveSeq">
                <p:stCondLst>
                  <p:cond evt="onClick" delay="0">
                    <p:tgtEl>
                      <p:spTgt spid="2229"/>
                    </p:tgtEl>
                  </p:cond>
                </p:stCondLst>
                <p:endSync evt="end" delay="0">
                  <p:rtn val="all"/>
                </p:endSync>
                <p:childTnLst>
                  <p:par>
                    <p:cTn id="3690" fill="hold">
                      <p:stCondLst>
                        <p:cond delay="0"/>
                      </p:stCondLst>
                      <p:childTnLst>
                        <p:par>
                          <p:cTn id="3691" fill="hold">
                            <p:stCondLst>
                              <p:cond delay="0"/>
                            </p:stCondLst>
                            <p:childTnLst>
                              <p:par>
                                <p:cTn id="3692" presetID="1" presetClass="exit" presetSubtype="0" fill="hold" grpId="0" nodeType="clickEffect">
                                  <p:stCondLst>
                                    <p:cond delay="0"/>
                                  </p:stCondLst>
                                  <p:childTnLst>
                                    <p:set>
                                      <p:cBhvr>
                                        <p:cTn id="3693" dur="1" fill="hold">
                                          <p:stCondLst>
                                            <p:cond delay="0"/>
                                          </p:stCondLst>
                                        </p:cTn>
                                        <p:tgtEl>
                                          <p:spTgt spid="2229"/>
                                        </p:tgtEl>
                                        <p:attrNameLst>
                                          <p:attrName>style.visibility</p:attrName>
                                        </p:attrNameLst>
                                      </p:cBhvr>
                                      <p:to>
                                        <p:strVal val="hidden"/>
                                      </p:to>
                                    </p:set>
                                  </p:childTnLst>
                                </p:cTn>
                              </p:par>
                            </p:childTnLst>
                          </p:cTn>
                        </p:par>
                      </p:childTnLst>
                    </p:cTn>
                  </p:par>
                </p:childTnLst>
              </p:cTn>
              <p:nextCondLst>
                <p:cond evt="onClick" delay="0">
                  <p:tgtEl>
                    <p:spTgt spid="2229"/>
                  </p:tgtEl>
                </p:cond>
              </p:nextCondLst>
            </p:seq>
            <p:seq concurrent="1" nextAc="seek">
              <p:cTn id="3694" restart="whenNotActive" fill="hold" evtFilter="cancelBubble" nodeType="interactiveSeq">
                <p:stCondLst>
                  <p:cond evt="onClick" delay="0">
                    <p:tgtEl>
                      <p:spTgt spid="2230"/>
                    </p:tgtEl>
                  </p:cond>
                </p:stCondLst>
                <p:endSync evt="end" delay="0">
                  <p:rtn val="all"/>
                </p:endSync>
                <p:childTnLst>
                  <p:par>
                    <p:cTn id="3695" fill="hold">
                      <p:stCondLst>
                        <p:cond delay="0"/>
                      </p:stCondLst>
                      <p:childTnLst>
                        <p:par>
                          <p:cTn id="3696" fill="hold">
                            <p:stCondLst>
                              <p:cond delay="0"/>
                            </p:stCondLst>
                            <p:childTnLst>
                              <p:par>
                                <p:cTn id="3697" presetID="1" presetClass="exit" presetSubtype="0" fill="hold" grpId="0" nodeType="clickEffect">
                                  <p:stCondLst>
                                    <p:cond delay="0"/>
                                  </p:stCondLst>
                                  <p:childTnLst>
                                    <p:set>
                                      <p:cBhvr>
                                        <p:cTn id="3698" dur="1" fill="hold">
                                          <p:stCondLst>
                                            <p:cond delay="0"/>
                                          </p:stCondLst>
                                        </p:cTn>
                                        <p:tgtEl>
                                          <p:spTgt spid="2230"/>
                                        </p:tgtEl>
                                        <p:attrNameLst>
                                          <p:attrName>style.visibility</p:attrName>
                                        </p:attrNameLst>
                                      </p:cBhvr>
                                      <p:to>
                                        <p:strVal val="hidden"/>
                                      </p:to>
                                    </p:set>
                                  </p:childTnLst>
                                </p:cTn>
                              </p:par>
                            </p:childTnLst>
                          </p:cTn>
                        </p:par>
                      </p:childTnLst>
                    </p:cTn>
                  </p:par>
                </p:childTnLst>
              </p:cTn>
              <p:nextCondLst>
                <p:cond evt="onClick" delay="0">
                  <p:tgtEl>
                    <p:spTgt spid="2230"/>
                  </p:tgtEl>
                </p:cond>
              </p:nextCondLst>
            </p:seq>
            <p:seq concurrent="1" nextAc="seek">
              <p:cTn id="3699" restart="whenNotActive" fill="hold" evtFilter="cancelBubble" nodeType="interactiveSeq">
                <p:stCondLst>
                  <p:cond evt="onClick" delay="0">
                    <p:tgtEl>
                      <p:spTgt spid="2231"/>
                    </p:tgtEl>
                  </p:cond>
                </p:stCondLst>
                <p:endSync evt="end" delay="0">
                  <p:rtn val="all"/>
                </p:endSync>
                <p:childTnLst>
                  <p:par>
                    <p:cTn id="3700" fill="hold">
                      <p:stCondLst>
                        <p:cond delay="0"/>
                      </p:stCondLst>
                      <p:childTnLst>
                        <p:par>
                          <p:cTn id="3701" fill="hold">
                            <p:stCondLst>
                              <p:cond delay="0"/>
                            </p:stCondLst>
                            <p:childTnLst>
                              <p:par>
                                <p:cTn id="3702" presetID="1" presetClass="exit" presetSubtype="0" fill="hold" grpId="0" nodeType="clickEffect">
                                  <p:stCondLst>
                                    <p:cond delay="0"/>
                                  </p:stCondLst>
                                  <p:childTnLst>
                                    <p:set>
                                      <p:cBhvr>
                                        <p:cTn id="3703" dur="1" fill="hold">
                                          <p:stCondLst>
                                            <p:cond delay="0"/>
                                          </p:stCondLst>
                                        </p:cTn>
                                        <p:tgtEl>
                                          <p:spTgt spid="2231"/>
                                        </p:tgtEl>
                                        <p:attrNameLst>
                                          <p:attrName>style.visibility</p:attrName>
                                        </p:attrNameLst>
                                      </p:cBhvr>
                                      <p:to>
                                        <p:strVal val="hidden"/>
                                      </p:to>
                                    </p:set>
                                  </p:childTnLst>
                                </p:cTn>
                              </p:par>
                            </p:childTnLst>
                          </p:cTn>
                        </p:par>
                      </p:childTnLst>
                    </p:cTn>
                  </p:par>
                </p:childTnLst>
              </p:cTn>
              <p:nextCondLst>
                <p:cond evt="onClick" delay="0">
                  <p:tgtEl>
                    <p:spTgt spid="2231"/>
                  </p:tgtEl>
                </p:cond>
              </p:nextCondLst>
            </p:seq>
            <p:seq concurrent="1" nextAc="seek">
              <p:cTn id="3704" restart="whenNotActive" fill="hold" evtFilter="cancelBubble" nodeType="interactiveSeq">
                <p:stCondLst>
                  <p:cond evt="onClick" delay="0">
                    <p:tgtEl>
                      <p:spTgt spid="2232"/>
                    </p:tgtEl>
                  </p:cond>
                </p:stCondLst>
                <p:endSync evt="end" delay="0">
                  <p:rtn val="all"/>
                </p:endSync>
                <p:childTnLst>
                  <p:par>
                    <p:cTn id="3705" fill="hold">
                      <p:stCondLst>
                        <p:cond delay="0"/>
                      </p:stCondLst>
                      <p:childTnLst>
                        <p:par>
                          <p:cTn id="3706" fill="hold">
                            <p:stCondLst>
                              <p:cond delay="0"/>
                            </p:stCondLst>
                            <p:childTnLst>
                              <p:par>
                                <p:cTn id="3707" presetID="1" presetClass="exit" presetSubtype="0" fill="hold" grpId="0" nodeType="clickEffect">
                                  <p:stCondLst>
                                    <p:cond delay="0"/>
                                  </p:stCondLst>
                                  <p:childTnLst>
                                    <p:set>
                                      <p:cBhvr>
                                        <p:cTn id="3708" dur="1" fill="hold">
                                          <p:stCondLst>
                                            <p:cond delay="0"/>
                                          </p:stCondLst>
                                        </p:cTn>
                                        <p:tgtEl>
                                          <p:spTgt spid="2232"/>
                                        </p:tgtEl>
                                        <p:attrNameLst>
                                          <p:attrName>style.visibility</p:attrName>
                                        </p:attrNameLst>
                                      </p:cBhvr>
                                      <p:to>
                                        <p:strVal val="hidden"/>
                                      </p:to>
                                    </p:set>
                                  </p:childTnLst>
                                </p:cTn>
                              </p:par>
                            </p:childTnLst>
                          </p:cTn>
                        </p:par>
                      </p:childTnLst>
                    </p:cTn>
                  </p:par>
                </p:childTnLst>
              </p:cTn>
              <p:nextCondLst>
                <p:cond evt="onClick" delay="0">
                  <p:tgtEl>
                    <p:spTgt spid="2232"/>
                  </p:tgtEl>
                </p:cond>
              </p:nextCondLst>
            </p:seq>
            <p:seq concurrent="1" nextAc="seek">
              <p:cTn id="3709" restart="whenNotActive" fill="hold" evtFilter="cancelBubble" nodeType="interactiveSeq">
                <p:stCondLst>
                  <p:cond evt="onClick" delay="0">
                    <p:tgtEl>
                      <p:spTgt spid="2233"/>
                    </p:tgtEl>
                  </p:cond>
                </p:stCondLst>
                <p:endSync evt="end" delay="0">
                  <p:rtn val="all"/>
                </p:endSync>
                <p:childTnLst>
                  <p:par>
                    <p:cTn id="3710" fill="hold">
                      <p:stCondLst>
                        <p:cond delay="0"/>
                      </p:stCondLst>
                      <p:childTnLst>
                        <p:par>
                          <p:cTn id="3711" fill="hold">
                            <p:stCondLst>
                              <p:cond delay="0"/>
                            </p:stCondLst>
                            <p:childTnLst>
                              <p:par>
                                <p:cTn id="3712" presetID="1" presetClass="exit" presetSubtype="0" fill="hold" grpId="0" nodeType="clickEffect">
                                  <p:stCondLst>
                                    <p:cond delay="0"/>
                                  </p:stCondLst>
                                  <p:childTnLst>
                                    <p:set>
                                      <p:cBhvr>
                                        <p:cTn id="3713" dur="1" fill="hold">
                                          <p:stCondLst>
                                            <p:cond delay="0"/>
                                          </p:stCondLst>
                                        </p:cTn>
                                        <p:tgtEl>
                                          <p:spTgt spid="2233"/>
                                        </p:tgtEl>
                                        <p:attrNameLst>
                                          <p:attrName>style.visibility</p:attrName>
                                        </p:attrNameLst>
                                      </p:cBhvr>
                                      <p:to>
                                        <p:strVal val="hidden"/>
                                      </p:to>
                                    </p:set>
                                  </p:childTnLst>
                                </p:cTn>
                              </p:par>
                            </p:childTnLst>
                          </p:cTn>
                        </p:par>
                      </p:childTnLst>
                    </p:cTn>
                  </p:par>
                </p:childTnLst>
              </p:cTn>
              <p:nextCondLst>
                <p:cond evt="onClick" delay="0">
                  <p:tgtEl>
                    <p:spTgt spid="2233"/>
                  </p:tgtEl>
                </p:cond>
              </p:nextCondLst>
            </p:seq>
            <p:seq concurrent="1" nextAc="seek">
              <p:cTn id="3714" restart="whenNotActive" fill="hold" evtFilter="cancelBubble" nodeType="interactiveSeq">
                <p:stCondLst>
                  <p:cond evt="onClick" delay="0">
                    <p:tgtEl>
                      <p:spTgt spid="2234"/>
                    </p:tgtEl>
                  </p:cond>
                </p:stCondLst>
                <p:endSync evt="end" delay="0">
                  <p:rtn val="all"/>
                </p:endSync>
                <p:childTnLst>
                  <p:par>
                    <p:cTn id="3715" fill="hold">
                      <p:stCondLst>
                        <p:cond delay="0"/>
                      </p:stCondLst>
                      <p:childTnLst>
                        <p:par>
                          <p:cTn id="3716" fill="hold">
                            <p:stCondLst>
                              <p:cond delay="0"/>
                            </p:stCondLst>
                            <p:childTnLst>
                              <p:par>
                                <p:cTn id="3717" presetID="1" presetClass="exit" presetSubtype="0" fill="hold" grpId="0" nodeType="clickEffect">
                                  <p:stCondLst>
                                    <p:cond delay="0"/>
                                  </p:stCondLst>
                                  <p:childTnLst>
                                    <p:set>
                                      <p:cBhvr>
                                        <p:cTn id="3718" dur="1" fill="hold">
                                          <p:stCondLst>
                                            <p:cond delay="0"/>
                                          </p:stCondLst>
                                        </p:cTn>
                                        <p:tgtEl>
                                          <p:spTgt spid="2234"/>
                                        </p:tgtEl>
                                        <p:attrNameLst>
                                          <p:attrName>style.visibility</p:attrName>
                                        </p:attrNameLst>
                                      </p:cBhvr>
                                      <p:to>
                                        <p:strVal val="hidden"/>
                                      </p:to>
                                    </p:set>
                                  </p:childTnLst>
                                </p:cTn>
                              </p:par>
                            </p:childTnLst>
                          </p:cTn>
                        </p:par>
                      </p:childTnLst>
                    </p:cTn>
                  </p:par>
                </p:childTnLst>
              </p:cTn>
              <p:nextCondLst>
                <p:cond evt="onClick" delay="0">
                  <p:tgtEl>
                    <p:spTgt spid="2234"/>
                  </p:tgtEl>
                </p:cond>
              </p:nextCondLst>
            </p:seq>
            <p:seq concurrent="1" nextAc="seek">
              <p:cTn id="3719" restart="whenNotActive" fill="hold" evtFilter="cancelBubble" nodeType="interactiveSeq">
                <p:stCondLst>
                  <p:cond evt="onClick" delay="0">
                    <p:tgtEl>
                      <p:spTgt spid="2235"/>
                    </p:tgtEl>
                  </p:cond>
                </p:stCondLst>
                <p:endSync evt="end" delay="0">
                  <p:rtn val="all"/>
                </p:endSync>
                <p:childTnLst>
                  <p:par>
                    <p:cTn id="3720" fill="hold">
                      <p:stCondLst>
                        <p:cond delay="0"/>
                      </p:stCondLst>
                      <p:childTnLst>
                        <p:par>
                          <p:cTn id="3721" fill="hold">
                            <p:stCondLst>
                              <p:cond delay="0"/>
                            </p:stCondLst>
                            <p:childTnLst>
                              <p:par>
                                <p:cTn id="3722" presetID="1" presetClass="exit" presetSubtype="0" fill="hold" grpId="0" nodeType="clickEffect">
                                  <p:stCondLst>
                                    <p:cond delay="0"/>
                                  </p:stCondLst>
                                  <p:childTnLst>
                                    <p:set>
                                      <p:cBhvr>
                                        <p:cTn id="3723" dur="1" fill="hold">
                                          <p:stCondLst>
                                            <p:cond delay="0"/>
                                          </p:stCondLst>
                                        </p:cTn>
                                        <p:tgtEl>
                                          <p:spTgt spid="2235"/>
                                        </p:tgtEl>
                                        <p:attrNameLst>
                                          <p:attrName>style.visibility</p:attrName>
                                        </p:attrNameLst>
                                      </p:cBhvr>
                                      <p:to>
                                        <p:strVal val="hidden"/>
                                      </p:to>
                                    </p:set>
                                  </p:childTnLst>
                                </p:cTn>
                              </p:par>
                            </p:childTnLst>
                          </p:cTn>
                        </p:par>
                      </p:childTnLst>
                    </p:cTn>
                  </p:par>
                </p:childTnLst>
              </p:cTn>
              <p:nextCondLst>
                <p:cond evt="onClick" delay="0">
                  <p:tgtEl>
                    <p:spTgt spid="2235"/>
                  </p:tgtEl>
                </p:cond>
              </p:nextCondLst>
            </p:seq>
            <p:seq concurrent="1" nextAc="seek">
              <p:cTn id="3724" restart="whenNotActive" fill="hold" evtFilter="cancelBubble" nodeType="interactiveSeq">
                <p:stCondLst>
                  <p:cond evt="onClick" delay="0">
                    <p:tgtEl>
                      <p:spTgt spid="2236"/>
                    </p:tgtEl>
                  </p:cond>
                </p:stCondLst>
                <p:endSync evt="end" delay="0">
                  <p:rtn val="all"/>
                </p:endSync>
                <p:childTnLst>
                  <p:par>
                    <p:cTn id="3725" fill="hold">
                      <p:stCondLst>
                        <p:cond delay="0"/>
                      </p:stCondLst>
                      <p:childTnLst>
                        <p:par>
                          <p:cTn id="3726" fill="hold">
                            <p:stCondLst>
                              <p:cond delay="0"/>
                            </p:stCondLst>
                            <p:childTnLst>
                              <p:par>
                                <p:cTn id="3727" presetID="1" presetClass="exit" presetSubtype="0" fill="hold" grpId="0" nodeType="clickEffect">
                                  <p:stCondLst>
                                    <p:cond delay="0"/>
                                  </p:stCondLst>
                                  <p:childTnLst>
                                    <p:set>
                                      <p:cBhvr>
                                        <p:cTn id="3728" dur="1" fill="hold">
                                          <p:stCondLst>
                                            <p:cond delay="0"/>
                                          </p:stCondLst>
                                        </p:cTn>
                                        <p:tgtEl>
                                          <p:spTgt spid="2236"/>
                                        </p:tgtEl>
                                        <p:attrNameLst>
                                          <p:attrName>style.visibility</p:attrName>
                                        </p:attrNameLst>
                                      </p:cBhvr>
                                      <p:to>
                                        <p:strVal val="hidden"/>
                                      </p:to>
                                    </p:set>
                                  </p:childTnLst>
                                </p:cTn>
                              </p:par>
                            </p:childTnLst>
                          </p:cTn>
                        </p:par>
                      </p:childTnLst>
                    </p:cTn>
                  </p:par>
                </p:childTnLst>
              </p:cTn>
              <p:nextCondLst>
                <p:cond evt="onClick" delay="0">
                  <p:tgtEl>
                    <p:spTgt spid="2236"/>
                  </p:tgtEl>
                </p:cond>
              </p:nextCondLst>
            </p:seq>
            <p:seq concurrent="1" nextAc="seek">
              <p:cTn id="3729" restart="whenNotActive" fill="hold" evtFilter="cancelBubble" nodeType="interactiveSeq">
                <p:stCondLst>
                  <p:cond evt="onClick" delay="0">
                    <p:tgtEl>
                      <p:spTgt spid="2237"/>
                    </p:tgtEl>
                  </p:cond>
                </p:stCondLst>
                <p:endSync evt="end" delay="0">
                  <p:rtn val="all"/>
                </p:endSync>
                <p:childTnLst>
                  <p:par>
                    <p:cTn id="3730" fill="hold">
                      <p:stCondLst>
                        <p:cond delay="0"/>
                      </p:stCondLst>
                      <p:childTnLst>
                        <p:par>
                          <p:cTn id="3731" fill="hold">
                            <p:stCondLst>
                              <p:cond delay="0"/>
                            </p:stCondLst>
                            <p:childTnLst>
                              <p:par>
                                <p:cTn id="3732" presetID="1" presetClass="exit" presetSubtype="0" fill="hold" grpId="0" nodeType="clickEffect">
                                  <p:stCondLst>
                                    <p:cond delay="0"/>
                                  </p:stCondLst>
                                  <p:childTnLst>
                                    <p:set>
                                      <p:cBhvr>
                                        <p:cTn id="3733" dur="1" fill="hold">
                                          <p:stCondLst>
                                            <p:cond delay="0"/>
                                          </p:stCondLst>
                                        </p:cTn>
                                        <p:tgtEl>
                                          <p:spTgt spid="2237"/>
                                        </p:tgtEl>
                                        <p:attrNameLst>
                                          <p:attrName>style.visibility</p:attrName>
                                        </p:attrNameLst>
                                      </p:cBhvr>
                                      <p:to>
                                        <p:strVal val="hidden"/>
                                      </p:to>
                                    </p:set>
                                  </p:childTnLst>
                                </p:cTn>
                              </p:par>
                            </p:childTnLst>
                          </p:cTn>
                        </p:par>
                      </p:childTnLst>
                    </p:cTn>
                  </p:par>
                </p:childTnLst>
              </p:cTn>
              <p:nextCondLst>
                <p:cond evt="onClick" delay="0">
                  <p:tgtEl>
                    <p:spTgt spid="2237"/>
                  </p:tgtEl>
                </p:cond>
              </p:nextCondLst>
            </p:seq>
            <p:seq concurrent="1" nextAc="seek">
              <p:cTn id="3734" restart="whenNotActive" fill="hold" evtFilter="cancelBubble" nodeType="interactiveSeq">
                <p:stCondLst>
                  <p:cond evt="onClick" delay="0">
                    <p:tgtEl>
                      <p:spTgt spid="2238"/>
                    </p:tgtEl>
                  </p:cond>
                </p:stCondLst>
                <p:endSync evt="end" delay="0">
                  <p:rtn val="all"/>
                </p:endSync>
                <p:childTnLst>
                  <p:par>
                    <p:cTn id="3735" fill="hold">
                      <p:stCondLst>
                        <p:cond delay="0"/>
                      </p:stCondLst>
                      <p:childTnLst>
                        <p:par>
                          <p:cTn id="3736" fill="hold">
                            <p:stCondLst>
                              <p:cond delay="0"/>
                            </p:stCondLst>
                            <p:childTnLst>
                              <p:par>
                                <p:cTn id="3737" presetID="1" presetClass="exit" presetSubtype="0" fill="hold" grpId="0" nodeType="clickEffect">
                                  <p:stCondLst>
                                    <p:cond delay="0"/>
                                  </p:stCondLst>
                                  <p:childTnLst>
                                    <p:set>
                                      <p:cBhvr>
                                        <p:cTn id="3738" dur="1" fill="hold">
                                          <p:stCondLst>
                                            <p:cond delay="0"/>
                                          </p:stCondLst>
                                        </p:cTn>
                                        <p:tgtEl>
                                          <p:spTgt spid="2238"/>
                                        </p:tgtEl>
                                        <p:attrNameLst>
                                          <p:attrName>style.visibility</p:attrName>
                                        </p:attrNameLst>
                                      </p:cBhvr>
                                      <p:to>
                                        <p:strVal val="hidden"/>
                                      </p:to>
                                    </p:set>
                                  </p:childTnLst>
                                </p:cTn>
                              </p:par>
                            </p:childTnLst>
                          </p:cTn>
                        </p:par>
                      </p:childTnLst>
                    </p:cTn>
                  </p:par>
                </p:childTnLst>
              </p:cTn>
              <p:nextCondLst>
                <p:cond evt="onClick" delay="0">
                  <p:tgtEl>
                    <p:spTgt spid="2238"/>
                  </p:tgtEl>
                </p:cond>
              </p:nextCondLst>
            </p:seq>
            <p:seq concurrent="1" nextAc="seek">
              <p:cTn id="3739" restart="whenNotActive" fill="hold" evtFilter="cancelBubble" nodeType="interactiveSeq">
                <p:stCondLst>
                  <p:cond evt="onClick" delay="0">
                    <p:tgtEl>
                      <p:spTgt spid="2239"/>
                    </p:tgtEl>
                  </p:cond>
                </p:stCondLst>
                <p:endSync evt="end" delay="0">
                  <p:rtn val="all"/>
                </p:endSync>
                <p:childTnLst>
                  <p:par>
                    <p:cTn id="3740" fill="hold">
                      <p:stCondLst>
                        <p:cond delay="0"/>
                      </p:stCondLst>
                      <p:childTnLst>
                        <p:par>
                          <p:cTn id="3741" fill="hold">
                            <p:stCondLst>
                              <p:cond delay="0"/>
                            </p:stCondLst>
                            <p:childTnLst>
                              <p:par>
                                <p:cTn id="3742" presetID="1" presetClass="exit" presetSubtype="0" fill="hold" grpId="0" nodeType="clickEffect">
                                  <p:stCondLst>
                                    <p:cond delay="0"/>
                                  </p:stCondLst>
                                  <p:childTnLst>
                                    <p:set>
                                      <p:cBhvr>
                                        <p:cTn id="3743" dur="1" fill="hold">
                                          <p:stCondLst>
                                            <p:cond delay="0"/>
                                          </p:stCondLst>
                                        </p:cTn>
                                        <p:tgtEl>
                                          <p:spTgt spid="2239"/>
                                        </p:tgtEl>
                                        <p:attrNameLst>
                                          <p:attrName>style.visibility</p:attrName>
                                        </p:attrNameLst>
                                      </p:cBhvr>
                                      <p:to>
                                        <p:strVal val="hidden"/>
                                      </p:to>
                                    </p:set>
                                  </p:childTnLst>
                                </p:cTn>
                              </p:par>
                            </p:childTnLst>
                          </p:cTn>
                        </p:par>
                      </p:childTnLst>
                    </p:cTn>
                  </p:par>
                </p:childTnLst>
              </p:cTn>
              <p:nextCondLst>
                <p:cond evt="onClick" delay="0">
                  <p:tgtEl>
                    <p:spTgt spid="2239"/>
                  </p:tgtEl>
                </p:cond>
              </p:nextCondLst>
            </p:seq>
            <p:seq concurrent="1" nextAc="seek">
              <p:cTn id="3744" restart="whenNotActive" fill="hold" evtFilter="cancelBubble" nodeType="interactiveSeq">
                <p:stCondLst>
                  <p:cond evt="onClick" delay="0">
                    <p:tgtEl>
                      <p:spTgt spid="2240"/>
                    </p:tgtEl>
                  </p:cond>
                </p:stCondLst>
                <p:endSync evt="end" delay="0">
                  <p:rtn val="all"/>
                </p:endSync>
                <p:childTnLst>
                  <p:par>
                    <p:cTn id="3745" fill="hold">
                      <p:stCondLst>
                        <p:cond delay="0"/>
                      </p:stCondLst>
                      <p:childTnLst>
                        <p:par>
                          <p:cTn id="3746" fill="hold">
                            <p:stCondLst>
                              <p:cond delay="0"/>
                            </p:stCondLst>
                            <p:childTnLst>
                              <p:par>
                                <p:cTn id="3747" presetID="1" presetClass="exit" presetSubtype="0" fill="hold" grpId="0" nodeType="clickEffect">
                                  <p:stCondLst>
                                    <p:cond delay="0"/>
                                  </p:stCondLst>
                                  <p:childTnLst>
                                    <p:set>
                                      <p:cBhvr>
                                        <p:cTn id="3748" dur="1" fill="hold">
                                          <p:stCondLst>
                                            <p:cond delay="0"/>
                                          </p:stCondLst>
                                        </p:cTn>
                                        <p:tgtEl>
                                          <p:spTgt spid="2240"/>
                                        </p:tgtEl>
                                        <p:attrNameLst>
                                          <p:attrName>style.visibility</p:attrName>
                                        </p:attrNameLst>
                                      </p:cBhvr>
                                      <p:to>
                                        <p:strVal val="hidden"/>
                                      </p:to>
                                    </p:set>
                                  </p:childTnLst>
                                </p:cTn>
                              </p:par>
                            </p:childTnLst>
                          </p:cTn>
                        </p:par>
                      </p:childTnLst>
                    </p:cTn>
                  </p:par>
                </p:childTnLst>
              </p:cTn>
              <p:nextCondLst>
                <p:cond evt="onClick" delay="0">
                  <p:tgtEl>
                    <p:spTgt spid="2240"/>
                  </p:tgtEl>
                </p:cond>
              </p:nextCondLst>
            </p:seq>
            <p:seq concurrent="1" nextAc="seek">
              <p:cTn id="3749" restart="whenNotActive" fill="hold" evtFilter="cancelBubble" nodeType="interactiveSeq">
                <p:stCondLst>
                  <p:cond evt="onClick" delay="0">
                    <p:tgtEl>
                      <p:spTgt spid="2241"/>
                    </p:tgtEl>
                  </p:cond>
                </p:stCondLst>
                <p:endSync evt="end" delay="0">
                  <p:rtn val="all"/>
                </p:endSync>
                <p:childTnLst>
                  <p:par>
                    <p:cTn id="3750" fill="hold">
                      <p:stCondLst>
                        <p:cond delay="0"/>
                      </p:stCondLst>
                      <p:childTnLst>
                        <p:par>
                          <p:cTn id="3751" fill="hold">
                            <p:stCondLst>
                              <p:cond delay="0"/>
                            </p:stCondLst>
                            <p:childTnLst>
                              <p:par>
                                <p:cTn id="3752" presetID="1" presetClass="exit" presetSubtype="0" fill="hold" grpId="0" nodeType="clickEffect">
                                  <p:stCondLst>
                                    <p:cond delay="0"/>
                                  </p:stCondLst>
                                  <p:childTnLst>
                                    <p:set>
                                      <p:cBhvr>
                                        <p:cTn id="3753" dur="1" fill="hold">
                                          <p:stCondLst>
                                            <p:cond delay="0"/>
                                          </p:stCondLst>
                                        </p:cTn>
                                        <p:tgtEl>
                                          <p:spTgt spid="2241"/>
                                        </p:tgtEl>
                                        <p:attrNameLst>
                                          <p:attrName>style.visibility</p:attrName>
                                        </p:attrNameLst>
                                      </p:cBhvr>
                                      <p:to>
                                        <p:strVal val="hidden"/>
                                      </p:to>
                                    </p:set>
                                  </p:childTnLst>
                                </p:cTn>
                              </p:par>
                            </p:childTnLst>
                          </p:cTn>
                        </p:par>
                      </p:childTnLst>
                    </p:cTn>
                  </p:par>
                </p:childTnLst>
              </p:cTn>
              <p:nextCondLst>
                <p:cond evt="onClick" delay="0">
                  <p:tgtEl>
                    <p:spTgt spid="2241"/>
                  </p:tgtEl>
                </p:cond>
              </p:nextCondLst>
            </p:seq>
            <p:seq concurrent="1" nextAc="seek">
              <p:cTn id="3754" restart="whenNotActive" fill="hold" evtFilter="cancelBubble" nodeType="interactiveSeq">
                <p:stCondLst>
                  <p:cond evt="onClick" delay="0">
                    <p:tgtEl>
                      <p:spTgt spid="2242"/>
                    </p:tgtEl>
                  </p:cond>
                </p:stCondLst>
                <p:endSync evt="end" delay="0">
                  <p:rtn val="all"/>
                </p:endSync>
                <p:childTnLst>
                  <p:par>
                    <p:cTn id="3755" fill="hold">
                      <p:stCondLst>
                        <p:cond delay="0"/>
                      </p:stCondLst>
                      <p:childTnLst>
                        <p:par>
                          <p:cTn id="3756" fill="hold">
                            <p:stCondLst>
                              <p:cond delay="0"/>
                            </p:stCondLst>
                            <p:childTnLst>
                              <p:par>
                                <p:cTn id="3757" presetID="1" presetClass="exit" presetSubtype="0" fill="hold" grpId="0" nodeType="clickEffect">
                                  <p:stCondLst>
                                    <p:cond delay="0"/>
                                  </p:stCondLst>
                                  <p:childTnLst>
                                    <p:set>
                                      <p:cBhvr>
                                        <p:cTn id="3758" dur="1" fill="hold">
                                          <p:stCondLst>
                                            <p:cond delay="0"/>
                                          </p:stCondLst>
                                        </p:cTn>
                                        <p:tgtEl>
                                          <p:spTgt spid="2242"/>
                                        </p:tgtEl>
                                        <p:attrNameLst>
                                          <p:attrName>style.visibility</p:attrName>
                                        </p:attrNameLst>
                                      </p:cBhvr>
                                      <p:to>
                                        <p:strVal val="hidden"/>
                                      </p:to>
                                    </p:set>
                                  </p:childTnLst>
                                </p:cTn>
                              </p:par>
                            </p:childTnLst>
                          </p:cTn>
                        </p:par>
                      </p:childTnLst>
                    </p:cTn>
                  </p:par>
                </p:childTnLst>
              </p:cTn>
              <p:nextCondLst>
                <p:cond evt="onClick" delay="0">
                  <p:tgtEl>
                    <p:spTgt spid="2242"/>
                  </p:tgtEl>
                </p:cond>
              </p:nextCondLst>
            </p:seq>
            <p:seq concurrent="1" nextAc="seek">
              <p:cTn id="3759" restart="whenNotActive" fill="hold" evtFilter="cancelBubble" nodeType="interactiveSeq">
                <p:stCondLst>
                  <p:cond evt="onClick" delay="0">
                    <p:tgtEl>
                      <p:spTgt spid="2243"/>
                    </p:tgtEl>
                  </p:cond>
                </p:stCondLst>
                <p:endSync evt="end" delay="0">
                  <p:rtn val="all"/>
                </p:endSync>
                <p:childTnLst>
                  <p:par>
                    <p:cTn id="3760" fill="hold">
                      <p:stCondLst>
                        <p:cond delay="0"/>
                      </p:stCondLst>
                      <p:childTnLst>
                        <p:par>
                          <p:cTn id="3761" fill="hold">
                            <p:stCondLst>
                              <p:cond delay="0"/>
                            </p:stCondLst>
                            <p:childTnLst>
                              <p:par>
                                <p:cTn id="3762" presetID="1" presetClass="exit" presetSubtype="0" fill="hold" grpId="0" nodeType="clickEffect">
                                  <p:stCondLst>
                                    <p:cond delay="0"/>
                                  </p:stCondLst>
                                  <p:childTnLst>
                                    <p:set>
                                      <p:cBhvr>
                                        <p:cTn id="3763" dur="1" fill="hold">
                                          <p:stCondLst>
                                            <p:cond delay="0"/>
                                          </p:stCondLst>
                                        </p:cTn>
                                        <p:tgtEl>
                                          <p:spTgt spid="2243"/>
                                        </p:tgtEl>
                                        <p:attrNameLst>
                                          <p:attrName>style.visibility</p:attrName>
                                        </p:attrNameLst>
                                      </p:cBhvr>
                                      <p:to>
                                        <p:strVal val="hidden"/>
                                      </p:to>
                                    </p:set>
                                  </p:childTnLst>
                                </p:cTn>
                              </p:par>
                            </p:childTnLst>
                          </p:cTn>
                        </p:par>
                      </p:childTnLst>
                    </p:cTn>
                  </p:par>
                </p:childTnLst>
              </p:cTn>
              <p:nextCondLst>
                <p:cond evt="onClick" delay="0">
                  <p:tgtEl>
                    <p:spTgt spid="2243"/>
                  </p:tgtEl>
                </p:cond>
              </p:nextCondLst>
            </p:seq>
            <p:seq concurrent="1" nextAc="seek">
              <p:cTn id="3764" restart="whenNotActive" fill="hold" evtFilter="cancelBubble" nodeType="interactiveSeq">
                <p:stCondLst>
                  <p:cond evt="onClick" delay="0">
                    <p:tgtEl>
                      <p:spTgt spid="2244"/>
                    </p:tgtEl>
                  </p:cond>
                </p:stCondLst>
                <p:endSync evt="end" delay="0">
                  <p:rtn val="all"/>
                </p:endSync>
                <p:childTnLst>
                  <p:par>
                    <p:cTn id="3765" fill="hold">
                      <p:stCondLst>
                        <p:cond delay="0"/>
                      </p:stCondLst>
                      <p:childTnLst>
                        <p:par>
                          <p:cTn id="3766" fill="hold">
                            <p:stCondLst>
                              <p:cond delay="0"/>
                            </p:stCondLst>
                            <p:childTnLst>
                              <p:par>
                                <p:cTn id="3767" presetID="1" presetClass="exit" presetSubtype="0" fill="hold" grpId="0" nodeType="clickEffect">
                                  <p:stCondLst>
                                    <p:cond delay="0"/>
                                  </p:stCondLst>
                                  <p:childTnLst>
                                    <p:set>
                                      <p:cBhvr>
                                        <p:cTn id="3768" dur="1" fill="hold">
                                          <p:stCondLst>
                                            <p:cond delay="0"/>
                                          </p:stCondLst>
                                        </p:cTn>
                                        <p:tgtEl>
                                          <p:spTgt spid="2244"/>
                                        </p:tgtEl>
                                        <p:attrNameLst>
                                          <p:attrName>style.visibility</p:attrName>
                                        </p:attrNameLst>
                                      </p:cBhvr>
                                      <p:to>
                                        <p:strVal val="hidden"/>
                                      </p:to>
                                    </p:set>
                                  </p:childTnLst>
                                </p:cTn>
                              </p:par>
                            </p:childTnLst>
                          </p:cTn>
                        </p:par>
                      </p:childTnLst>
                    </p:cTn>
                  </p:par>
                </p:childTnLst>
              </p:cTn>
              <p:nextCondLst>
                <p:cond evt="onClick" delay="0">
                  <p:tgtEl>
                    <p:spTgt spid="2244"/>
                  </p:tgtEl>
                </p:cond>
              </p:nextCondLst>
            </p:seq>
            <p:seq concurrent="1" nextAc="seek">
              <p:cTn id="3769" restart="whenNotActive" fill="hold" evtFilter="cancelBubble" nodeType="interactiveSeq">
                <p:stCondLst>
                  <p:cond evt="onClick" delay="0">
                    <p:tgtEl>
                      <p:spTgt spid="2245"/>
                    </p:tgtEl>
                  </p:cond>
                </p:stCondLst>
                <p:endSync evt="end" delay="0">
                  <p:rtn val="all"/>
                </p:endSync>
                <p:childTnLst>
                  <p:par>
                    <p:cTn id="3770" fill="hold">
                      <p:stCondLst>
                        <p:cond delay="0"/>
                      </p:stCondLst>
                      <p:childTnLst>
                        <p:par>
                          <p:cTn id="3771" fill="hold">
                            <p:stCondLst>
                              <p:cond delay="0"/>
                            </p:stCondLst>
                            <p:childTnLst>
                              <p:par>
                                <p:cTn id="3772" presetID="1" presetClass="exit" presetSubtype="0" fill="hold" grpId="0" nodeType="clickEffect">
                                  <p:stCondLst>
                                    <p:cond delay="0"/>
                                  </p:stCondLst>
                                  <p:childTnLst>
                                    <p:set>
                                      <p:cBhvr>
                                        <p:cTn id="3773" dur="1" fill="hold">
                                          <p:stCondLst>
                                            <p:cond delay="0"/>
                                          </p:stCondLst>
                                        </p:cTn>
                                        <p:tgtEl>
                                          <p:spTgt spid="2245"/>
                                        </p:tgtEl>
                                        <p:attrNameLst>
                                          <p:attrName>style.visibility</p:attrName>
                                        </p:attrNameLst>
                                      </p:cBhvr>
                                      <p:to>
                                        <p:strVal val="hidden"/>
                                      </p:to>
                                    </p:set>
                                  </p:childTnLst>
                                </p:cTn>
                              </p:par>
                            </p:childTnLst>
                          </p:cTn>
                        </p:par>
                      </p:childTnLst>
                    </p:cTn>
                  </p:par>
                </p:childTnLst>
              </p:cTn>
              <p:nextCondLst>
                <p:cond evt="onClick" delay="0">
                  <p:tgtEl>
                    <p:spTgt spid="2245"/>
                  </p:tgtEl>
                </p:cond>
              </p:nextCondLst>
            </p:seq>
            <p:seq concurrent="1" nextAc="seek">
              <p:cTn id="3774" restart="whenNotActive" fill="hold" evtFilter="cancelBubble" nodeType="interactiveSeq">
                <p:stCondLst>
                  <p:cond evt="onClick" delay="0">
                    <p:tgtEl>
                      <p:spTgt spid="2246"/>
                    </p:tgtEl>
                  </p:cond>
                </p:stCondLst>
                <p:endSync evt="end" delay="0">
                  <p:rtn val="all"/>
                </p:endSync>
                <p:childTnLst>
                  <p:par>
                    <p:cTn id="3775" fill="hold">
                      <p:stCondLst>
                        <p:cond delay="0"/>
                      </p:stCondLst>
                      <p:childTnLst>
                        <p:par>
                          <p:cTn id="3776" fill="hold">
                            <p:stCondLst>
                              <p:cond delay="0"/>
                            </p:stCondLst>
                            <p:childTnLst>
                              <p:par>
                                <p:cTn id="3777" presetID="1" presetClass="exit" presetSubtype="0" fill="hold" grpId="0" nodeType="clickEffect">
                                  <p:stCondLst>
                                    <p:cond delay="0"/>
                                  </p:stCondLst>
                                  <p:childTnLst>
                                    <p:set>
                                      <p:cBhvr>
                                        <p:cTn id="3778" dur="1" fill="hold">
                                          <p:stCondLst>
                                            <p:cond delay="0"/>
                                          </p:stCondLst>
                                        </p:cTn>
                                        <p:tgtEl>
                                          <p:spTgt spid="2246"/>
                                        </p:tgtEl>
                                        <p:attrNameLst>
                                          <p:attrName>style.visibility</p:attrName>
                                        </p:attrNameLst>
                                      </p:cBhvr>
                                      <p:to>
                                        <p:strVal val="hidden"/>
                                      </p:to>
                                    </p:set>
                                  </p:childTnLst>
                                </p:cTn>
                              </p:par>
                            </p:childTnLst>
                          </p:cTn>
                        </p:par>
                      </p:childTnLst>
                    </p:cTn>
                  </p:par>
                </p:childTnLst>
              </p:cTn>
              <p:nextCondLst>
                <p:cond evt="onClick" delay="0">
                  <p:tgtEl>
                    <p:spTgt spid="2246"/>
                  </p:tgtEl>
                </p:cond>
              </p:nextCondLst>
            </p:seq>
            <p:seq concurrent="1" nextAc="seek">
              <p:cTn id="3779" restart="whenNotActive" fill="hold" evtFilter="cancelBubble" nodeType="interactiveSeq">
                <p:stCondLst>
                  <p:cond evt="onClick" delay="0">
                    <p:tgtEl>
                      <p:spTgt spid="2247"/>
                    </p:tgtEl>
                  </p:cond>
                </p:stCondLst>
                <p:endSync evt="end" delay="0">
                  <p:rtn val="all"/>
                </p:endSync>
                <p:childTnLst>
                  <p:par>
                    <p:cTn id="3780" fill="hold">
                      <p:stCondLst>
                        <p:cond delay="0"/>
                      </p:stCondLst>
                      <p:childTnLst>
                        <p:par>
                          <p:cTn id="3781" fill="hold">
                            <p:stCondLst>
                              <p:cond delay="0"/>
                            </p:stCondLst>
                            <p:childTnLst>
                              <p:par>
                                <p:cTn id="3782" presetID="1" presetClass="exit" presetSubtype="0" fill="hold" grpId="0" nodeType="clickEffect">
                                  <p:stCondLst>
                                    <p:cond delay="0"/>
                                  </p:stCondLst>
                                  <p:childTnLst>
                                    <p:set>
                                      <p:cBhvr>
                                        <p:cTn id="3783" dur="1" fill="hold">
                                          <p:stCondLst>
                                            <p:cond delay="0"/>
                                          </p:stCondLst>
                                        </p:cTn>
                                        <p:tgtEl>
                                          <p:spTgt spid="2247"/>
                                        </p:tgtEl>
                                        <p:attrNameLst>
                                          <p:attrName>style.visibility</p:attrName>
                                        </p:attrNameLst>
                                      </p:cBhvr>
                                      <p:to>
                                        <p:strVal val="hidden"/>
                                      </p:to>
                                    </p:set>
                                  </p:childTnLst>
                                </p:cTn>
                              </p:par>
                            </p:childTnLst>
                          </p:cTn>
                        </p:par>
                      </p:childTnLst>
                    </p:cTn>
                  </p:par>
                </p:childTnLst>
              </p:cTn>
              <p:nextCondLst>
                <p:cond evt="onClick" delay="0">
                  <p:tgtEl>
                    <p:spTgt spid="2247"/>
                  </p:tgtEl>
                </p:cond>
              </p:nextCondLst>
            </p:seq>
            <p:seq concurrent="1" nextAc="seek">
              <p:cTn id="3784" restart="whenNotActive" fill="hold" evtFilter="cancelBubble" nodeType="interactiveSeq">
                <p:stCondLst>
                  <p:cond evt="onClick" delay="0">
                    <p:tgtEl>
                      <p:spTgt spid="2248"/>
                    </p:tgtEl>
                  </p:cond>
                </p:stCondLst>
                <p:endSync evt="end" delay="0">
                  <p:rtn val="all"/>
                </p:endSync>
                <p:childTnLst>
                  <p:par>
                    <p:cTn id="3785" fill="hold">
                      <p:stCondLst>
                        <p:cond delay="0"/>
                      </p:stCondLst>
                      <p:childTnLst>
                        <p:par>
                          <p:cTn id="3786" fill="hold">
                            <p:stCondLst>
                              <p:cond delay="0"/>
                            </p:stCondLst>
                            <p:childTnLst>
                              <p:par>
                                <p:cTn id="3787" presetID="1" presetClass="exit" presetSubtype="0" fill="hold" grpId="0" nodeType="clickEffect">
                                  <p:stCondLst>
                                    <p:cond delay="0"/>
                                  </p:stCondLst>
                                  <p:childTnLst>
                                    <p:set>
                                      <p:cBhvr>
                                        <p:cTn id="3788" dur="1" fill="hold">
                                          <p:stCondLst>
                                            <p:cond delay="0"/>
                                          </p:stCondLst>
                                        </p:cTn>
                                        <p:tgtEl>
                                          <p:spTgt spid="2248"/>
                                        </p:tgtEl>
                                        <p:attrNameLst>
                                          <p:attrName>style.visibility</p:attrName>
                                        </p:attrNameLst>
                                      </p:cBhvr>
                                      <p:to>
                                        <p:strVal val="hidden"/>
                                      </p:to>
                                    </p:set>
                                  </p:childTnLst>
                                </p:cTn>
                              </p:par>
                            </p:childTnLst>
                          </p:cTn>
                        </p:par>
                      </p:childTnLst>
                    </p:cTn>
                  </p:par>
                </p:childTnLst>
              </p:cTn>
              <p:nextCondLst>
                <p:cond evt="onClick" delay="0">
                  <p:tgtEl>
                    <p:spTgt spid="2248"/>
                  </p:tgtEl>
                </p:cond>
              </p:nextCondLst>
            </p:seq>
            <p:seq concurrent="1" nextAc="seek">
              <p:cTn id="3789" restart="whenNotActive" fill="hold" evtFilter="cancelBubble" nodeType="interactiveSeq">
                <p:stCondLst>
                  <p:cond evt="onClick" delay="0">
                    <p:tgtEl>
                      <p:spTgt spid="2249"/>
                    </p:tgtEl>
                  </p:cond>
                </p:stCondLst>
                <p:endSync evt="end" delay="0">
                  <p:rtn val="all"/>
                </p:endSync>
                <p:childTnLst>
                  <p:par>
                    <p:cTn id="3790" fill="hold">
                      <p:stCondLst>
                        <p:cond delay="0"/>
                      </p:stCondLst>
                      <p:childTnLst>
                        <p:par>
                          <p:cTn id="3791" fill="hold">
                            <p:stCondLst>
                              <p:cond delay="0"/>
                            </p:stCondLst>
                            <p:childTnLst>
                              <p:par>
                                <p:cTn id="3792" presetID="1" presetClass="exit" presetSubtype="0" fill="hold" grpId="0" nodeType="clickEffect">
                                  <p:stCondLst>
                                    <p:cond delay="0"/>
                                  </p:stCondLst>
                                  <p:childTnLst>
                                    <p:set>
                                      <p:cBhvr>
                                        <p:cTn id="3793" dur="1" fill="hold">
                                          <p:stCondLst>
                                            <p:cond delay="0"/>
                                          </p:stCondLst>
                                        </p:cTn>
                                        <p:tgtEl>
                                          <p:spTgt spid="2249"/>
                                        </p:tgtEl>
                                        <p:attrNameLst>
                                          <p:attrName>style.visibility</p:attrName>
                                        </p:attrNameLst>
                                      </p:cBhvr>
                                      <p:to>
                                        <p:strVal val="hidden"/>
                                      </p:to>
                                    </p:set>
                                  </p:childTnLst>
                                </p:cTn>
                              </p:par>
                            </p:childTnLst>
                          </p:cTn>
                        </p:par>
                      </p:childTnLst>
                    </p:cTn>
                  </p:par>
                </p:childTnLst>
              </p:cTn>
              <p:nextCondLst>
                <p:cond evt="onClick" delay="0">
                  <p:tgtEl>
                    <p:spTgt spid="2249"/>
                  </p:tgtEl>
                </p:cond>
              </p:nextCondLst>
            </p:seq>
            <p:seq concurrent="1" nextAc="seek">
              <p:cTn id="3794" restart="whenNotActive" fill="hold" evtFilter="cancelBubble" nodeType="interactiveSeq">
                <p:stCondLst>
                  <p:cond evt="onClick" delay="0">
                    <p:tgtEl>
                      <p:spTgt spid="2250"/>
                    </p:tgtEl>
                  </p:cond>
                </p:stCondLst>
                <p:endSync evt="end" delay="0">
                  <p:rtn val="all"/>
                </p:endSync>
                <p:childTnLst>
                  <p:par>
                    <p:cTn id="3795" fill="hold">
                      <p:stCondLst>
                        <p:cond delay="0"/>
                      </p:stCondLst>
                      <p:childTnLst>
                        <p:par>
                          <p:cTn id="3796" fill="hold">
                            <p:stCondLst>
                              <p:cond delay="0"/>
                            </p:stCondLst>
                            <p:childTnLst>
                              <p:par>
                                <p:cTn id="3797" presetID="1" presetClass="exit" presetSubtype="0" fill="hold" grpId="0" nodeType="clickEffect">
                                  <p:stCondLst>
                                    <p:cond delay="0"/>
                                  </p:stCondLst>
                                  <p:childTnLst>
                                    <p:set>
                                      <p:cBhvr>
                                        <p:cTn id="3798" dur="1" fill="hold">
                                          <p:stCondLst>
                                            <p:cond delay="0"/>
                                          </p:stCondLst>
                                        </p:cTn>
                                        <p:tgtEl>
                                          <p:spTgt spid="2250"/>
                                        </p:tgtEl>
                                        <p:attrNameLst>
                                          <p:attrName>style.visibility</p:attrName>
                                        </p:attrNameLst>
                                      </p:cBhvr>
                                      <p:to>
                                        <p:strVal val="hidden"/>
                                      </p:to>
                                    </p:set>
                                  </p:childTnLst>
                                </p:cTn>
                              </p:par>
                            </p:childTnLst>
                          </p:cTn>
                        </p:par>
                      </p:childTnLst>
                    </p:cTn>
                  </p:par>
                </p:childTnLst>
              </p:cTn>
              <p:nextCondLst>
                <p:cond evt="onClick" delay="0">
                  <p:tgtEl>
                    <p:spTgt spid="2250"/>
                  </p:tgtEl>
                </p:cond>
              </p:nextCondLst>
            </p:seq>
            <p:seq concurrent="1" nextAc="seek">
              <p:cTn id="3799" restart="whenNotActive" fill="hold" evtFilter="cancelBubble" nodeType="interactiveSeq">
                <p:stCondLst>
                  <p:cond evt="onClick" delay="0">
                    <p:tgtEl>
                      <p:spTgt spid="2251"/>
                    </p:tgtEl>
                  </p:cond>
                </p:stCondLst>
                <p:endSync evt="end" delay="0">
                  <p:rtn val="all"/>
                </p:endSync>
                <p:childTnLst>
                  <p:par>
                    <p:cTn id="3800" fill="hold">
                      <p:stCondLst>
                        <p:cond delay="0"/>
                      </p:stCondLst>
                      <p:childTnLst>
                        <p:par>
                          <p:cTn id="3801" fill="hold">
                            <p:stCondLst>
                              <p:cond delay="0"/>
                            </p:stCondLst>
                            <p:childTnLst>
                              <p:par>
                                <p:cTn id="3802" presetID="1" presetClass="exit" presetSubtype="0" fill="hold" grpId="0" nodeType="clickEffect">
                                  <p:stCondLst>
                                    <p:cond delay="0"/>
                                  </p:stCondLst>
                                  <p:childTnLst>
                                    <p:set>
                                      <p:cBhvr>
                                        <p:cTn id="3803" dur="1" fill="hold">
                                          <p:stCondLst>
                                            <p:cond delay="0"/>
                                          </p:stCondLst>
                                        </p:cTn>
                                        <p:tgtEl>
                                          <p:spTgt spid="2251"/>
                                        </p:tgtEl>
                                        <p:attrNameLst>
                                          <p:attrName>style.visibility</p:attrName>
                                        </p:attrNameLst>
                                      </p:cBhvr>
                                      <p:to>
                                        <p:strVal val="hidden"/>
                                      </p:to>
                                    </p:set>
                                  </p:childTnLst>
                                </p:cTn>
                              </p:par>
                            </p:childTnLst>
                          </p:cTn>
                        </p:par>
                      </p:childTnLst>
                    </p:cTn>
                  </p:par>
                </p:childTnLst>
              </p:cTn>
              <p:nextCondLst>
                <p:cond evt="onClick" delay="0">
                  <p:tgtEl>
                    <p:spTgt spid="2251"/>
                  </p:tgtEl>
                </p:cond>
              </p:nextCondLst>
            </p:seq>
            <p:seq concurrent="1" nextAc="seek">
              <p:cTn id="3804" restart="whenNotActive" fill="hold" evtFilter="cancelBubble" nodeType="interactiveSeq">
                <p:stCondLst>
                  <p:cond evt="onClick" delay="0">
                    <p:tgtEl>
                      <p:spTgt spid="2252"/>
                    </p:tgtEl>
                  </p:cond>
                </p:stCondLst>
                <p:endSync evt="end" delay="0">
                  <p:rtn val="all"/>
                </p:endSync>
                <p:childTnLst>
                  <p:par>
                    <p:cTn id="3805" fill="hold">
                      <p:stCondLst>
                        <p:cond delay="0"/>
                      </p:stCondLst>
                      <p:childTnLst>
                        <p:par>
                          <p:cTn id="3806" fill="hold">
                            <p:stCondLst>
                              <p:cond delay="0"/>
                            </p:stCondLst>
                            <p:childTnLst>
                              <p:par>
                                <p:cTn id="3807" presetID="1" presetClass="exit" presetSubtype="0" fill="hold" grpId="0" nodeType="clickEffect">
                                  <p:stCondLst>
                                    <p:cond delay="0"/>
                                  </p:stCondLst>
                                  <p:childTnLst>
                                    <p:set>
                                      <p:cBhvr>
                                        <p:cTn id="3808" dur="1" fill="hold">
                                          <p:stCondLst>
                                            <p:cond delay="0"/>
                                          </p:stCondLst>
                                        </p:cTn>
                                        <p:tgtEl>
                                          <p:spTgt spid="2252"/>
                                        </p:tgtEl>
                                        <p:attrNameLst>
                                          <p:attrName>style.visibility</p:attrName>
                                        </p:attrNameLst>
                                      </p:cBhvr>
                                      <p:to>
                                        <p:strVal val="hidden"/>
                                      </p:to>
                                    </p:set>
                                  </p:childTnLst>
                                </p:cTn>
                              </p:par>
                            </p:childTnLst>
                          </p:cTn>
                        </p:par>
                      </p:childTnLst>
                    </p:cTn>
                  </p:par>
                </p:childTnLst>
              </p:cTn>
              <p:nextCondLst>
                <p:cond evt="onClick" delay="0">
                  <p:tgtEl>
                    <p:spTgt spid="2252"/>
                  </p:tgtEl>
                </p:cond>
              </p:nextCondLst>
            </p:seq>
            <p:seq concurrent="1" nextAc="seek">
              <p:cTn id="3809" restart="whenNotActive" fill="hold" evtFilter="cancelBubble" nodeType="interactiveSeq">
                <p:stCondLst>
                  <p:cond evt="onClick" delay="0">
                    <p:tgtEl>
                      <p:spTgt spid="2253"/>
                    </p:tgtEl>
                  </p:cond>
                </p:stCondLst>
                <p:endSync evt="end" delay="0">
                  <p:rtn val="all"/>
                </p:endSync>
                <p:childTnLst>
                  <p:par>
                    <p:cTn id="3810" fill="hold">
                      <p:stCondLst>
                        <p:cond delay="0"/>
                      </p:stCondLst>
                      <p:childTnLst>
                        <p:par>
                          <p:cTn id="3811" fill="hold">
                            <p:stCondLst>
                              <p:cond delay="0"/>
                            </p:stCondLst>
                            <p:childTnLst>
                              <p:par>
                                <p:cTn id="3812" presetID="1" presetClass="exit" presetSubtype="0" fill="hold" grpId="0" nodeType="clickEffect">
                                  <p:stCondLst>
                                    <p:cond delay="0"/>
                                  </p:stCondLst>
                                  <p:childTnLst>
                                    <p:set>
                                      <p:cBhvr>
                                        <p:cTn id="3813" dur="1" fill="hold">
                                          <p:stCondLst>
                                            <p:cond delay="0"/>
                                          </p:stCondLst>
                                        </p:cTn>
                                        <p:tgtEl>
                                          <p:spTgt spid="2253"/>
                                        </p:tgtEl>
                                        <p:attrNameLst>
                                          <p:attrName>style.visibility</p:attrName>
                                        </p:attrNameLst>
                                      </p:cBhvr>
                                      <p:to>
                                        <p:strVal val="hidden"/>
                                      </p:to>
                                    </p:set>
                                  </p:childTnLst>
                                </p:cTn>
                              </p:par>
                            </p:childTnLst>
                          </p:cTn>
                        </p:par>
                      </p:childTnLst>
                    </p:cTn>
                  </p:par>
                </p:childTnLst>
              </p:cTn>
              <p:nextCondLst>
                <p:cond evt="onClick" delay="0">
                  <p:tgtEl>
                    <p:spTgt spid="2253"/>
                  </p:tgtEl>
                </p:cond>
              </p:nextCondLst>
            </p:seq>
            <p:seq concurrent="1" nextAc="seek">
              <p:cTn id="3814" restart="whenNotActive" fill="hold" evtFilter="cancelBubble" nodeType="interactiveSeq">
                <p:stCondLst>
                  <p:cond evt="onClick" delay="0">
                    <p:tgtEl>
                      <p:spTgt spid="2254"/>
                    </p:tgtEl>
                  </p:cond>
                </p:stCondLst>
                <p:endSync evt="end" delay="0">
                  <p:rtn val="all"/>
                </p:endSync>
                <p:childTnLst>
                  <p:par>
                    <p:cTn id="3815" fill="hold">
                      <p:stCondLst>
                        <p:cond delay="0"/>
                      </p:stCondLst>
                      <p:childTnLst>
                        <p:par>
                          <p:cTn id="3816" fill="hold">
                            <p:stCondLst>
                              <p:cond delay="0"/>
                            </p:stCondLst>
                            <p:childTnLst>
                              <p:par>
                                <p:cTn id="3817" presetID="1" presetClass="exit" presetSubtype="0" fill="hold" grpId="0" nodeType="clickEffect">
                                  <p:stCondLst>
                                    <p:cond delay="0"/>
                                  </p:stCondLst>
                                  <p:childTnLst>
                                    <p:set>
                                      <p:cBhvr>
                                        <p:cTn id="3818" dur="1" fill="hold">
                                          <p:stCondLst>
                                            <p:cond delay="0"/>
                                          </p:stCondLst>
                                        </p:cTn>
                                        <p:tgtEl>
                                          <p:spTgt spid="2254"/>
                                        </p:tgtEl>
                                        <p:attrNameLst>
                                          <p:attrName>style.visibility</p:attrName>
                                        </p:attrNameLst>
                                      </p:cBhvr>
                                      <p:to>
                                        <p:strVal val="hidden"/>
                                      </p:to>
                                    </p:set>
                                  </p:childTnLst>
                                </p:cTn>
                              </p:par>
                            </p:childTnLst>
                          </p:cTn>
                        </p:par>
                      </p:childTnLst>
                    </p:cTn>
                  </p:par>
                </p:childTnLst>
              </p:cTn>
              <p:nextCondLst>
                <p:cond evt="onClick" delay="0">
                  <p:tgtEl>
                    <p:spTgt spid="2254"/>
                  </p:tgtEl>
                </p:cond>
              </p:nextCondLst>
            </p:seq>
            <p:seq concurrent="1" nextAc="seek">
              <p:cTn id="3819" restart="whenNotActive" fill="hold" evtFilter="cancelBubble" nodeType="interactiveSeq">
                <p:stCondLst>
                  <p:cond evt="onClick" delay="0">
                    <p:tgtEl>
                      <p:spTgt spid="2255"/>
                    </p:tgtEl>
                  </p:cond>
                </p:stCondLst>
                <p:endSync evt="end" delay="0">
                  <p:rtn val="all"/>
                </p:endSync>
                <p:childTnLst>
                  <p:par>
                    <p:cTn id="3820" fill="hold">
                      <p:stCondLst>
                        <p:cond delay="0"/>
                      </p:stCondLst>
                      <p:childTnLst>
                        <p:par>
                          <p:cTn id="3821" fill="hold">
                            <p:stCondLst>
                              <p:cond delay="0"/>
                            </p:stCondLst>
                            <p:childTnLst>
                              <p:par>
                                <p:cTn id="3822" presetID="1" presetClass="exit" presetSubtype="0" fill="hold" grpId="0" nodeType="clickEffect">
                                  <p:stCondLst>
                                    <p:cond delay="0"/>
                                  </p:stCondLst>
                                  <p:childTnLst>
                                    <p:set>
                                      <p:cBhvr>
                                        <p:cTn id="3823" dur="1" fill="hold">
                                          <p:stCondLst>
                                            <p:cond delay="0"/>
                                          </p:stCondLst>
                                        </p:cTn>
                                        <p:tgtEl>
                                          <p:spTgt spid="2255"/>
                                        </p:tgtEl>
                                        <p:attrNameLst>
                                          <p:attrName>style.visibility</p:attrName>
                                        </p:attrNameLst>
                                      </p:cBhvr>
                                      <p:to>
                                        <p:strVal val="hidden"/>
                                      </p:to>
                                    </p:set>
                                  </p:childTnLst>
                                </p:cTn>
                              </p:par>
                            </p:childTnLst>
                          </p:cTn>
                        </p:par>
                      </p:childTnLst>
                    </p:cTn>
                  </p:par>
                </p:childTnLst>
              </p:cTn>
              <p:nextCondLst>
                <p:cond evt="onClick" delay="0">
                  <p:tgtEl>
                    <p:spTgt spid="2255"/>
                  </p:tgtEl>
                </p:cond>
              </p:nextCondLst>
            </p:seq>
            <p:seq concurrent="1" nextAc="seek">
              <p:cTn id="3824" restart="whenNotActive" fill="hold" evtFilter="cancelBubble" nodeType="interactiveSeq">
                <p:stCondLst>
                  <p:cond evt="onClick" delay="0">
                    <p:tgtEl>
                      <p:spTgt spid="2256"/>
                    </p:tgtEl>
                  </p:cond>
                </p:stCondLst>
                <p:endSync evt="end" delay="0">
                  <p:rtn val="all"/>
                </p:endSync>
                <p:childTnLst>
                  <p:par>
                    <p:cTn id="3825" fill="hold">
                      <p:stCondLst>
                        <p:cond delay="0"/>
                      </p:stCondLst>
                      <p:childTnLst>
                        <p:par>
                          <p:cTn id="3826" fill="hold">
                            <p:stCondLst>
                              <p:cond delay="0"/>
                            </p:stCondLst>
                            <p:childTnLst>
                              <p:par>
                                <p:cTn id="3827" presetID="1" presetClass="exit" presetSubtype="0" fill="hold" grpId="0" nodeType="clickEffect">
                                  <p:stCondLst>
                                    <p:cond delay="0"/>
                                  </p:stCondLst>
                                  <p:childTnLst>
                                    <p:set>
                                      <p:cBhvr>
                                        <p:cTn id="3828" dur="1" fill="hold">
                                          <p:stCondLst>
                                            <p:cond delay="0"/>
                                          </p:stCondLst>
                                        </p:cTn>
                                        <p:tgtEl>
                                          <p:spTgt spid="2256"/>
                                        </p:tgtEl>
                                        <p:attrNameLst>
                                          <p:attrName>style.visibility</p:attrName>
                                        </p:attrNameLst>
                                      </p:cBhvr>
                                      <p:to>
                                        <p:strVal val="hidden"/>
                                      </p:to>
                                    </p:set>
                                  </p:childTnLst>
                                </p:cTn>
                              </p:par>
                            </p:childTnLst>
                          </p:cTn>
                        </p:par>
                      </p:childTnLst>
                    </p:cTn>
                  </p:par>
                </p:childTnLst>
              </p:cTn>
              <p:nextCondLst>
                <p:cond evt="onClick" delay="0">
                  <p:tgtEl>
                    <p:spTgt spid="2256"/>
                  </p:tgtEl>
                </p:cond>
              </p:nextCondLst>
            </p:seq>
            <p:seq concurrent="1" nextAc="seek">
              <p:cTn id="3829" restart="whenNotActive" fill="hold" evtFilter="cancelBubble" nodeType="interactiveSeq">
                <p:stCondLst>
                  <p:cond evt="onClick" delay="0">
                    <p:tgtEl>
                      <p:spTgt spid="2257"/>
                    </p:tgtEl>
                  </p:cond>
                </p:stCondLst>
                <p:endSync evt="end" delay="0">
                  <p:rtn val="all"/>
                </p:endSync>
                <p:childTnLst>
                  <p:par>
                    <p:cTn id="3830" fill="hold">
                      <p:stCondLst>
                        <p:cond delay="0"/>
                      </p:stCondLst>
                      <p:childTnLst>
                        <p:par>
                          <p:cTn id="3831" fill="hold">
                            <p:stCondLst>
                              <p:cond delay="0"/>
                            </p:stCondLst>
                            <p:childTnLst>
                              <p:par>
                                <p:cTn id="3832" presetID="1" presetClass="exit" presetSubtype="0" fill="hold" grpId="0" nodeType="clickEffect">
                                  <p:stCondLst>
                                    <p:cond delay="0"/>
                                  </p:stCondLst>
                                  <p:childTnLst>
                                    <p:set>
                                      <p:cBhvr>
                                        <p:cTn id="3833" dur="1" fill="hold">
                                          <p:stCondLst>
                                            <p:cond delay="0"/>
                                          </p:stCondLst>
                                        </p:cTn>
                                        <p:tgtEl>
                                          <p:spTgt spid="2257"/>
                                        </p:tgtEl>
                                        <p:attrNameLst>
                                          <p:attrName>style.visibility</p:attrName>
                                        </p:attrNameLst>
                                      </p:cBhvr>
                                      <p:to>
                                        <p:strVal val="hidden"/>
                                      </p:to>
                                    </p:set>
                                  </p:childTnLst>
                                </p:cTn>
                              </p:par>
                            </p:childTnLst>
                          </p:cTn>
                        </p:par>
                      </p:childTnLst>
                    </p:cTn>
                  </p:par>
                </p:childTnLst>
              </p:cTn>
              <p:nextCondLst>
                <p:cond evt="onClick" delay="0">
                  <p:tgtEl>
                    <p:spTgt spid="2257"/>
                  </p:tgtEl>
                </p:cond>
              </p:nextCondLst>
            </p:seq>
            <p:seq concurrent="1" nextAc="seek">
              <p:cTn id="3834" restart="whenNotActive" fill="hold" evtFilter="cancelBubble" nodeType="interactiveSeq">
                <p:stCondLst>
                  <p:cond evt="onClick" delay="0">
                    <p:tgtEl>
                      <p:spTgt spid="2258"/>
                    </p:tgtEl>
                  </p:cond>
                </p:stCondLst>
                <p:endSync evt="end" delay="0">
                  <p:rtn val="all"/>
                </p:endSync>
                <p:childTnLst>
                  <p:par>
                    <p:cTn id="3835" fill="hold">
                      <p:stCondLst>
                        <p:cond delay="0"/>
                      </p:stCondLst>
                      <p:childTnLst>
                        <p:par>
                          <p:cTn id="3836" fill="hold">
                            <p:stCondLst>
                              <p:cond delay="0"/>
                            </p:stCondLst>
                            <p:childTnLst>
                              <p:par>
                                <p:cTn id="3837" presetID="1" presetClass="exit" presetSubtype="0" fill="hold" grpId="0" nodeType="clickEffect">
                                  <p:stCondLst>
                                    <p:cond delay="0"/>
                                  </p:stCondLst>
                                  <p:childTnLst>
                                    <p:set>
                                      <p:cBhvr>
                                        <p:cTn id="3838" dur="1" fill="hold">
                                          <p:stCondLst>
                                            <p:cond delay="0"/>
                                          </p:stCondLst>
                                        </p:cTn>
                                        <p:tgtEl>
                                          <p:spTgt spid="2258"/>
                                        </p:tgtEl>
                                        <p:attrNameLst>
                                          <p:attrName>style.visibility</p:attrName>
                                        </p:attrNameLst>
                                      </p:cBhvr>
                                      <p:to>
                                        <p:strVal val="hidden"/>
                                      </p:to>
                                    </p:set>
                                  </p:childTnLst>
                                </p:cTn>
                              </p:par>
                            </p:childTnLst>
                          </p:cTn>
                        </p:par>
                      </p:childTnLst>
                    </p:cTn>
                  </p:par>
                </p:childTnLst>
              </p:cTn>
              <p:nextCondLst>
                <p:cond evt="onClick" delay="0">
                  <p:tgtEl>
                    <p:spTgt spid="2258"/>
                  </p:tgtEl>
                </p:cond>
              </p:nextCondLst>
            </p:seq>
            <p:seq concurrent="1" nextAc="seek">
              <p:cTn id="3839" restart="whenNotActive" fill="hold" evtFilter="cancelBubble" nodeType="interactiveSeq">
                <p:stCondLst>
                  <p:cond evt="onClick" delay="0">
                    <p:tgtEl>
                      <p:spTgt spid="2259"/>
                    </p:tgtEl>
                  </p:cond>
                </p:stCondLst>
                <p:endSync evt="end" delay="0">
                  <p:rtn val="all"/>
                </p:endSync>
                <p:childTnLst>
                  <p:par>
                    <p:cTn id="3840" fill="hold">
                      <p:stCondLst>
                        <p:cond delay="0"/>
                      </p:stCondLst>
                      <p:childTnLst>
                        <p:par>
                          <p:cTn id="3841" fill="hold">
                            <p:stCondLst>
                              <p:cond delay="0"/>
                            </p:stCondLst>
                            <p:childTnLst>
                              <p:par>
                                <p:cTn id="3842" presetID="1" presetClass="exit" presetSubtype="0" fill="hold" grpId="0" nodeType="clickEffect">
                                  <p:stCondLst>
                                    <p:cond delay="0"/>
                                  </p:stCondLst>
                                  <p:childTnLst>
                                    <p:set>
                                      <p:cBhvr>
                                        <p:cTn id="3843" dur="1" fill="hold">
                                          <p:stCondLst>
                                            <p:cond delay="0"/>
                                          </p:stCondLst>
                                        </p:cTn>
                                        <p:tgtEl>
                                          <p:spTgt spid="2259"/>
                                        </p:tgtEl>
                                        <p:attrNameLst>
                                          <p:attrName>style.visibility</p:attrName>
                                        </p:attrNameLst>
                                      </p:cBhvr>
                                      <p:to>
                                        <p:strVal val="hidden"/>
                                      </p:to>
                                    </p:set>
                                  </p:childTnLst>
                                </p:cTn>
                              </p:par>
                            </p:childTnLst>
                          </p:cTn>
                        </p:par>
                      </p:childTnLst>
                    </p:cTn>
                  </p:par>
                </p:childTnLst>
              </p:cTn>
              <p:nextCondLst>
                <p:cond evt="onClick" delay="0">
                  <p:tgtEl>
                    <p:spTgt spid="2259"/>
                  </p:tgtEl>
                </p:cond>
              </p:nextCondLst>
            </p:seq>
            <p:seq concurrent="1" nextAc="seek">
              <p:cTn id="3844" restart="whenNotActive" fill="hold" evtFilter="cancelBubble" nodeType="interactiveSeq">
                <p:stCondLst>
                  <p:cond evt="onClick" delay="0">
                    <p:tgtEl>
                      <p:spTgt spid="2260"/>
                    </p:tgtEl>
                  </p:cond>
                </p:stCondLst>
                <p:endSync evt="end" delay="0">
                  <p:rtn val="all"/>
                </p:endSync>
                <p:childTnLst>
                  <p:par>
                    <p:cTn id="3845" fill="hold">
                      <p:stCondLst>
                        <p:cond delay="0"/>
                      </p:stCondLst>
                      <p:childTnLst>
                        <p:par>
                          <p:cTn id="3846" fill="hold">
                            <p:stCondLst>
                              <p:cond delay="0"/>
                            </p:stCondLst>
                            <p:childTnLst>
                              <p:par>
                                <p:cTn id="3847" presetID="1" presetClass="exit" presetSubtype="0" fill="hold" grpId="0" nodeType="clickEffect">
                                  <p:stCondLst>
                                    <p:cond delay="0"/>
                                  </p:stCondLst>
                                  <p:childTnLst>
                                    <p:set>
                                      <p:cBhvr>
                                        <p:cTn id="3848" dur="1" fill="hold">
                                          <p:stCondLst>
                                            <p:cond delay="0"/>
                                          </p:stCondLst>
                                        </p:cTn>
                                        <p:tgtEl>
                                          <p:spTgt spid="2260"/>
                                        </p:tgtEl>
                                        <p:attrNameLst>
                                          <p:attrName>style.visibility</p:attrName>
                                        </p:attrNameLst>
                                      </p:cBhvr>
                                      <p:to>
                                        <p:strVal val="hidden"/>
                                      </p:to>
                                    </p:set>
                                  </p:childTnLst>
                                </p:cTn>
                              </p:par>
                            </p:childTnLst>
                          </p:cTn>
                        </p:par>
                      </p:childTnLst>
                    </p:cTn>
                  </p:par>
                </p:childTnLst>
              </p:cTn>
              <p:nextCondLst>
                <p:cond evt="onClick" delay="0">
                  <p:tgtEl>
                    <p:spTgt spid="2260"/>
                  </p:tgtEl>
                </p:cond>
              </p:nextCondLst>
            </p:seq>
            <p:seq concurrent="1" nextAc="seek">
              <p:cTn id="3849" restart="whenNotActive" fill="hold" evtFilter="cancelBubble" nodeType="interactiveSeq">
                <p:stCondLst>
                  <p:cond evt="onClick" delay="0">
                    <p:tgtEl>
                      <p:spTgt spid="2261"/>
                    </p:tgtEl>
                  </p:cond>
                </p:stCondLst>
                <p:endSync evt="end" delay="0">
                  <p:rtn val="all"/>
                </p:endSync>
                <p:childTnLst>
                  <p:par>
                    <p:cTn id="3850" fill="hold">
                      <p:stCondLst>
                        <p:cond delay="0"/>
                      </p:stCondLst>
                      <p:childTnLst>
                        <p:par>
                          <p:cTn id="3851" fill="hold">
                            <p:stCondLst>
                              <p:cond delay="0"/>
                            </p:stCondLst>
                            <p:childTnLst>
                              <p:par>
                                <p:cTn id="3852" presetID="1" presetClass="exit" presetSubtype="0" fill="hold" grpId="0" nodeType="clickEffect">
                                  <p:stCondLst>
                                    <p:cond delay="0"/>
                                  </p:stCondLst>
                                  <p:childTnLst>
                                    <p:set>
                                      <p:cBhvr>
                                        <p:cTn id="3853" dur="1" fill="hold">
                                          <p:stCondLst>
                                            <p:cond delay="0"/>
                                          </p:stCondLst>
                                        </p:cTn>
                                        <p:tgtEl>
                                          <p:spTgt spid="2261"/>
                                        </p:tgtEl>
                                        <p:attrNameLst>
                                          <p:attrName>style.visibility</p:attrName>
                                        </p:attrNameLst>
                                      </p:cBhvr>
                                      <p:to>
                                        <p:strVal val="hidden"/>
                                      </p:to>
                                    </p:set>
                                  </p:childTnLst>
                                </p:cTn>
                              </p:par>
                            </p:childTnLst>
                          </p:cTn>
                        </p:par>
                      </p:childTnLst>
                    </p:cTn>
                  </p:par>
                </p:childTnLst>
              </p:cTn>
              <p:nextCondLst>
                <p:cond evt="onClick" delay="0">
                  <p:tgtEl>
                    <p:spTgt spid="2261"/>
                  </p:tgtEl>
                </p:cond>
              </p:nextCondLst>
            </p:seq>
            <p:seq concurrent="1" nextAc="seek">
              <p:cTn id="3854" restart="whenNotActive" fill="hold" evtFilter="cancelBubble" nodeType="interactiveSeq">
                <p:stCondLst>
                  <p:cond evt="onClick" delay="0">
                    <p:tgtEl>
                      <p:spTgt spid="2262"/>
                    </p:tgtEl>
                  </p:cond>
                </p:stCondLst>
                <p:endSync evt="end" delay="0">
                  <p:rtn val="all"/>
                </p:endSync>
                <p:childTnLst>
                  <p:par>
                    <p:cTn id="3855" fill="hold">
                      <p:stCondLst>
                        <p:cond delay="0"/>
                      </p:stCondLst>
                      <p:childTnLst>
                        <p:par>
                          <p:cTn id="3856" fill="hold">
                            <p:stCondLst>
                              <p:cond delay="0"/>
                            </p:stCondLst>
                            <p:childTnLst>
                              <p:par>
                                <p:cTn id="3857" presetID="1" presetClass="exit" presetSubtype="0" fill="hold" grpId="0" nodeType="clickEffect">
                                  <p:stCondLst>
                                    <p:cond delay="0"/>
                                  </p:stCondLst>
                                  <p:childTnLst>
                                    <p:set>
                                      <p:cBhvr>
                                        <p:cTn id="3858" dur="1" fill="hold">
                                          <p:stCondLst>
                                            <p:cond delay="0"/>
                                          </p:stCondLst>
                                        </p:cTn>
                                        <p:tgtEl>
                                          <p:spTgt spid="2262"/>
                                        </p:tgtEl>
                                        <p:attrNameLst>
                                          <p:attrName>style.visibility</p:attrName>
                                        </p:attrNameLst>
                                      </p:cBhvr>
                                      <p:to>
                                        <p:strVal val="hidden"/>
                                      </p:to>
                                    </p:set>
                                  </p:childTnLst>
                                </p:cTn>
                              </p:par>
                            </p:childTnLst>
                          </p:cTn>
                        </p:par>
                      </p:childTnLst>
                    </p:cTn>
                  </p:par>
                </p:childTnLst>
              </p:cTn>
              <p:nextCondLst>
                <p:cond evt="onClick" delay="0">
                  <p:tgtEl>
                    <p:spTgt spid="2262"/>
                  </p:tgtEl>
                </p:cond>
              </p:nextCondLst>
            </p:seq>
            <p:seq concurrent="1" nextAc="seek">
              <p:cTn id="3859" restart="whenNotActive" fill="hold" evtFilter="cancelBubble" nodeType="interactiveSeq">
                <p:stCondLst>
                  <p:cond evt="onClick" delay="0">
                    <p:tgtEl>
                      <p:spTgt spid="2264"/>
                    </p:tgtEl>
                  </p:cond>
                </p:stCondLst>
                <p:endSync evt="end" delay="0">
                  <p:rtn val="all"/>
                </p:endSync>
                <p:childTnLst>
                  <p:par>
                    <p:cTn id="3860" fill="hold">
                      <p:stCondLst>
                        <p:cond delay="0"/>
                      </p:stCondLst>
                      <p:childTnLst>
                        <p:par>
                          <p:cTn id="3861" fill="hold">
                            <p:stCondLst>
                              <p:cond delay="0"/>
                            </p:stCondLst>
                            <p:childTnLst>
                              <p:par>
                                <p:cTn id="3862" presetID="1" presetClass="exit" presetSubtype="0" fill="hold" grpId="0" nodeType="clickEffect">
                                  <p:stCondLst>
                                    <p:cond delay="0"/>
                                  </p:stCondLst>
                                  <p:childTnLst>
                                    <p:set>
                                      <p:cBhvr>
                                        <p:cTn id="3863" dur="1" fill="hold">
                                          <p:stCondLst>
                                            <p:cond delay="0"/>
                                          </p:stCondLst>
                                        </p:cTn>
                                        <p:tgtEl>
                                          <p:spTgt spid="2264"/>
                                        </p:tgtEl>
                                        <p:attrNameLst>
                                          <p:attrName>style.visibility</p:attrName>
                                        </p:attrNameLst>
                                      </p:cBhvr>
                                      <p:to>
                                        <p:strVal val="hidden"/>
                                      </p:to>
                                    </p:set>
                                  </p:childTnLst>
                                </p:cTn>
                              </p:par>
                            </p:childTnLst>
                          </p:cTn>
                        </p:par>
                      </p:childTnLst>
                    </p:cTn>
                  </p:par>
                </p:childTnLst>
              </p:cTn>
              <p:nextCondLst>
                <p:cond evt="onClick" delay="0">
                  <p:tgtEl>
                    <p:spTgt spid="2264"/>
                  </p:tgtEl>
                </p:cond>
              </p:nextCondLst>
            </p:seq>
            <p:seq concurrent="1" nextAc="seek">
              <p:cTn id="3864" restart="whenNotActive" fill="hold" evtFilter="cancelBubble" nodeType="interactiveSeq">
                <p:stCondLst>
                  <p:cond evt="onClick" delay="0">
                    <p:tgtEl>
                      <p:spTgt spid="2265"/>
                    </p:tgtEl>
                  </p:cond>
                </p:stCondLst>
                <p:endSync evt="end" delay="0">
                  <p:rtn val="all"/>
                </p:endSync>
                <p:childTnLst>
                  <p:par>
                    <p:cTn id="3865" fill="hold">
                      <p:stCondLst>
                        <p:cond delay="0"/>
                      </p:stCondLst>
                      <p:childTnLst>
                        <p:par>
                          <p:cTn id="3866" fill="hold">
                            <p:stCondLst>
                              <p:cond delay="0"/>
                            </p:stCondLst>
                            <p:childTnLst>
                              <p:par>
                                <p:cTn id="3867" presetID="1" presetClass="exit" presetSubtype="0" fill="hold" grpId="0" nodeType="clickEffect">
                                  <p:stCondLst>
                                    <p:cond delay="0"/>
                                  </p:stCondLst>
                                  <p:childTnLst>
                                    <p:set>
                                      <p:cBhvr>
                                        <p:cTn id="3868" dur="1" fill="hold">
                                          <p:stCondLst>
                                            <p:cond delay="0"/>
                                          </p:stCondLst>
                                        </p:cTn>
                                        <p:tgtEl>
                                          <p:spTgt spid="2265"/>
                                        </p:tgtEl>
                                        <p:attrNameLst>
                                          <p:attrName>style.visibility</p:attrName>
                                        </p:attrNameLst>
                                      </p:cBhvr>
                                      <p:to>
                                        <p:strVal val="hidden"/>
                                      </p:to>
                                    </p:set>
                                  </p:childTnLst>
                                </p:cTn>
                              </p:par>
                            </p:childTnLst>
                          </p:cTn>
                        </p:par>
                      </p:childTnLst>
                    </p:cTn>
                  </p:par>
                </p:childTnLst>
              </p:cTn>
              <p:nextCondLst>
                <p:cond evt="onClick" delay="0">
                  <p:tgtEl>
                    <p:spTgt spid="2265"/>
                  </p:tgtEl>
                </p:cond>
              </p:nextCondLst>
            </p:seq>
            <p:seq concurrent="1" nextAc="seek">
              <p:cTn id="3869" restart="whenNotActive" fill="hold" evtFilter="cancelBubble" nodeType="interactiveSeq">
                <p:stCondLst>
                  <p:cond evt="onClick" delay="0">
                    <p:tgtEl>
                      <p:spTgt spid="2266"/>
                    </p:tgtEl>
                  </p:cond>
                </p:stCondLst>
                <p:endSync evt="end" delay="0">
                  <p:rtn val="all"/>
                </p:endSync>
                <p:childTnLst>
                  <p:par>
                    <p:cTn id="3870" fill="hold">
                      <p:stCondLst>
                        <p:cond delay="0"/>
                      </p:stCondLst>
                      <p:childTnLst>
                        <p:par>
                          <p:cTn id="3871" fill="hold">
                            <p:stCondLst>
                              <p:cond delay="0"/>
                            </p:stCondLst>
                            <p:childTnLst>
                              <p:par>
                                <p:cTn id="3872" presetID="1" presetClass="exit" presetSubtype="0" fill="hold" grpId="0" nodeType="clickEffect">
                                  <p:stCondLst>
                                    <p:cond delay="0"/>
                                  </p:stCondLst>
                                  <p:childTnLst>
                                    <p:set>
                                      <p:cBhvr>
                                        <p:cTn id="3873" dur="1" fill="hold">
                                          <p:stCondLst>
                                            <p:cond delay="0"/>
                                          </p:stCondLst>
                                        </p:cTn>
                                        <p:tgtEl>
                                          <p:spTgt spid="2266"/>
                                        </p:tgtEl>
                                        <p:attrNameLst>
                                          <p:attrName>style.visibility</p:attrName>
                                        </p:attrNameLst>
                                      </p:cBhvr>
                                      <p:to>
                                        <p:strVal val="hidden"/>
                                      </p:to>
                                    </p:set>
                                  </p:childTnLst>
                                </p:cTn>
                              </p:par>
                            </p:childTnLst>
                          </p:cTn>
                        </p:par>
                      </p:childTnLst>
                    </p:cTn>
                  </p:par>
                </p:childTnLst>
              </p:cTn>
              <p:nextCondLst>
                <p:cond evt="onClick" delay="0">
                  <p:tgtEl>
                    <p:spTgt spid="2266"/>
                  </p:tgtEl>
                </p:cond>
              </p:nextCondLst>
            </p:seq>
            <p:seq concurrent="1" nextAc="seek">
              <p:cTn id="3874" restart="whenNotActive" fill="hold" evtFilter="cancelBubble" nodeType="interactiveSeq">
                <p:stCondLst>
                  <p:cond evt="onClick" delay="0">
                    <p:tgtEl>
                      <p:spTgt spid="2267"/>
                    </p:tgtEl>
                  </p:cond>
                </p:stCondLst>
                <p:endSync evt="end" delay="0">
                  <p:rtn val="all"/>
                </p:endSync>
                <p:childTnLst>
                  <p:par>
                    <p:cTn id="3875" fill="hold">
                      <p:stCondLst>
                        <p:cond delay="0"/>
                      </p:stCondLst>
                      <p:childTnLst>
                        <p:par>
                          <p:cTn id="3876" fill="hold">
                            <p:stCondLst>
                              <p:cond delay="0"/>
                            </p:stCondLst>
                            <p:childTnLst>
                              <p:par>
                                <p:cTn id="3877" presetID="1" presetClass="exit" presetSubtype="0" fill="hold" grpId="0" nodeType="clickEffect">
                                  <p:stCondLst>
                                    <p:cond delay="0"/>
                                  </p:stCondLst>
                                  <p:childTnLst>
                                    <p:set>
                                      <p:cBhvr>
                                        <p:cTn id="3878" dur="1" fill="hold">
                                          <p:stCondLst>
                                            <p:cond delay="0"/>
                                          </p:stCondLst>
                                        </p:cTn>
                                        <p:tgtEl>
                                          <p:spTgt spid="2267"/>
                                        </p:tgtEl>
                                        <p:attrNameLst>
                                          <p:attrName>style.visibility</p:attrName>
                                        </p:attrNameLst>
                                      </p:cBhvr>
                                      <p:to>
                                        <p:strVal val="hidden"/>
                                      </p:to>
                                    </p:set>
                                  </p:childTnLst>
                                </p:cTn>
                              </p:par>
                            </p:childTnLst>
                          </p:cTn>
                        </p:par>
                      </p:childTnLst>
                    </p:cTn>
                  </p:par>
                </p:childTnLst>
              </p:cTn>
              <p:nextCondLst>
                <p:cond evt="onClick" delay="0">
                  <p:tgtEl>
                    <p:spTgt spid="2267"/>
                  </p:tgtEl>
                </p:cond>
              </p:nextCondLst>
            </p:seq>
            <p:seq concurrent="1" nextAc="seek">
              <p:cTn id="3879" restart="whenNotActive" fill="hold" evtFilter="cancelBubble" nodeType="interactiveSeq">
                <p:stCondLst>
                  <p:cond evt="onClick" delay="0">
                    <p:tgtEl>
                      <p:spTgt spid="2268"/>
                    </p:tgtEl>
                  </p:cond>
                </p:stCondLst>
                <p:endSync evt="end" delay="0">
                  <p:rtn val="all"/>
                </p:endSync>
                <p:childTnLst>
                  <p:par>
                    <p:cTn id="3880" fill="hold">
                      <p:stCondLst>
                        <p:cond delay="0"/>
                      </p:stCondLst>
                      <p:childTnLst>
                        <p:par>
                          <p:cTn id="3881" fill="hold">
                            <p:stCondLst>
                              <p:cond delay="0"/>
                            </p:stCondLst>
                            <p:childTnLst>
                              <p:par>
                                <p:cTn id="3882" presetID="1" presetClass="exit" presetSubtype="0" fill="hold" grpId="0" nodeType="clickEffect">
                                  <p:stCondLst>
                                    <p:cond delay="0"/>
                                  </p:stCondLst>
                                  <p:childTnLst>
                                    <p:set>
                                      <p:cBhvr>
                                        <p:cTn id="3883" dur="1" fill="hold">
                                          <p:stCondLst>
                                            <p:cond delay="0"/>
                                          </p:stCondLst>
                                        </p:cTn>
                                        <p:tgtEl>
                                          <p:spTgt spid="2268"/>
                                        </p:tgtEl>
                                        <p:attrNameLst>
                                          <p:attrName>style.visibility</p:attrName>
                                        </p:attrNameLst>
                                      </p:cBhvr>
                                      <p:to>
                                        <p:strVal val="hidden"/>
                                      </p:to>
                                    </p:set>
                                  </p:childTnLst>
                                </p:cTn>
                              </p:par>
                            </p:childTnLst>
                          </p:cTn>
                        </p:par>
                      </p:childTnLst>
                    </p:cTn>
                  </p:par>
                </p:childTnLst>
              </p:cTn>
              <p:nextCondLst>
                <p:cond evt="onClick" delay="0">
                  <p:tgtEl>
                    <p:spTgt spid="2268"/>
                  </p:tgtEl>
                </p:cond>
              </p:nextCondLst>
            </p:seq>
            <p:seq concurrent="1" nextAc="seek">
              <p:cTn id="3884" restart="whenNotActive" fill="hold" evtFilter="cancelBubble" nodeType="interactiveSeq">
                <p:stCondLst>
                  <p:cond evt="onClick" delay="0">
                    <p:tgtEl>
                      <p:spTgt spid="2269"/>
                    </p:tgtEl>
                  </p:cond>
                </p:stCondLst>
                <p:endSync evt="end" delay="0">
                  <p:rtn val="all"/>
                </p:endSync>
                <p:childTnLst>
                  <p:par>
                    <p:cTn id="3885" fill="hold">
                      <p:stCondLst>
                        <p:cond delay="0"/>
                      </p:stCondLst>
                      <p:childTnLst>
                        <p:par>
                          <p:cTn id="3886" fill="hold">
                            <p:stCondLst>
                              <p:cond delay="0"/>
                            </p:stCondLst>
                            <p:childTnLst>
                              <p:par>
                                <p:cTn id="3887" presetID="1" presetClass="exit" presetSubtype="0" fill="hold" grpId="0" nodeType="clickEffect">
                                  <p:stCondLst>
                                    <p:cond delay="0"/>
                                  </p:stCondLst>
                                  <p:childTnLst>
                                    <p:set>
                                      <p:cBhvr>
                                        <p:cTn id="3888" dur="1" fill="hold">
                                          <p:stCondLst>
                                            <p:cond delay="0"/>
                                          </p:stCondLst>
                                        </p:cTn>
                                        <p:tgtEl>
                                          <p:spTgt spid="2269"/>
                                        </p:tgtEl>
                                        <p:attrNameLst>
                                          <p:attrName>style.visibility</p:attrName>
                                        </p:attrNameLst>
                                      </p:cBhvr>
                                      <p:to>
                                        <p:strVal val="hidden"/>
                                      </p:to>
                                    </p:set>
                                  </p:childTnLst>
                                </p:cTn>
                              </p:par>
                            </p:childTnLst>
                          </p:cTn>
                        </p:par>
                      </p:childTnLst>
                    </p:cTn>
                  </p:par>
                </p:childTnLst>
              </p:cTn>
              <p:nextCondLst>
                <p:cond evt="onClick" delay="0">
                  <p:tgtEl>
                    <p:spTgt spid="2269"/>
                  </p:tgtEl>
                </p:cond>
              </p:nextCondLst>
            </p:seq>
            <p:seq concurrent="1" nextAc="seek">
              <p:cTn id="3889" restart="whenNotActive" fill="hold" evtFilter="cancelBubble" nodeType="interactiveSeq">
                <p:stCondLst>
                  <p:cond evt="onClick" delay="0">
                    <p:tgtEl>
                      <p:spTgt spid="2270"/>
                    </p:tgtEl>
                  </p:cond>
                </p:stCondLst>
                <p:endSync evt="end" delay="0">
                  <p:rtn val="all"/>
                </p:endSync>
                <p:childTnLst>
                  <p:par>
                    <p:cTn id="3890" fill="hold">
                      <p:stCondLst>
                        <p:cond delay="0"/>
                      </p:stCondLst>
                      <p:childTnLst>
                        <p:par>
                          <p:cTn id="3891" fill="hold">
                            <p:stCondLst>
                              <p:cond delay="0"/>
                            </p:stCondLst>
                            <p:childTnLst>
                              <p:par>
                                <p:cTn id="3892" presetID="1" presetClass="exit" presetSubtype="0" fill="hold" grpId="0" nodeType="clickEffect">
                                  <p:stCondLst>
                                    <p:cond delay="0"/>
                                  </p:stCondLst>
                                  <p:childTnLst>
                                    <p:set>
                                      <p:cBhvr>
                                        <p:cTn id="3893" dur="1" fill="hold">
                                          <p:stCondLst>
                                            <p:cond delay="0"/>
                                          </p:stCondLst>
                                        </p:cTn>
                                        <p:tgtEl>
                                          <p:spTgt spid="2270"/>
                                        </p:tgtEl>
                                        <p:attrNameLst>
                                          <p:attrName>style.visibility</p:attrName>
                                        </p:attrNameLst>
                                      </p:cBhvr>
                                      <p:to>
                                        <p:strVal val="hidden"/>
                                      </p:to>
                                    </p:set>
                                  </p:childTnLst>
                                </p:cTn>
                              </p:par>
                            </p:childTnLst>
                          </p:cTn>
                        </p:par>
                      </p:childTnLst>
                    </p:cTn>
                  </p:par>
                </p:childTnLst>
              </p:cTn>
              <p:nextCondLst>
                <p:cond evt="onClick" delay="0">
                  <p:tgtEl>
                    <p:spTgt spid="2270"/>
                  </p:tgtEl>
                </p:cond>
              </p:nextCondLst>
            </p:seq>
            <p:seq concurrent="1" nextAc="seek">
              <p:cTn id="3894" restart="whenNotActive" fill="hold" evtFilter="cancelBubble" nodeType="interactiveSeq">
                <p:stCondLst>
                  <p:cond evt="onClick" delay="0">
                    <p:tgtEl>
                      <p:spTgt spid="2271"/>
                    </p:tgtEl>
                  </p:cond>
                </p:stCondLst>
                <p:endSync evt="end" delay="0">
                  <p:rtn val="all"/>
                </p:endSync>
                <p:childTnLst>
                  <p:par>
                    <p:cTn id="3895" fill="hold">
                      <p:stCondLst>
                        <p:cond delay="0"/>
                      </p:stCondLst>
                      <p:childTnLst>
                        <p:par>
                          <p:cTn id="3896" fill="hold">
                            <p:stCondLst>
                              <p:cond delay="0"/>
                            </p:stCondLst>
                            <p:childTnLst>
                              <p:par>
                                <p:cTn id="3897" presetID="1" presetClass="exit" presetSubtype="0" fill="hold" grpId="0" nodeType="clickEffect">
                                  <p:stCondLst>
                                    <p:cond delay="0"/>
                                  </p:stCondLst>
                                  <p:childTnLst>
                                    <p:set>
                                      <p:cBhvr>
                                        <p:cTn id="3898" dur="1" fill="hold">
                                          <p:stCondLst>
                                            <p:cond delay="0"/>
                                          </p:stCondLst>
                                        </p:cTn>
                                        <p:tgtEl>
                                          <p:spTgt spid="2271"/>
                                        </p:tgtEl>
                                        <p:attrNameLst>
                                          <p:attrName>style.visibility</p:attrName>
                                        </p:attrNameLst>
                                      </p:cBhvr>
                                      <p:to>
                                        <p:strVal val="hidden"/>
                                      </p:to>
                                    </p:set>
                                  </p:childTnLst>
                                </p:cTn>
                              </p:par>
                            </p:childTnLst>
                          </p:cTn>
                        </p:par>
                      </p:childTnLst>
                    </p:cTn>
                  </p:par>
                </p:childTnLst>
              </p:cTn>
              <p:nextCondLst>
                <p:cond evt="onClick" delay="0">
                  <p:tgtEl>
                    <p:spTgt spid="2271"/>
                  </p:tgtEl>
                </p:cond>
              </p:nextCondLst>
            </p:seq>
            <p:seq concurrent="1" nextAc="seek">
              <p:cTn id="3899" restart="whenNotActive" fill="hold" evtFilter="cancelBubble" nodeType="interactiveSeq">
                <p:stCondLst>
                  <p:cond evt="onClick" delay="0">
                    <p:tgtEl>
                      <p:spTgt spid="2272"/>
                    </p:tgtEl>
                  </p:cond>
                </p:stCondLst>
                <p:endSync evt="end" delay="0">
                  <p:rtn val="all"/>
                </p:endSync>
                <p:childTnLst>
                  <p:par>
                    <p:cTn id="3900" fill="hold">
                      <p:stCondLst>
                        <p:cond delay="0"/>
                      </p:stCondLst>
                      <p:childTnLst>
                        <p:par>
                          <p:cTn id="3901" fill="hold">
                            <p:stCondLst>
                              <p:cond delay="0"/>
                            </p:stCondLst>
                            <p:childTnLst>
                              <p:par>
                                <p:cTn id="3902" presetID="1" presetClass="exit" presetSubtype="0" fill="hold" grpId="0" nodeType="clickEffect">
                                  <p:stCondLst>
                                    <p:cond delay="0"/>
                                  </p:stCondLst>
                                  <p:childTnLst>
                                    <p:set>
                                      <p:cBhvr>
                                        <p:cTn id="3903" dur="1" fill="hold">
                                          <p:stCondLst>
                                            <p:cond delay="0"/>
                                          </p:stCondLst>
                                        </p:cTn>
                                        <p:tgtEl>
                                          <p:spTgt spid="2272"/>
                                        </p:tgtEl>
                                        <p:attrNameLst>
                                          <p:attrName>style.visibility</p:attrName>
                                        </p:attrNameLst>
                                      </p:cBhvr>
                                      <p:to>
                                        <p:strVal val="hidden"/>
                                      </p:to>
                                    </p:set>
                                  </p:childTnLst>
                                </p:cTn>
                              </p:par>
                            </p:childTnLst>
                          </p:cTn>
                        </p:par>
                      </p:childTnLst>
                    </p:cTn>
                  </p:par>
                </p:childTnLst>
              </p:cTn>
              <p:nextCondLst>
                <p:cond evt="onClick" delay="0">
                  <p:tgtEl>
                    <p:spTgt spid="2272"/>
                  </p:tgtEl>
                </p:cond>
              </p:nextCondLst>
            </p:seq>
            <p:seq concurrent="1" nextAc="seek">
              <p:cTn id="3904" restart="whenNotActive" fill="hold" evtFilter="cancelBubble" nodeType="interactiveSeq">
                <p:stCondLst>
                  <p:cond evt="onClick" delay="0">
                    <p:tgtEl>
                      <p:spTgt spid="2273"/>
                    </p:tgtEl>
                  </p:cond>
                </p:stCondLst>
                <p:endSync evt="end" delay="0">
                  <p:rtn val="all"/>
                </p:endSync>
                <p:childTnLst>
                  <p:par>
                    <p:cTn id="3905" fill="hold">
                      <p:stCondLst>
                        <p:cond delay="0"/>
                      </p:stCondLst>
                      <p:childTnLst>
                        <p:par>
                          <p:cTn id="3906" fill="hold">
                            <p:stCondLst>
                              <p:cond delay="0"/>
                            </p:stCondLst>
                            <p:childTnLst>
                              <p:par>
                                <p:cTn id="3907" presetID="1" presetClass="exit" presetSubtype="0" fill="hold" grpId="0" nodeType="clickEffect">
                                  <p:stCondLst>
                                    <p:cond delay="0"/>
                                  </p:stCondLst>
                                  <p:childTnLst>
                                    <p:set>
                                      <p:cBhvr>
                                        <p:cTn id="3908" dur="1" fill="hold">
                                          <p:stCondLst>
                                            <p:cond delay="0"/>
                                          </p:stCondLst>
                                        </p:cTn>
                                        <p:tgtEl>
                                          <p:spTgt spid="2273"/>
                                        </p:tgtEl>
                                        <p:attrNameLst>
                                          <p:attrName>style.visibility</p:attrName>
                                        </p:attrNameLst>
                                      </p:cBhvr>
                                      <p:to>
                                        <p:strVal val="hidden"/>
                                      </p:to>
                                    </p:set>
                                  </p:childTnLst>
                                </p:cTn>
                              </p:par>
                            </p:childTnLst>
                          </p:cTn>
                        </p:par>
                      </p:childTnLst>
                    </p:cTn>
                  </p:par>
                </p:childTnLst>
              </p:cTn>
              <p:nextCondLst>
                <p:cond evt="onClick" delay="0">
                  <p:tgtEl>
                    <p:spTgt spid="2273"/>
                  </p:tgtEl>
                </p:cond>
              </p:nextCondLst>
            </p:seq>
            <p:seq concurrent="1" nextAc="seek">
              <p:cTn id="3909" restart="whenNotActive" fill="hold" evtFilter="cancelBubble" nodeType="interactiveSeq">
                <p:stCondLst>
                  <p:cond evt="onClick" delay="0">
                    <p:tgtEl>
                      <p:spTgt spid="2274"/>
                    </p:tgtEl>
                  </p:cond>
                </p:stCondLst>
                <p:endSync evt="end" delay="0">
                  <p:rtn val="all"/>
                </p:endSync>
                <p:childTnLst>
                  <p:par>
                    <p:cTn id="3910" fill="hold">
                      <p:stCondLst>
                        <p:cond delay="0"/>
                      </p:stCondLst>
                      <p:childTnLst>
                        <p:par>
                          <p:cTn id="3911" fill="hold">
                            <p:stCondLst>
                              <p:cond delay="0"/>
                            </p:stCondLst>
                            <p:childTnLst>
                              <p:par>
                                <p:cTn id="3912" presetID="1" presetClass="exit" presetSubtype="0" fill="hold" grpId="0" nodeType="clickEffect">
                                  <p:stCondLst>
                                    <p:cond delay="0"/>
                                  </p:stCondLst>
                                  <p:childTnLst>
                                    <p:set>
                                      <p:cBhvr>
                                        <p:cTn id="3913" dur="1" fill="hold">
                                          <p:stCondLst>
                                            <p:cond delay="0"/>
                                          </p:stCondLst>
                                        </p:cTn>
                                        <p:tgtEl>
                                          <p:spTgt spid="2274"/>
                                        </p:tgtEl>
                                        <p:attrNameLst>
                                          <p:attrName>style.visibility</p:attrName>
                                        </p:attrNameLst>
                                      </p:cBhvr>
                                      <p:to>
                                        <p:strVal val="hidden"/>
                                      </p:to>
                                    </p:set>
                                  </p:childTnLst>
                                </p:cTn>
                              </p:par>
                            </p:childTnLst>
                          </p:cTn>
                        </p:par>
                      </p:childTnLst>
                    </p:cTn>
                  </p:par>
                </p:childTnLst>
              </p:cTn>
              <p:nextCondLst>
                <p:cond evt="onClick" delay="0">
                  <p:tgtEl>
                    <p:spTgt spid="2274"/>
                  </p:tgtEl>
                </p:cond>
              </p:nextCondLst>
            </p:seq>
            <p:seq concurrent="1" nextAc="seek">
              <p:cTn id="3914" restart="whenNotActive" fill="hold" evtFilter="cancelBubble" nodeType="interactiveSeq">
                <p:stCondLst>
                  <p:cond evt="onClick" delay="0">
                    <p:tgtEl>
                      <p:spTgt spid="2275"/>
                    </p:tgtEl>
                  </p:cond>
                </p:stCondLst>
                <p:endSync evt="end" delay="0">
                  <p:rtn val="all"/>
                </p:endSync>
                <p:childTnLst>
                  <p:par>
                    <p:cTn id="3915" fill="hold">
                      <p:stCondLst>
                        <p:cond delay="0"/>
                      </p:stCondLst>
                      <p:childTnLst>
                        <p:par>
                          <p:cTn id="3916" fill="hold">
                            <p:stCondLst>
                              <p:cond delay="0"/>
                            </p:stCondLst>
                            <p:childTnLst>
                              <p:par>
                                <p:cTn id="3917" presetID="1" presetClass="exit" presetSubtype="0" fill="hold" grpId="0" nodeType="clickEffect">
                                  <p:stCondLst>
                                    <p:cond delay="0"/>
                                  </p:stCondLst>
                                  <p:childTnLst>
                                    <p:set>
                                      <p:cBhvr>
                                        <p:cTn id="3918" dur="1" fill="hold">
                                          <p:stCondLst>
                                            <p:cond delay="0"/>
                                          </p:stCondLst>
                                        </p:cTn>
                                        <p:tgtEl>
                                          <p:spTgt spid="2275"/>
                                        </p:tgtEl>
                                        <p:attrNameLst>
                                          <p:attrName>style.visibility</p:attrName>
                                        </p:attrNameLst>
                                      </p:cBhvr>
                                      <p:to>
                                        <p:strVal val="hidden"/>
                                      </p:to>
                                    </p:set>
                                  </p:childTnLst>
                                </p:cTn>
                              </p:par>
                            </p:childTnLst>
                          </p:cTn>
                        </p:par>
                      </p:childTnLst>
                    </p:cTn>
                  </p:par>
                </p:childTnLst>
              </p:cTn>
              <p:nextCondLst>
                <p:cond evt="onClick" delay="0">
                  <p:tgtEl>
                    <p:spTgt spid="2275"/>
                  </p:tgtEl>
                </p:cond>
              </p:nextCondLst>
            </p:seq>
            <p:seq concurrent="1" nextAc="seek">
              <p:cTn id="3919" restart="whenNotActive" fill="hold" evtFilter="cancelBubble" nodeType="interactiveSeq">
                <p:stCondLst>
                  <p:cond evt="onClick" delay="0">
                    <p:tgtEl>
                      <p:spTgt spid="2276"/>
                    </p:tgtEl>
                  </p:cond>
                </p:stCondLst>
                <p:endSync evt="end" delay="0">
                  <p:rtn val="all"/>
                </p:endSync>
                <p:childTnLst>
                  <p:par>
                    <p:cTn id="3920" fill="hold">
                      <p:stCondLst>
                        <p:cond delay="0"/>
                      </p:stCondLst>
                      <p:childTnLst>
                        <p:par>
                          <p:cTn id="3921" fill="hold">
                            <p:stCondLst>
                              <p:cond delay="0"/>
                            </p:stCondLst>
                            <p:childTnLst>
                              <p:par>
                                <p:cTn id="3922" presetID="1" presetClass="exit" presetSubtype="0" fill="hold" grpId="0" nodeType="clickEffect">
                                  <p:stCondLst>
                                    <p:cond delay="0"/>
                                  </p:stCondLst>
                                  <p:childTnLst>
                                    <p:set>
                                      <p:cBhvr>
                                        <p:cTn id="3923" dur="1" fill="hold">
                                          <p:stCondLst>
                                            <p:cond delay="0"/>
                                          </p:stCondLst>
                                        </p:cTn>
                                        <p:tgtEl>
                                          <p:spTgt spid="2276"/>
                                        </p:tgtEl>
                                        <p:attrNameLst>
                                          <p:attrName>style.visibility</p:attrName>
                                        </p:attrNameLst>
                                      </p:cBhvr>
                                      <p:to>
                                        <p:strVal val="hidden"/>
                                      </p:to>
                                    </p:set>
                                  </p:childTnLst>
                                </p:cTn>
                              </p:par>
                            </p:childTnLst>
                          </p:cTn>
                        </p:par>
                      </p:childTnLst>
                    </p:cTn>
                  </p:par>
                </p:childTnLst>
              </p:cTn>
              <p:nextCondLst>
                <p:cond evt="onClick" delay="0">
                  <p:tgtEl>
                    <p:spTgt spid="2276"/>
                  </p:tgtEl>
                </p:cond>
              </p:nextCondLst>
            </p:seq>
            <p:seq concurrent="1" nextAc="seek">
              <p:cTn id="3924" restart="whenNotActive" fill="hold" evtFilter="cancelBubble" nodeType="interactiveSeq">
                <p:stCondLst>
                  <p:cond evt="onClick" delay="0">
                    <p:tgtEl>
                      <p:spTgt spid="2277"/>
                    </p:tgtEl>
                  </p:cond>
                </p:stCondLst>
                <p:endSync evt="end" delay="0">
                  <p:rtn val="all"/>
                </p:endSync>
                <p:childTnLst>
                  <p:par>
                    <p:cTn id="3925" fill="hold">
                      <p:stCondLst>
                        <p:cond delay="0"/>
                      </p:stCondLst>
                      <p:childTnLst>
                        <p:par>
                          <p:cTn id="3926" fill="hold">
                            <p:stCondLst>
                              <p:cond delay="0"/>
                            </p:stCondLst>
                            <p:childTnLst>
                              <p:par>
                                <p:cTn id="3927" presetID="1" presetClass="exit" presetSubtype="0" fill="hold" grpId="0" nodeType="clickEffect">
                                  <p:stCondLst>
                                    <p:cond delay="0"/>
                                  </p:stCondLst>
                                  <p:childTnLst>
                                    <p:set>
                                      <p:cBhvr>
                                        <p:cTn id="3928" dur="1" fill="hold">
                                          <p:stCondLst>
                                            <p:cond delay="0"/>
                                          </p:stCondLst>
                                        </p:cTn>
                                        <p:tgtEl>
                                          <p:spTgt spid="2277"/>
                                        </p:tgtEl>
                                        <p:attrNameLst>
                                          <p:attrName>style.visibility</p:attrName>
                                        </p:attrNameLst>
                                      </p:cBhvr>
                                      <p:to>
                                        <p:strVal val="hidden"/>
                                      </p:to>
                                    </p:set>
                                  </p:childTnLst>
                                </p:cTn>
                              </p:par>
                            </p:childTnLst>
                          </p:cTn>
                        </p:par>
                      </p:childTnLst>
                    </p:cTn>
                  </p:par>
                </p:childTnLst>
              </p:cTn>
              <p:nextCondLst>
                <p:cond evt="onClick" delay="0">
                  <p:tgtEl>
                    <p:spTgt spid="2277"/>
                  </p:tgtEl>
                </p:cond>
              </p:nextCondLst>
            </p:seq>
            <p:seq concurrent="1" nextAc="seek">
              <p:cTn id="3929" restart="whenNotActive" fill="hold" evtFilter="cancelBubble" nodeType="interactiveSeq">
                <p:stCondLst>
                  <p:cond evt="onClick" delay="0">
                    <p:tgtEl>
                      <p:spTgt spid="2278"/>
                    </p:tgtEl>
                  </p:cond>
                </p:stCondLst>
                <p:endSync evt="end" delay="0">
                  <p:rtn val="all"/>
                </p:endSync>
                <p:childTnLst>
                  <p:par>
                    <p:cTn id="3930" fill="hold">
                      <p:stCondLst>
                        <p:cond delay="0"/>
                      </p:stCondLst>
                      <p:childTnLst>
                        <p:par>
                          <p:cTn id="3931" fill="hold">
                            <p:stCondLst>
                              <p:cond delay="0"/>
                            </p:stCondLst>
                            <p:childTnLst>
                              <p:par>
                                <p:cTn id="3932" presetID="1" presetClass="exit" presetSubtype="0" fill="hold" grpId="0" nodeType="clickEffect">
                                  <p:stCondLst>
                                    <p:cond delay="0"/>
                                  </p:stCondLst>
                                  <p:childTnLst>
                                    <p:set>
                                      <p:cBhvr>
                                        <p:cTn id="3933" dur="1" fill="hold">
                                          <p:stCondLst>
                                            <p:cond delay="0"/>
                                          </p:stCondLst>
                                        </p:cTn>
                                        <p:tgtEl>
                                          <p:spTgt spid="2278"/>
                                        </p:tgtEl>
                                        <p:attrNameLst>
                                          <p:attrName>style.visibility</p:attrName>
                                        </p:attrNameLst>
                                      </p:cBhvr>
                                      <p:to>
                                        <p:strVal val="hidden"/>
                                      </p:to>
                                    </p:set>
                                  </p:childTnLst>
                                </p:cTn>
                              </p:par>
                            </p:childTnLst>
                          </p:cTn>
                        </p:par>
                      </p:childTnLst>
                    </p:cTn>
                  </p:par>
                </p:childTnLst>
              </p:cTn>
              <p:nextCondLst>
                <p:cond evt="onClick" delay="0">
                  <p:tgtEl>
                    <p:spTgt spid="2278"/>
                  </p:tgtEl>
                </p:cond>
              </p:nextCondLst>
            </p:seq>
            <p:seq concurrent="1" nextAc="seek">
              <p:cTn id="3934" restart="whenNotActive" fill="hold" evtFilter="cancelBubble" nodeType="interactiveSeq">
                <p:stCondLst>
                  <p:cond evt="onClick" delay="0">
                    <p:tgtEl>
                      <p:spTgt spid="2279"/>
                    </p:tgtEl>
                  </p:cond>
                </p:stCondLst>
                <p:endSync evt="end" delay="0">
                  <p:rtn val="all"/>
                </p:endSync>
                <p:childTnLst>
                  <p:par>
                    <p:cTn id="3935" fill="hold">
                      <p:stCondLst>
                        <p:cond delay="0"/>
                      </p:stCondLst>
                      <p:childTnLst>
                        <p:par>
                          <p:cTn id="3936" fill="hold">
                            <p:stCondLst>
                              <p:cond delay="0"/>
                            </p:stCondLst>
                            <p:childTnLst>
                              <p:par>
                                <p:cTn id="3937" presetID="1" presetClass="exit" presetSubtype="0" fill="hold" grpId="0" nodeType="clickEffect">
                                  <p:stCondLst>
                                    <p:cond delay="0"/>
                                  </p:stCondLst>
                                  <p:childTnLst>
                                    <p:set>
                                      <p:cBhvr>
                                        <p:cTn id="3938" dur="1" fill="hold">
                                          <p:stCondLst>
                                            <p:cond delay="0"/>
                                          </p:stCondLst>
                                        </p:cTn>
                                        <p:tgtEl>
                                          <p:spTgt spid="2279"/>
                                        </p:tgtEl>
                                        <p:attrNameLst>
                                          <p:attrName>style.visibility</p:attrName>
                                        </p:attrNameLst>
                                      </p:cBhvr>
                                      <p:to>
                                        <p:strVal val="hidden"/>
                                      </p:to>
                                    </p:set>
                                  </p:childTnLst>
                                </p:cTn>
                              </p:par>
                            </p:childTnLst>
                          </p:cTn>
                        </p:par>
                      </p:childTnLst>
                    </p:cTn>
                  </p:par>
                </p:childTnLst>
              </p:cTn>
              <p:nextCondLst>
                <p:cond evt="onClick" delay="0">
                  <p:tgtEl>
                    <p:spTgt spid="2279"/>
                  </p:tgtEl>
                </p:cond>
              </p:nextCondLst>
            </p:seq>
            <p:seq concurrent="1" nextAc="seek">
              <p:cTn id="3939" restart="whenNotActive" fill="hold" evtFilter="cancelBubble" nodeType="interactiveSeq">
                <p:stCondLst>
                  <p:cond evt="onClick" delay="0">
                    <p:tgtEl>
                      <p:spTgt spid="2280"/>
                    </p:tgtEl>
                  </p:cond>
                </p:stCondLst>
                <p:endSync evt="end" delay="0">
                  <p:rtn val="all"/>
                </p:endSync>
                <p:childTnLst>
                  <p:par>
                    <p:cTn id="3940" fill="hold">
                      <p:stCondLst>
                        <p:cond delay="0"/>
                      </p:stCondLst>
                      <p:childTnLst>
                        <p:par>
                          <p:cTn id="3941" fill="hold">
                            <p:stCondLst>
                              <p:cond delay="0"/>
                            </p:stCondLst>
                            <p:childTnLst>
                              <p:par>
                                <p:cTn id="3942" presetID="1" presetClass="exit" presetSubtype="0" fill="hold" grpId="0" nodeType="clickEffect">
                                  <p:stCondLst>
                                    <p:cond delay="0"/>
                                  </p:stCondLst>
                                  <p:childTnLst>
                                    <p:set>
                                      <p:cBhvr>
                                        <p:cTn id="3943" dur="1" fill="hold">
                                          <p:stCondLst>
                                            <p:cond delay="0"/>
                                          </p:stCondLst>
                                        </p:cTn>
                                        <p:tgtEl>
                                          <p:spTgt spid="2280"/>
                                        </p:tgtEl>
                                        <p:attrNameLst>
                                          <p:attrName>style.visibility</p:attrName>
                                        </p:attrNameLst>
                                      </p:cBhvr>
                                      <p:to>
                                        <p:strVal val="hidden"/>
                                      </p:to>
                                    </p:set>
                                  </p:childTnLst>
                                </p:cTn>
                              </p:par>
                            </p:childTnLst>
                          </p:cTn>
                        </p:par>
                      </p:childTnLst>
                    </p:cTn>
                  </p:par>
                </p:childTnLst>
              </p:cTn>
              <p:nextCondLst>
                <p:cond evt="onClick" delay="0">
                  <p:tgtEl>
                    <p:spTgt spid="2280"/>
                  </p:tgtEl>
                </p:cond>
              </p:nextCondLst>
            </p:seq>
            <p:seq concurrent="1" nextAc="seek">
              <p:cTn id="3944" restart="whenNotActive" fill="hold" evtFilter="cancelBubble" nodeType="interactiveSeq">
                <p:stCondLst>
                  <p:cond evt="onClick" delay="0">
                    <p:tgtEl>
                      <p:spTgt spid="2281"/>
                    </p:tgtEl>
                  </p:cond>
                </p:stCondLst>
                <p:endSync evt="end" delay="0">
                  <p:rtn val="all"/>
                </p:endSync>
                <p:childTnLst>
                  <p:par>
                    <p:cTn id="3945" fill="hold">
                      <p:stCondLst>
                        <p:cond delay="0"/>
                      </p:stCondLst>
                      <p:childTnLst>
                        <p:par>
                          <p:cTn id="3946" fill="hold">
                            <p:stCondLst>
                              <p:cond delay="0"/>
                            </p:stCondLst>
                            <p:childTnLst>
                              <p:par>
                                <p:cTn id="3947" presetID="1" presetClass="exit" presetSubtype="0" fill="hold" grpId="0" nodeType="clickEffect">
                                  <p:stCondLst>
                                    <p:cond delay="0"/>
                                  </p:stCondLst>
                                  <p:childTnLst>
                                    <p:set>
                                      <p:cBhvr>
                                        <p:cTn id="3948" dur="1" fill="hold">
                                          <p:stCondLst>
                                            <p:cond delay="0"/>
                                          </p:stCondLst>
                                        </p:cTn>
                                        <p:tgtEl>
                                          <p:spTgt spid="2281"/>
                                        </p:tgtEl>
                                        <p:attrNameLst>
                                          <p:attrName>style.visibility</p:attrName>
                                        </p:attrNameLst>
                                      </p:cBhvr>
                                      <p:to>
                                        <p:strVal val="hidden"/>
                                      </p:to>
                                    </p:set>
                                  </p:childTnLst>
                                </p:cTn>
                              </p:par>
                            </p:childTnLst>
                          </p:cTn>
                        </p:par>
                      </p:childTnLst>
                    </p:cTn>
                  </p:par>
                </p:childTnLst>
              </p:cTn>
              <p:nextCondLst>
                <p:cond evt="onClick" delay="0">
                  <p:tgtEl>
                    <p:spTgt spid="2281"/>
                  </p:tgtEl>
                </p:cond>
              </p:nextCondLst>
            </p:seq>
            <p:seq concurrent="1" nextAc="seek">
              <p:cTn id="3949" restart="whenNotActive" fill="hold" evtFilter="cancelBubble" nodeType="interactiveSeq">
                <p:stCondLst>
                  <p:cond evt="onClick" delay="0">
                    <p:tgtEl>
                      <p:spTgt spid="2282"/>
                    </p:tgtEl>
                  </p:cond>
                </p:stCondLst>
                <p:endSync evt="end" delay="0">
                  <p:rtn val="all"/>
                </p:endSync>
                <p:childTnLst>
                  <p:par>
                    <p:cTn id="3950" fill="hold">
                      <p:stCondLst>
                        <p:cond delay="0"/>
                      </p:stCondLst>
                      <p:childTnLst>
                        <p:par>
                          <p:cTn id="3951" fill="hold">
                            <p:stCondLst>
                              <p:cond delay="0"/>
                            </p:stCondLst>
                            <p:childTnLst>
                              <p:par>
                                <p:cTn id="3952" presetID="1" presetClass="exit" presetSubtype="0" fill="hold" grpId="0" nodeType="clickEffect">
                                  <p:stCondLst>
                                    <p:cond delay="0"/>
                                  </p:stCondLst>
                                  <p:childTnLst>
                                    <p:set>
                                      <p:cBhvr>
                                        <p:cTn id="3953" dur="1" fill="hold">
                                          <p:stCondLst>
                                            <p:cond delay="0"/>
                                          </p:stCondLst>
                                        </p:cTn>
                                        <p:tgtEl>
                                          <p:spTgt spid="2282"/>
                                        </p:tgtEl>
                                        <p:attrNameLst>
                                          <p:attrName>style.visibility</p:attrName>
                                        </p:attrNameLst>
                                      </p:cBhvr>
                                      <p:to>
                                        <p:strVal val="hidden"/>
                                      </p:to>
                                    </p:set>
                                  </p:childTnLst>
                                </p:cTn>
                              </p:par>
                            </p:childTnLst>
                          </p:cTn>
                        </p:par>
                      </p:childTnLst>
                    </p:cTn>
                  </p:par>
                </p:childTnLst>
              </p:cTn>
              <p:nextCondLst>
                <p:cond evt="onClick" delay="0">
                  <p:tgtEl>
                    <p:spTgt spid="2282"/>
                  </p:tgtEl>
                </p:cond>
              </p:nextCondLst>
            </p:seq>
            <p:seq concurrent="1" nextAc="seek">
              <p:cTn id="3954" restart="whenNotActive" fill="hold" evtFilter="cancelBubble" nodeType="interactiveSeq">
                <p:stCondLst>
                  <p:cond evt="onClick" delay="0">
                    <p:tgtEl>
                      <p:spTgt spid="2283"/>
                    </p:tgtEl>
                  </p:cond>
                </p:stCondLst>
                <p:endSync evt="end" delay="0">
                  <p:rtn val="all"/>
                </p:endSync>
                <p:childTnLst>
                  <p:par>
                    <p:cTn id="3955" fill="hold">
                      <p:stCondLst>
                        <p:cond delay="0"/>
                      </p:stCondLst>
                      <p:childTnLst>
                        <p:par>
                          <p:cTn id="3956" fill="hold">
                            <p:stCondLst>
                              <p:cond delay="0"/>
                            </p:stCondLst>
                            <p:childTnLst>
                              <p:par>
                                <p:cTn id="3957" presetID="1" presetClass="exit" presetSubtype="0" fill="hold" grpId="0" nodeType="clickEffect">
                                  <p:stCondLst>
                                    <p:cond delay="0"/>
                                  </p:stCondLst>
                                  <p:childTnLst>
                                    <p:set>
                                      <p:cBhvr>
                                        <p:cTn id="3958" dur="1" fill="hold">
                                          <p:stCondLst>
                                            <p:cond delay="0"/>
                                          </p:stCondLst>
                                        </p:cTn>
                                        <p:tgtEl>
                                          <p:spTgt spid="2283"/>
                                        </p:tgtEl>
                                        <p:attrNameLst>
                                          <p:attrName>style.visibility</p:attrName>
                                        </p:attrNameLst>
                                      </p:cBhvr>
                                      <p:to>
                                        <p:strVal val="hidden"/>
                                      </p:to>
                                    </p:set>
                                  </p:childTnLst>
                                </p:cTn>
                              </p:par>
                            </p:childTnLst>
                          </p:cTn>
                        </p:par>
                      </p:childTnLst>
                    </p:cTn>
                  </p:par>
                </p:childTnLst>
              </p:cTn>
              <p:nextCondLst>
                <p:cond evt="onClick" delay="0">
                  <p:tgtEl>
                    <p:spTgt spid="2283"/>
                  </p:tgtEl>
                </p:cond>
              </p:nextCondLst>
            </p:seq>
            <p:seq concurrent="1" nextAc="seek">
              <p:cTn id="3959" restart="whenNotActive" fill="hold" evtFilter="cancelBubble" nodeType="interactiveSeq">
                <p:stCondLst>
                  <p:cond evt="onClick" delay="0">
                    <p:tgtEl>
                      <p:spTgt spid="2284"/>
                    </p:tgtEl>
                  </p:cond>
                </p:stCondLst>
                <p:endSync evt="end" delay="0">
                  <p:rtn val="all"/>
                </p:endSync>
                <p:childTnLst>
                  <p:par>
                    <p:cTn id="3960" fill="hold">
                      <p:stCondLst>
                        <p:cond delay="0"/>
                      </p:stCondLst>
                      <p:childTnLst>
                        <p:par>
                          <p:cTn id="3961" fill="hold">
                            <p:stCondLst>
                              <p:cond delay="0"/>
                            </p:stCondLst>
                            <p:childTnLst>
                              <p:par>
                                <p:cTn id="3962" presetID="1" presetClass="exit" presetSubtype="0" fill="hold" grpId="0" nodeType="clickEffect">
                                  <p:stCondLst>
                                    <p:cond delay="0"/>
                                  </p:stCondLst>
                                  <p:childTnLst>
                                    <p:set>
                                      <p:cBhvr>
                                        <p:cTn id="3963" dur="1" fill="hold">
                                          <p:stCondLst>
                                            <p:cond delay="0"/>
                                          </p:stCondLst>
                                        </p:cTn>
                                        <p:tgtEl>
                                          <p:spTgt spid="2284"/>
                                        </p:tgtEl>
                                        <p:attrNameLst>
                                          <p:attrName>style.visibility</p:attrName>
                                        </p:attrNameLst>
                                      </p:cBhvr>
                                      <p:to>
                                        <p:strVal val="hidden"/>
                                      </p:to>
                                    </p:set>
                                  </p:childTnLst>
                                </p:cTn>
                              </p:par>
                            </p:childTnLst>
                          </p:cTn>
                        </p:par>
                      </p:childTnLst>
                    </p:cTn>
                  </p:par>
                </p:childTnLst>
              </p:cTn>
              <p:nextCondLst>
                <p:cond evt="onClick" delay="0">
                  <p:tgtEl>
                    <p:spTgt spid="2284"/>
                  </p:tgtEl>
                </p:cond>
              </p:nextCondLst>
            </p:seq>
            <p:seq concurrent="1" nextAc="seek">
              <p:cTn id="3964" restart="whenNotActive" fill="hold" evtFilter="cancelBubble" nodeType="interactiveSeq">
                <p:stCondLst>
                  <p:cond evt="onClick" delay="0">
                    <p:tgtEl>
                      <p:spTgt spid="2285"/>
                    </p:tgtEl>
                  </p:cond>
                </p:stCondLst>
                <p:endSync evt="end" delay="0">
                  <p:rtn val="all"/>
                </p:endSync>
                <p:childTnLst>
                  <p:par>
                    <p:cTn id="3965" fill="hold">
                      <p:stCondLst>
                        <p:cond delay="0"/>
                      </p:stCondLst>
                      <p:childTnLst>
                        <p:par>
                          <p:cTn id="3966" fill="hold">
                            <p:stCondLst>
                              <p:cond delay="0"/>
                            </p:stCondLst>
                            <p:childTnLst>
                              <p:par>
                                <p:cTn id="3967" presetID="1" presetClass="exit" presetSubtype="0" fill="hold" grpId="0" nodeType="clickEffect">
                                  <p:stCondLst>
                                    <p:cond delay="0"/>
                                  </p:stCondLst>
                                  <p:childTnLst>
                                    <p:set>
                                      <p:cBhvr>
                                        <p:cTn id="3968" dur="1" fill="hold">
                                          <p:stCondLst>
                                            <p:cond delay="0"/>
                                          </p:stCondLst>
                                        </p:cTn>
                                        <p:tgtEl>
                                          <p:spTgt spid="2285"/>
                                        </p:tgtEl>
                                        <p:attrNameLst>
                                          <p:attrName>style.visibility</p:attrName>
                                        </p:attrNameLst>
                                      </p:cBhvr>
                                      <p:to>
                                        <p:strVal val="hidden"/>
                                      </p:to>
                                    </p:set>
                                  </p:childTnLst>
                                </p:cTn>
                              </p:par>
                            </p:childTnLst>
                          </p:cTn>
                        </p:par>
                      </p:childTnLst>
                    </p:cTn>
                  </p:par>
                </p:childTnLst>
              </p:cTn>
              <p:nextCondLst>
                <p:cond evt="onClick" delay="0">
                  <p:tgtEl>
                    <p:spTgt spid="2285"/>
                  </p:tgtEl>
                </p:cond>
              </p:nextCondLst>
            </p:seq>
            <p:seq concurrent="1" nextAc="seek">
              <p:cTn id="3969" restart="whenNotActive" fill="hold" evtFilter="cancelBubble" nodeType="interactiveSeq">
                <p:stCondLst>
                  <p:cond evt="onClick" delay="0">
                    <p:tgtEl>
                      <p:spTgt spid="2286"/>
                    </p:tgtEl>
                  </p:cond>
                </p:stCondLst>
                <p:endSync evt="end" delay="0">
                  <p:rtn val="all"/>
                </p:endSync>
                <p:childTnLst>
                  <p:par>
                    <p:cTn id="3970" fill="hold">
                      <p:stCondLst>
                        <p:cond delay="0"/>
                      </p:stCondLst>
                      <p:childTnLst>
                        <p:par>
                          <p:cTn id="3971" fill="hold">
                            <p:stCondLst>
                              <p:cond delay="0"/>
                            </p:stCondLst>
                            <p:childTnLst>
                              <p:par>
                                <p:cTn id="3972" presetID="1" presetClass="exit" presetSubtype="0" fill="hold" grpId="0" nodeType="clickEffect">
                                  <p:stCondLst>
                                    <p:cond delay="0"/>
                                  </p:stCondLst>
                                  <p:childTnLst>
                                    <p:set>
                                      <p:cBhvr>
                                        <p:cTn id="3973" dur="1" fill="hold">
                                          <p:stCondLst>
                                            <p:cond delay="0"/>
                                          </p:stCondLst>
                                        </p:cTn>
                                        <p:tgtEl>
                                          <p:spTgt spid="2286"/>
                                        </p:tgtEl>
                                        <p:attrNameLst>
                                          <p:attrName>style.visibility</p:attrName>
                                        </p:attrNameLst>
                                      </p:cBhvr>
                                      <p:to>
                                        <p:strVal val="hidden"/>
                                      </p:to>
                                    </p:set>
                                  </p:childTnLst>
                                </p:cTn>
                              </p:par>
                            </p:childTnLst>
                          </p:cTn>
                        </p:par>
                      </p:childTnLst>
                    </p:cTn>
                  </p:par>
                </p:childTnLst>
              </p:cTn>
              <p:nextCondLst>
                <p:cond evt="onClick" delay="0">
                  <p:tgtEl>
                    <p:spTgt spid="2286"/>
                  </p:tgtEl>
                </p:cond>
              </p:nextCondLst>
            </p:seq>
            <p:seq concurrent="1" nextAc="seek">
              <p:cTn id="3974" restart="whenNotActive" fill="hold" evtFilter="cancelBubble" nodeType="interactiveSeq">
                <p:stCondLst>
                  <p:cond evt="onClick" delay="0">
                    <p:tgtEl>
                      <p:spTgt spid="2287"/>
                    </p:tgtEl>
                  </p:cond>
                </p:stCondLst>
                <p:endSync evt="end" delay="0">
                  <p:rtn val="all"/>
                </p:endSync>
                <p:childTnLst>
                  <p:par>
                    <p:cTn id="3975" fill="hold">
                      <p:stCondLst>
                        <p:cond delay="0"/>
                      </p:stCondLst>
                      <p:childTnLst>
                        <p:par>
                          <p:cTn id="3976" fill="hold">
                            <p:stCondLst>
                              <p:cond delay="0"/>
                            </p:stCondLst>
                            <p:childTnLst>
                              <p:par>
                                <p:cTn id="3977" presetID="1" presetClass="exit" presetSubtype="0" fill="hold" grpId="0" nodeType="clickEffect">
                                  <p:stCondLst>
                                    <p:cond delay="0"/>
                                  </p:stCondLst>
                                  <p:childTnLst>
                                    <p:set>
                                      <p:cBhvr>
                                        <p:cTn id="3978" dur="1" fill="hold">
                                          <p:stCondLst>
                                            <p:cond delay="0"/>
                                          </p:stCondLst>
                                        </p:cTn>
                                        <p:tgtEl>
                                          <p:spTgt spid="2287"/>
                                        </p:tgtEl>
                                        <p:attrNameLst>
                                          <p:attrName>style.visibility</p:attrName>
                                        </p:attrNameLst>
                                      </p:cBhvr>
                                      <p:to>
                                        <p:strVal val="hidden"/>
                                      </p:to>
                                    </p:set>
                                  </p:childTnLst>
                                </p:cTn>
                              </p:par>
                            </p:childTnLst>
                          </p:cTn>
                        </p:par>
                      </p:childTnLst>
                    </p:cTn>
                  </p:par>
                </p:childTnLst>
              </p:cTn>
              <p:nextCondLst>
                <p:cond evt="onClick" delay="0">
                  <p:tgtEl>
                    <p:spTgt spid="2287"/>
                  </p:tgtEl>
                </p:cond>
              </p:nextCondLst>
            </p:seq>
            <p:seq concurrent="1" nextAc="seek">
              <p:cTn id="3979" restart="whenNotActive" fill="hold" evtFilter="cancelBubble" nodeType="interactiveSeq">
                <p:stCondLst>
                  <p:cond evt="onClick" delay="0">
                    <p:tgtEl>
                      <p:spTgt spid="2288"/>
                    </p:tgtEl>
                  </p:cond>
                </p:stCondLst>
                <p:endSync evt="end" delay="0">
                  <p:rtn val="all"/>
                </p:endSync>
                <p:childTnLst>
                  <p:par>
                    <p:cTn id="3980" fill="hold">
                      <p:stCondLst>
                        <p:cond delay="0"/>
                      </p:stCondLst>
                      <p:childTnLst>
                        <p:par>
                          <p:cTn id="3981" fill="hold">
                            <p:stCondLst>
                              <p:cond delay="0"/>
                            </p:stCondLst>
                            <p:childTnLst>
                              <p:par>
                                <p:cTn id="3982" presetID="1" presetClass="exit" presetSubtype="0" fill="hold" grpId="0" nodeType="clickEffect">
                                  <p:stCondLst>
                                    <p:cond delay="0"/>
                                  </p:stCondLst>
                                  <p:childTnLst>
                                    <p:set>
                                      <p:cBhvr>
                                        <p:cTn id="3983" dur="1" fill="hold">
                                          <p:stCondLst>
                                            <p:cond delay="0"/>
                                          </p:stCondLst>
                                        </p:cTn>
                                        <p:tgtEl>
                                          <p:spTgt spid="2288"/>
                                        </p:tgtEl>
                                        <p:attrNameLst>
                                          <p:attrName>style.visibility</p:attrName>
                                        </p:attrNameLst>
                                      </p:cBhvr>
                                      <p:to>
                                        <p:strVal val="hidden"/>
                                      </p:to>
                                    </p:set>
                                  </p:childTnLst>
                                </p:cTn>
                              </p:par>
                            </p:childTnLst>
                          </p:cTn>
                        </p:par>
                      </p:childTnLst>
                    </p:cTn>
                  </p:par>
                </p:childTnLst>
              </p:cTn>
              <p:nextCondLst>
                <p:cond evt="onClick" delay="0">
                  <p:tgtEl>
                    <p:spTgt spid="2288"/>
                  </p:tgtEl>
                </p:cond>
              </p:nextCondLst>
            </p:seq>
            <p:seq concurrent="1" nextAc="seek">
              <p:cTn id="3984" restart="whenNotActive" fill="hold" evtFilter="cancelBubble" nodeType="interactiveSeq">
                <p:stCondLst>
                  <p:cond evt="onClick" delay="0">
                    <p:tgtEl>
                      <p:spTgt spid="2289"/>
                    </p:tgtEl>
                  </p:cond>
                </p:stCondLst>
                <p:endSync evt="end" delay="0">
                  <p:rtn val="all"/>
                </p:endSync>
                <p:childTnLst>
                  <p:par>
                    <p:cTn id="3985" fill="hold">
                      <p:stCondLst>
                        <p:cond delay="0"/>
                      </p:stCondLst>
                      <p:childTnLst>
                        <p:par>
                          <p:cTn id="3986" fill="hold">
                            <p:stCondLst>
                              <p:cond delay="0"/>
                            </p:stCondLst>
                            <p:childTnLst>
                              <p:par>
                                <p:cTn id="3987" presetID="1" presetClass="exit" presetSubtype="0" fill="hold" grpId="0" nodeType="clickEffect">
                                  <p:stCondLst>
                                    <p:cond delay="0"/>
                                  </p:stCondLst>
                                  <p:childTnLst>
                                    <p:set>
                                      <p:cBhvr>
                                        <p:cTn id="3988" dur="1" fill="hold">
                                          <p:stCondLst>
                                            <p:cond delay="0"/>
                                          </p:stCondLst>
                                        </p:cTn>
                                        <p:tgtEl>
                                          <p:spTgt spid="2289"/>
                                        </p:tgtEl>
                                        <p:attrNameLst>
                                          <p:attrName>style.visibility</p:attrName>
                                        </p:attrNameLst>
                                      </p:cBhvr>
                                      <p:to>
                                        <p:strVal val="hidden"/>
                                      </p:to>
                                    </p:set>
                                  </p:childTnLst>
                                </p:cTn>
                              </p:par>
                            </p:childTnLst>
                          </p:cTn>
                        </p:par>
                      </p:childTnLst>
                    </p:cTn>
                  </p:par>
                </p:childTnLst>
              </p:cTn>
              <p:nextCondLst>
                <p:cond evt="onClick" delay="0">
                  <p:tgtEl>
                    <p:spTgt spid="2289"/>
                  </p:tgtEl>
                </p:cond>
              </p:nextCondLst>
            </p:seq>
            <p:seq concurrent="1" nextAc="seek">
              <p:cTn id="3989" restart="whenNotActive" fill="hold" evtFilter="cancelBubble" nodeType="interactiveSeq">
                <p:stCondLst>
                  <p:cond evt="onClick" delay="0">
                    <p:tgtEl>
                      <p:spTgt spid="2290"/>
                    </p:tgtEl>
                  </p:cond>
                </p:stCondLst>
                <p:endSync evt="end" delay="0">
                  <p:rtn val="all"/>
                </p:endSync>
                <p:childTnLst>
                  <p:par>
                    <p:cTn id="3990" fill="hold">
                      <p:stCondLst>
                        <p:cond delay="0"/>
                      </p:stCondLst>
                      <p:childTnLst>
                        <p:par>
                          <p:cTn id="3991" fill="hold">
                            <p:stCondLst>
                              <p:cond delay="0"/>
                            </p:stCondLst>
                            <p:childTnLst>
                              <p:par>
                                <p:cTn id="3992" presetID="1" presetClass="exit" presetSubtype="0" fill="hold" grpId="0" nodeType="clickEffect">
                                  <p:stCondLst>
                                    <p:cond delay="0"/>
                                  </p:stCondLst>
                                  <p:childTnLst>
                                    <p:set>
                                      <p:cBhvr>
                                        <p:cTn id="3993" dur="1" fill="hold">
                                          <p:stCondLst>
                                            <p:cond delay="0"/>
                                          </p:stCondLst>
                                        </p:cTn>
                                        <p:tgtEl>
                                          <p:spTgt spid="2290"/>
                                        </p:tgtEl>
                                        <p:attrNameLst>
                                          <p:attrName>style.visibility</p:attrName>
                                        </p:attrNameLst>
                                      </p:cBhvr>
                                      <p:to>
                                        <p:strVal val="hidden"/>
                                      </p:to>
                                    </p:set>
                                  </p:childTnLst>
                                </p:cTn>
                              </p:par>
                            </p:childTnLst>
                          </p:cTn>
                        </p:par>
                      </p:childTnLst>
                    </p:cTn>
                  </p:par>
                </p:childTnLst>
              </p:cTn>
              <p:nextCondLst>
                <p:cond evt="onClick" delay="0">
                  <p:tgtEl>
                    <p:spTgt spid="2290"/>
                  </p:tgtEl>
                </p:cond>
              </p:nextCondLst>
            </p:seq>
            <p:seq concurrent="1" nextAc="seek">
              <p:cTn id="3994" restart="whenNotActive" fill="hold" evtFilter="cancelBubble" nodeType="interactiveSeq">
                <p:stCondLst>
                  <p:cond evt="onClick" delay="0">
                    <p:tgtEl>
                      <p:spTgt spid="2291"/>
                    </p:tgtEl>
                  </p:cond>
                </p:stCondLst>
                <p:endSync evt="end" delay="0">
                  <p:rtn val="all"/>
                </p:endSync>
                <p:childTnLst>
                  <p:par>
                    <p:cTn id="3995" fill="hold">
                      <p:stCondLst>
                        <p:cond delay="0"/>
                      </p:stCondLst>
                      <p:childTnLst>
                        <p:par>
                          <p:cTn id="3996" fill="hold">
                            <p:stCondLst>
                              <p:cond delay="0"/>
                            </p:stCondLst>
                            <p:childTnLst>
                              <p:par>
                                <p:cTn id="3997" presetID="1" presetClass="exit" presetSubtype="0" fill="hold" grpId="0" nodeType="clickEffect">
                                  <p:stCondLst>
                                    <p:cond delay="0"/>
                                  </p:stCondLst>
                                  <p:childTnLst>
                                    <p:set>
                                      <p:cBhvr>
                                        <p:cTn id="3998" dur="1" fill="hold">
                                          <p:stCondLst>
                                            <p:cond delay="0"/>
                                          </p:stCondLst>
                                        </p:cTn>
                                        <p:tgtEl>
                                          <p:spTgt spid="2291"/>
                                        </p:tgtEl>
                                        <p:attrNameLst>
                                          <p:attrName>style.visibility</p:attrName>
                                        </p:attrNameLst>
                                      </p:cBhvr>
                                      <p:to>
                                        <p:strVal val="hidden"/>
                                      </p:to>
                                    </p:set>
                                  </p:childTnLst>
                                </p:cTn>
                              </p:par>
                            </p:childTnLst>
                          </p:cTn>
                        </p:par>
                      </p:childTnLst>
                    </p:cTn>
                  </p:par>
                </p:childTnLst>
              </p:cTn>
              <p:nextCondLst>
                <p:cond evt="onClick" delay="0">
                  <p:tgtEl>
                    <p:spTgt spid="2291"/>
                  </p:tgtEl>
                </p:cond>
              </p:nextCondLst>
            </p:seq>
            <p:seq concurrent="1" nextAc="seek">
              <p:cTn id="3999" restart="whenNotActive" fill="hold" evtFilter="cancelBubble" nodeType="interactiveSeq">
                <p:stCondLst>
                  <p:cond evt="onClick" delay="0">
                    <p:tgtEl>
                      <p:spTgt spid="2292"/>
                    </p:tgtEl>
                  </p:cond>
                </p:stCondLst>
                <p:endSync evt="end" delay="0">
                  <p:rtn val="all"/>
                </p:endSync>
                <p:childTnLst>
                  <p:par>
                    <p:cTn id="4000" fill="hold">
                      <p:stCondLst>
                        <p:cond delay="0"/>
                      </p:stCondLst>
                      <p:childTnLst>
                        <p:par>
                          <p:cTn id="4001" fill="hold">
                            <p:stCondLst>
                              <p:cond delay="0"/>
                            </p:stCondLst>
                            <p:childTnLst>
                              <p:par>
                                <p:cTn id="4002" presetID="1" presetClass="exit" presetSubtype="0" fill="hold" grpId="0" nodeType="clickEffect">
                                  <p:stCondLst>
                                    <p:cond delay="0"/>
                                  </p:stCondLst>
                                  <p:childTnLst>
                                    <p:set>
                                      <p:cBhvr>
                                        <p:cTn id="4003" dur="1" fill="hold">
                                          <p:stCondLst>
                                            <p:cond delay="0"/>
                                          </p:stCondLst>
                                        </p:cTn>
                                        <p:tgtEl>
                                          <p:spTgt spid="2292"/>
                                        </p:tgtEl>
                                        <p:attrNameLst>
                                          <p:attrName>style.visibility</p:attrName>
                                        </p:attrNameLst>
                                      </p:cBhvr>
                                      <p:to>
                                        <p:strVal val="hidden"/>
                                      </p:to>
                                    </p:set>
                                  </p:childTnLst>
                                </p:cTn>
                              </p:par>
                            </p:childTnLst>
                          </p:cTn>
                        </p:par>
                      </p:childTnLst>
                    </p:cTn>
                  </p:par>
                </p:childTnLst>
              </p:cTn>
              <p:nextCondLst>
                <p:cond evt="onClick" delay="0">
                  <p:tgtEl>
                    <p:spTgt spid="2292"/>
                  </p:tgtEl>
                </p:cond>
              </p:nextCondLst>
            </p:seq>
            <p:seq concurrent="1" nextAc="seek">
              <p:cTn id="4004" restart="whenNotActive" fill="hold" evtFilter="cancelBubble" nodeType="interactiveSeq">
                <p:stCondLst>
                  <p:cond evt="onClick" delay="0">
                    <p:tgtEl>
                      <p:spTgt spid="2293"/>
                    </p:tgtEl>
                  </p:cond>
                </p:stCondLst>
                <p:endSync evt="end" delay="0">
                  <p:rtn val="all"/>
                </p:endSync>
                <p:childTnLst>
                  <p:par>
                    <p:cTn id="4005" fill="hold">
                      <p:stCondLst>
                        <p:cond delay="0"/>
                      </p:stCondLst>
                      <p:childTnLst>
                        <p:par>
                          <p:cTn id="4006" fill="hold">
                            <p:stCondLst>
                              <p:cond delay="0"/>
                            </p:stCondLst>
                            <p:childTnLst>
                              <p:par>
                                <p:cTn id="4007" presetID="1" presetClass="exit" presetSubtype="0" fill="hold" grpId="0" nodeType="clickEffect">
                                  <p:stCondLst>
                                    <p:cond delay="0"/>
                                  </p:stCondLst>
                                  <p:childTnLst>
                                    <p:set>
                                      <p:cBhvr>
                                        <p:cTn id="4008" dur="1" fill="hold">
                                          <p:stCondLst>
                                            <p:cond delay="0"/>
                                          </p:stCondLst>
                                        </p:cTn>
                                        <p:tgtEl>
                                          <p:spTgt spid="2293"/>
                                        </p:tgtEl>
                                        <p:attrNameLst>
                                          <p:attrName>style.visibility</p:attrName>
                                        </p:attrNameLst>
                                      </p:cBhvr>
                                      <p:to>
                                        <p:strVal val="hidden"/>
                                      </p:to>
                                    </p:set>
                                  </p:childTnLst>
                                </p:cTn>
                              </p:par>
                            </p:childTnLst>
                          </p:cTn>
                        </p:par>
                      </p:childTnLst>
                    </p:cTn>
                  </p:par>
                </p:childTnLst>
              </p:cTn>
              <p:nextCondLst>
                <p:cond evt="onClick" delay="0">
                  <p:tgtEl>
                    <p:spTgt spid="2293"/>
                  </p:tgtEl>
                </p:cond>
              </p:nextCondLst>
            </p:seq>
            <p:seq concurrent="1" nextAc="seek">
              <p:cTn id="4009" restart="whenNotActive" fill="hold" evtFilter="cancelBubble" nodeType="interactiveSeq">
                <p:stCondLst>
                  <p:cond evt="onClick" delay="0">
                    <p:tgtEl>
                      <p:spTgt spid="2294"/>
                    </p:tgtEl>
                  </p:cond>
                </p:stCondLst>
                <p:endSync evt="end" delay="0">
                  <p:rtn val="all"/>
                </p:endSync>
                <p:childTnLst>
                  <p:par>
                    <p:cTn id="4010" fill="hold">
                      <p:stCondLst>
                        <p:cond delay="0"/>
                      </p:stCondLst>
                      <p:childTnLst>
                        <p:par>
                          <p:cTn id="4011" fill="hold">
                            <p:stCondLst>
                              <p:cond delay="0"/>
                            </p:stCondLst>
                            <p:childTnLst>
                              <p:par>
                                <p:cTn id="4012" presetID="1" presetClass="exit" presetSubtype="0" fill="hold" grpId="0" nodeType="clickEffect">
                                  <p:stCondLst>
                                    <p:cond delay="0"/>
                                  </p:stCondLst>
                                  <p:childTnLst>
                                    <p:set>
                                      <p:cBhvr>
                                        <p:cTn id="4013" dur="1" fill="hold">
                                          <p:stCondLst>
                                            <p:cond delay="0"/>
                                          </p:stCondLst>
                                        </p:cTn>
                                        <p:tgtEl>
                                          <p:spTgt spid="2294"/>
                                        </p:tgtEl>
                                        <p:attrNameLst>
                                          <p:attrName>style.visibility</p:attrName>
                                        </p:attrNameLst>
                                      </p:cBhvr>
                                      <p:to>
                                        <p:strVal val="hidden"/>
                                      </p:to>
                                    </p:set>
                                  </p:childTnLst>
                                </p:cTn>
                              </p:par>
                            </p:childTnLst>
                          </p:cTn>
                        </p:par>
                      </p:childTnLst>
                    </p:cTn>
                  </p:par>
                </p:childTnLst>
              </p:cTn>
              <p:nextCondLst>
                <p:cond evt="onClick" delay="0">
                  <p:tgtEl>
                    <p:spTgt spid="2294"/>
                  </p:tgtEl>
                </p:cond>
              </p:nextCondLst>
            </p:seq>
            <p:seq concurrent="1" nextAc="seek">
              <p:cTn id="4014" restart="whenNotActive" fill="hold" evtFilter="cancelBubble" nodeType="interactiveSeq">
                <p:stCondLst>
                  <p:cond evt="onClick" delay="0">
                    <p:tgtEl>
                      <p:spTgt spid="2295"/>
                    </p:tgtEl>
                  </p:cond>
                </p:stCondLst>
                <p:endSync evt="end" delay="0">
                  <p:rtn val="all"/>
                </p:endSync>
                <p:childTnLst>
                  <p:par>
                    <p:cTn id="4015" fill="hold">
                      <p:stCondLst>
                        <p:cond delay="0"/>
                      </p:stCondLst>
                      <p:childTnLst>
                        <p:par>
                          <p:cTn id="4016" fill="hold">
                            <p:stCondLst>
                              <p:cond delay="0"/>
                            </p:stCondLst>
                            <p:childTnLst>
                              <p:par>
                                <p:cTn id="4017" presetID="1" presetClass="exit" presetSubtype="0" fill="hold" grpId="0" nodeType="clickEffect">
                                  <p:stCondLst>
                                    <p:cond delay="0"/>
                                  </p:stCondLst>
                                  <p:childTnLst>
                                    <p:set>
                                      <p:cBhvr>
                                        <p:cTn id="4018" dur="1" fill="hold">
                                          <p:stCondLst>
                                            <p:cond delay="0"/>
                                          </p:stCondLst>
                                        </p:cTn>
                                        <p:tgtEl>
                                          <p:spTgt spid="2295"/>
                                        </p:tgtEl>
                                        <p:attrNameLst>
                                          <p:attrName>style.visibility</p:attrName>
                                        </p:attrNameLst>
                                      </p:cBhvr>
                                      <p:to>
                                        <p:strVal val="hidden"/>
                                      </p:to>
                                    </p:set>
                                  </p:childTnLst>
                                </p:cTn>
                              </p:par>
                            </p:childTnLst>
                          </p:cTn>
                        </p:par>
                      </p:childTnLst>
                    </p:cTn>
                  </p:par>
                </p:childTnLst>
              </p:cTn>
              <p:nextCondLst>
                <p:cond evt="onClick" delay="0">
                  <p:tgtEl>
                    <p:spTgt spid="2295"/>
                  </p:tgtEl>
                </p:cond>
              </p:nextCondLst>
            </p:seq>
            <p:seq concurrent="1" nextAc="seek">
              <p:cTn id="4019" restart="whenNotActive" fill="hold" evtFilter="cancelBubble" nodeType="interactiveSeq">
                <p:stCondLst>
                  <p:cond evt="onClick" delay="0">
                    <p:tgtEl>
                      <p:spTgt spid="2296"/>
                    </p:tgtEl>
                  </p:cond>
                </p:stCondLst>
                <p:endSync evt="end" delay="0">
                  <p:rtn val="all"/>
                </p:endSync>
                <p:childTnLst>
                  <p:par>
                    <p:cTn id="4020" fill="hold">
                      <p:stCondLst>
                        <p:cond delay="0"/>
                      </p:stCondLst>
                      <p:childTnLst>
                        <p:par>
                          <p:cTn id="4021" fill="hold">
                            <p:stCondLst>
                              <p:cond delay="0"/>
                            </p:stCondLst>
                            <p:childTnLst>
                              <p:par>
                                <p:cTn id="4022" presetID="1" presetClass="exit" presetSubtype="0" fill="hold" grpId="0" nodeType="clickEffect">
                                  <p:stCondLst>
                                    <p:cond delay="0"/>
                                  </p:stCondLst>
                                  <p:childTnLst>
                                    <p:set>
                                      <p:cBhvr>
                                        <p:cTn id="4023" dur="1" fill="hold">
                                          <p:stCondLst>
                                            <p:cond delay="0"/>
                                          </p:stCondLst>
                                        </p:cTn>
                                        <p:tgtEl>
                                          <p:spTgt spid="2296"/>
                                        </p:tgtEl>
                                        <p:attrNameLst>
                                          <p:attrName>style.visibility</p:attrName>
                                        </p:attrNameLst>
                                      </p:cBhvr>
                                      <p:to>
                                        <p:strVal val="hidden"/>
                                      </p:to>
                                    </p:set>
                                  </p:childTnLst>
                                </p:cTn>
                              </p:par>
                            </p:childTnLst>
                          </p:cTn>
                        </p:par>
                      </p:childTnLst>
                    </p:cTn>
                  </p:par>
                </p:childTnLst>
              </p:cTn>
              <p:nextCondLst>
                <p:cond evt="onClick" delay="0">
                  <p:tgtEl>
                    <p:spTgt spid="2296"/>
                  </p:tgtEl>
                </p:cond>
              </p:nextCondLst>
            </p:seq>
            <p:seq concurrent="1" nextAc="seek">
              <p:cTn id="4024" restart="whenNotActive" fill="hold" evtFilter="cancelBubble" nodeType="interactiveSeq">
                <p:stCondLst>
                  <p:cond evt="onClick" delay="0">
                    <p:tgtEl>
                      <p:spTgt spid="2297"/>
                    </p:tgtEl>
                  </p:cond>
                </p:stCondLst>
                <p:endSync evt="end" delay="0">
                  <p:rtn val="all"/>
                </p:endSync>
                <p:childTnLst>
                  <p:par>
                    <p:cTn id="4025" fill="hold">
                      <p:stCondLst>
                        <p:cond delay="0"/>
                      </p:stCondLst>
                      <p:childTnLst>
                        <p:par>
                          <p:cTn id="4026" fill="hold">
                            <p:stCondLst>
                              <p:cond delay="0"/>
                            </p:stCondLst>
                            <p:childTnLst>
                              <p:par>
                                <p:cTn id="4027" presetID="1" presetClass="exit" presetSubtype="0" fill="hold" grpId="0" nodeType="clickEffect">
                                  <p:stCondLst>
                                    <p:cond delay="0"/>
                                  </p:stCondLst>
                                  <p:childTnLst>
                                    <p:set>
                                      <p:cBhvr>
                                        <p:cTn id="4028" dur="1" fill="hold">
                                          <p:stCondLst>
                                            <p:cond delay="0"/>
                                          </p:stCondLst>
                                        </p:cTn>
                                        <p:tgtEl>
                                          <p:spTgt spid="2297"/>
                                        </p:tgtEl>
                                        <p:attrNameLst>
                                          <p:attrName>style.visibility</p:attrName>
                                        </p:attrNameLst>
                                      </p:cBhvr>
                                      <p:to>
                                        <p:strVal val="hidden"/>
                                      </p:to>
                                    </p:set>
                                  </p:childTnLst>
                                </p:cTn>
                              </p:par>
                            </p:childTnLst>
                          </p:cTn>
                        </p:par>
                      </p:childTnLst>
                    </p:cTn>
                  </p:par>
                </p:childTnLst>
              </p:cTn>
              <p:nextCondLst>
                <p:cond evt="onClick" delay="0">
                  <p:tgtEl>
                    <p:spTgt spid="2297"/>
                  </p:tgtEl>
                </p:cond>
              </p:nextCondLst>
            </p:seq>
            <p:seq concurrent="1" nextAc="seek">
              <p:cTn id="4029" restart="whenNotActive" fill="hold" evtFilter="cancelBubble" nodeType="interactiveSeq">
                <p:stCondLst>
                  <p:cond evt="onClick" delay="0">
                    <p:tgtEl>
                      <p:spTgt spid="2298"/>
                    </p:tgtEl>
                  </p:cond>
                </p:stCondLst>
                <p:endSync evt="end" delay="0">
                  <p:rtn val="all"/>
                </p:endSync>
                <p:childTnLst>
                  <p:par>
                    <p:cTn id="4030" fill="hold">
                      <p:stCondLst>
                        <p:cond delay="0"/>
                      </p:stCondLst>
                      <p:childTnLst>
                        <p:par>
                          <p:cTn id="4031" fill="hold">
                            <p:stCondLst>
                              <p:cond delay="0"/>
                            </p:stCondLst>
                            <p:childTnLst>
                              <p:par>
                                <p:cTn id="4032" presetID="1" presetClass="exit" presetSubtype="0" fill="hold" grpId="0" nodeType="clickEffect">
                                  <p:stCondLst>
                                    <p:cond delay="0"/>
                                  </p:stCondLst>
                                  <p:childTnLst>
                                    <p:set>
                                      <p:cBhvr>
                                        <p:cTn id="4033" dur="1" fill="hold">
                                          <p:stCondLst>
                                            <p:cond delay="0"/>
                                          </p:stCondLst>
                                        </p:cTn>
                                        <p:tgtEl>
                                          <p:spTgt spid="2298"/>
                                        </p:tgtEl>
                                        <p:attrNameLst>
                                          <p:attrName>style.visibility</p:attrName>
                                        </p:attrNameLst>
                                      </p:cBhvr>
                                      <p:to>
                                        <p:strVal val="hidden"/>
                                      </p:to>
                                    </p:set>
                                  </p:childTnLst>
                                </p:cTn>
                              </p:par>
                            </p:childTnLst>
                          </p:cTn>
                        </p:par>
                      </p:childTnLst>
                    </p:cTn>
                  </p:par>
                </p:childTnLst>
              </p:cTn>
              <p:nextCondLst>
                <p:cond evt="onClick" delay="0">
                  <p:tgtEl>
                    <p:spTgt spid="2298"/>
                  </p:tgtEl>
                </p:cond>
              </p:nextCondLst>
            </p:seq>
            <p:seq concurrent="1" nextAc="seek">
              <p:cTn id="4034" restart="whenNotActive" fill="hold" evtFilter="cancelBubble" nodeType="interactiveSeq">
                <p:stCondLst>
                  <p:cond evt="onClick" delay="0">
                    <p:tgtEl>
                      <p:spTgt spid="2299"/>
                    </p:tgtEl>
                  </p:cond>
                </p:stCondLst>
                <p:endSync evt="end" delay="0">
                  <p:rtn val="all"/>
                </p:endSync>
                <p:childTnLst>
                  <p:par>
                    <p:cTn id="4035" fill="hold">
                      <p:stCondLst>
                        <p:cond delay="0"/>
                      </p:stCondLst>
                      <p:childTnLst>
                        <p:par>
                          <p:cTn id="4036" fill="hold">
                            <p:stCondLst>
                              <p:cond delay="0"/>
                            </p:stCondLst>
                            <p:childTnLst>
                              <p:par>
                                <p:cTn id="4037" presetID="1" presetClass="exit" presetSubtype="0" fill="hold" grpId="0" nodeType="clickEffect">
                                  <p:stCondLst>
                                    <p:cond delay="0"/>
                                  </p:stCondLst>
                                  <p:childTnLst>
                                    <p:set>
                                      <p:cBhvr>
                                        <p:cTn id="4038" dur="1" fill="hold">
                                          <p:stCondLst>
                                            <p:cond delay="0"/>
                                          </p:stCondLst>
                                        </p:cTn>
                                        <p:tgtEl>
                                          <p:spTgt spid="2299"/>
                                        </p:tgtEl>
                                        <p:attrNameLst>
                                          <p:attrName>style.visibility</p:attrName>
                                        </p:attrNameLst>
                                      </p:cBhvr>
                                      <p:to>
                                        <p:strVal val="hidden"/>
                                      </p:to>
                                    </p:set>
                                  </p:childTnLst>
                                </p:cTn>
                              </p:par>
                            </p:childTnLst>
                          </p:cTn>
                        </p:par>
                      </p:childTnLst>
                    </p:cTn>
                  </p:par>
                </p:childTnLst>
              </p:cTn>
              <p:nextCondLst>
                <p:cond evt="onClick" delay="0">
                  <p:tgtEl>
                    <p:spTgt spid="2299"/>
                  </p:tgtEl>
                </p:cond>
              </p:nextCondLst>
            </p:seq>
            <p:seq concurrent="1" nextAc="seek">
              <p:cTn id="4039" restart="whenNotActive" fill="hold" evtFilter="cancelBubble" nodeType="interactiveSeq">
                <p:stCondLst>
                  <p:cond evt="onClick" delay="0">
                    <p:tgtEl>
                      <p:spTgt spid="2300"/>
                    </p:tgtEl>
                  </p:cond>
                </p:stCondLst>
                <p:endSync evt="end" delay="0">
                  <p:rtn val="all"/>
                </p:endSync>
                <p:childTnLst>
                  <p:par>
                    <p:cTn id="4040" fill="hold">
                      <p:stCondLst>
                        <p:cond delay="0"/>
                      </p:stCondLst>
                      <p:childTnLst>
                        <p:par>
                          <p:cTn id="4041" fill="hold">
                            <p:stCondLst>
                              <p:cond delay="0"/>
                            </p:stCondLst>
                            <p:childTnLst>
                              <p:par>
                                <p:cTn id="4042" presetID="1" presetClass="exit" presetSubtype="0" fill="hold" grpId="0" nodeType="clickEffect">
                                  <p:stCondLst>
                                    <p:cond delay="0"/>
                                  </p:stCondLst>
                                  <p:childTnLst>
                                    <p:set>
                                      <p:cBhvr>
                                        <p:cTn id="4043" dur="1" fill="hold">
                                          <p:stCondLst>
                                            <p:cond delay="0"/>
                                          </p:stCondLst>
                                        </p:cTn>
                                        <p:tgtEl>
                                          <p:spTgt spid="2300"/>
                                        </p:tgtEl>
                                        <p:attrNameLst>
                                          <p:attrName>style.visibility</p:attrName>
                                        </p:attrNameLst>
                                      </p:cBhvr>
                                      <p:to>
                                        <p:strVal val="hidden"/>
                                      </p:to>
                                    </p:set>
                                  </p:childTnLst>
                                </p:cTn>
                              </p:par>
                            </p:childTnLst>
                          </p:cTn>
                        </p:par>
                      </p:childTnLst>
                    </p:cTn>
                  </p:par>
                </p:childTnLst>
              </p:cTn>
              <p:nextCondLst>
                <p:cond evt="onClick" delay="0">
                  <p:tgtEl>
                    <p:spTgt spid="2300"/>
                  </p:tgtEl>
                </p:cond>
              </p:nextCondLst>
            </p:seq>
            <p:seq concurrent="1" nextAc="seek">
              <p:cTn id="4044" restart="whenNotActive" fill="hold" evtFilter="cancelBubble" nodeType="interactiveSeq">
                <p:stCondLst>
                  <p:cond evt="onClick" delay="0">
                    <p:tgtEl>
                      <p:spTgt spid="2301"/>
                    </p:tgtEl>
                  </p:cond>
                </p:stCondLst>
                <p:endSync evt="end" delay="0">
                  <p:rtn val="all"/>
                </p:endSync>
                <p:childTnLst>
                  <p:par>
                    <p:cTn id="4045" fill="hold">
                      <p:stCondLst>
                        <p:cond delay="0"/>
                      </p:stCondLst>
                      <p:childTnLst>
                        <p:par>
                          <p:cTn id="4046" fill="hold">
                            <p:stCondLst>
                              <p:cond delay="0"/>
                            </p:stCondLst>
                            <p:childTnLst>
                              <p:par>
                                <p:cTn id="4047" presetID="1" presetClass="exit" presetSubtype="0" fill="hold" grpId="0" nodeType="clickEffect">
                                  <p:stCondLst>
                                    <p:cond delay="0"/>
                                  </p:stCondLst>
                                  <p:childTnLst>
                                    <p:set>
                                      <p:cBhvr>
                                        <p:cTn id="4048" dur="1" fill="hold">
                                          <p:stCondLst>
                                            <p:cond delay="0"/>
                                          </p:stCondLst>
                                        </p:cTn>
                                        <p:tgtEl>
                                          <p:spTgt spid="2301"/>
                                        </p:tgtEl>
                                        <p:attrNameLst>
                                          <p:attrName>style.visibility</p:attrName>
                                        </p:attrNameLst>
                                      </p:cBhvr>
                                      <p:to>
                                        <p:strVal val="hidden"/>
                                      </p:to>
                                    </p:set>
                                  </p:childTnLst>
                                </p:cTn>
                              </p:par>
                            </p:childTnLst>
                          </p:cTn>
                        </p:par>
                      </p:childTnLst>
                    </p:cTn>
                  </p:par>
                </p:childTnLst>
              </p:cTn>
              <p:nextCondLst>
                <p:cond evt="onClick" delay="0">
                  <p:tgtEl>
                    <p:spTgt spid="2301"/>
                  </p:tgtEl>
                </p:cond>
              </p:nextCondLst>
            </p:seq>
            <p:seq concurrent="1" nextAc="seek">
              <p:cTn id="4049" restart="whenNotActive" fill="hold" evtFilter="cancelBubble" nodeType="interactiveSeq">
                <p:stCondLst>
                  <p:cond evt="onClick" delay="0">
                    <p:tgtEl>
                      <p:spTgt spid="2302"/>
                    </p:tgtEl>
                  </p:cond>
                </p:stCondLst>
                <p:endSync evt="end" delay="0">
                  <p:rtn val="all"/>
                </p:endSync>
                <p:childTnLst>
                  <p:par>
                    <p:cTn id="4050" fill="hold">
                      <p:stCondLst>
                        <p:cond delay="0"/>
                      </p:stCondLst>
                      <p:childTnLst>
                        <p:par>
                          <p:cTn id="4051" fill="hold">
                            <p:stCondLst>
                              <p:cond delay="0"/>
                            </p:stCondLst>
                            <p:childTnLst>
                              <p:par>
                                <p:cTn id="4052" presetID="1" presetClass="exit" presetSubtype="0" fill="hold" grpId="0" nodeType="clickEffect">
                                  <p:stCondLst>
                                    <p:cond delay="0"/>
                                  </p:stCondLst>
                                  <p:childTnLst>
                                    <p:set>
                                      <p:cBhvr>
                                        <p:cTn id="4053" dur="1" fill="hold">
                                          <p:stCondLst>
                                            <p:cond delay="0"/>
                                          </p:stCondLst>
                                        </p:cTn>
                                        <p:tgtEl>
                                          <p:spTgt spid="2302"/>
                                        </p:tgtEl>
                                        <p:attrNameLst>
                                          <p:attrName>style.visibility</p:attrName>
                                        </p:attrNameLst>
                                      </p:cBhvr>
                                      <p:to>
                                        <p:strVal val="hidden"/>
                                      </p:to>
                                    </p:set>
                                  </p:childTnLst>
                                </p:cTn>
                              </p:par>
                            </p:childTnLst>
                          </p:cTn>
                        </p:par>
                      </p:childTnLst>
                    </p:cTn>
                  </p:par>
                </p:childTnLst>
              </p:cTn>
              <p:nextCondLst>
                <p:cond evt="onClick" delay="0">
                  <p:tgtEl>
                    <p:spTgt spid="2302"/>
                  </p:tgtEl>
                </p:cond>
              </p:nextCondLst>
            </p:seq>
            <p:seq concurrent="1" nextAc="seek">
              <p:cTn id="4054" restart="whenNotActive" fill="hold" evtFilter="cancelBubble" nodeType="interactiveSeq">
                <p:stCondLst>
                  <p:cond evt="onClick" delay="0">
                    <p:tgtEl>
                      <p:spTgt spid="2303"/>
                    </p:tgtEl>
                  </p:cond>
                </p:stCondLst>
                <p:endSync evt="end" delay="0">
                  <p:rtn val="all"/>
                </p:endSync>
                <p:childTnLst>
                  <p:par>
                    <p:cTn id="4055" fill="hold">
                      <p:stCondLst>
                        <p:cond delay="0"/>
                      </p:stCondLst>
                      <p:childTnLst>
                        <p:par>
                          <p:cTn id="4056" fill="hold">
                            <p:stCondLst>
                              <p:cond delay="0"/>
                            </p:stCondLst>
                            <p:childTnLst>
                              <p:par>
                                <p:cTn id="4057" presetID="1" presetClass="exit" presetSubtype="0" fill="hold" grpId="0" nodeType="clickEffect">
                                  <p:stCondLst>
                                    <p:cond delay="0"/>
                                  </p:stCondLst>
                                  <p:childTnLst>
                                    <p:set>
                                      <p:cBhvr>
                                        <p:cTn id="4058" dur="1" fill="hold">
                                          <p:stCondLst>
                                            <p:cond delay="0"/>
                                          </p:stCondLst>
                                        </p:cTn>
                                        <p:tgtEl>
                                          <p:spTgt spid="2303"/>
                                        </p:tgtEl>
                                        <p:attrNameLst>
                                          <p:attrName>style.visibility</p:attrName>
                                        </p:attrNameLst>
                                      </p:cBhvr>
                                      <p:to>
                                        <p:strVal val="hidden"/>
                                      </p:to>
                                    </p:set>
                                  </p:childTnLst>
                                </p:cTn>
                              </p:par>
                            </p:childTnLst>
                          </p:cTn>
                        </p:par>
                      </p:childTnLst>
                    </p:cTn>
                  </p:par>
                </p:childTnLst>
              </p:cTn>
              <p:nextCondLst>
                <p:cond evt="onClick" delay="0">
                  <p:tgtEl>
                    <p:spTgt spid="2303"/>
                  </p:tgtEl>
                </p:cond>
              </p:nextCondLst>
            </p:seq>
            <p:seq concurrent="1" nextAc="seek">
              <p:cTn id="4059" restart="whenNotActive" fill="hold" evtFilter="cancelBubble" nodeType="interactiveSeq">
                <p:stCondLst>
                  <p:cond evt="onClick" delay="0">
                    <p:tgtEl>
                      <p:spTgt spid="2304"/>
                    </p:tgtEl>
                  </p:cond>
                </p:stCondLst>
                <p:endSync evt="end" delay="0">
                  <p:rtn val="all"/>
                </p:endSync>
                <p:childTnLst>
                  <p:par>
                    <p:cTn id="4060" fill="hold">
                      <p:stCondLst>
                        <p:cond delay="0"/>
                      </p:stCondLst>
                      <p:childTnLst>
                        <p:par>
                          <p:cTn id="4061" fill="hold">
                            <p:stCondLst>
                              <p:cond delay="0"/>
                            </p:stCondLst>
                            <p:childTnLst>
                              <p:par>
                                <p:cTn id="4062" presetID="1" presetClass="exit" presetSubtype="0" fill="hold" grpId="0" nodeType="clickEffect">
                                  <p:stCondLst>
                                    <p:cond delay="0"/>
                                  </p:stCondLst>
                                  <p:childTnLst>
                                    <p:set>
                                      <p:cBhvr>
                                        <p:cTn id="4063" dur="1" fill="hold">
                                          <p:stCondLst>
                                            <p:cond delay="0"/>
                                          </p:stCondLst>
                                        </p:cTn>
                                        <p:tgtEl>
                                          <p:spTgt spid="2304"/>
                                        </p:tgtEl>
                                        <p:attrNameLst>
                                          <p:attrName>style.visibility</p:attrName>
                                        </p:attrNameLst>
                                      </p:cBhvr>
                                      <p:to>
                                        <p:strVal val="hidden"/>
                                      </p:to>
                                    </p:set>
                                  </p:childTnLst>
                                </p:cTn>
                              </p:par>
                            </p:childTnLst>
                          </p:cTn>
                        </p:par>
                      </p:childTnLst>
                    </p:cTn>
                  </p:par>
                </p:childTnLst>
              </p:cTn>
              <p:nextCondLst>
                <p:cond evt="onClick" delay="0">
                  <p:tgtEl>
                    <p:spTgt spid="2304"/>
                  </p:tgtEl>
                </p:cond>
              </p:nextCondLst>
            </p:seq>
            <p:seq concurrent="1" nextAc="seek">
              <p:cTn id="4064" restart="whenNotActive" fill="hold" evtFilter="cancelBubble" nodeType="interactiveSeq">
                <p:stCondLst>
                  <p:cond evt="onClick" delay="0">
                    <p:tgtEl>
                      <p:spTgt spid="2305"/>
                    </p:tgtEl>
                  </p:cond>
                </p:stCondLst>
                <p:endSync evt="end" delay="0">
                  <p:rtn val="all"/>
                </p:endSync>
                <p:childTnLst>
                  <p:par>
                    <p:cTn id="4065" fill="hold">
                      <p:stCondLst>
                        <p:cond delay="0"/>
                      </p:stCondLst>
                      <p:childTnLst>
                        <p:par>
                          <p:cTn id="4066" fill="hold">
                            <p:stCondLst>
                              <p:cond delay="0"/>
                            </p:stCondLst>
                            <p:childTnLst>
                              <p:par>
                                <p:cTn id="4067" presetID="1" presetClass="exit" presetSubtype="0" fill="hold" grpId="0" nodeType="clickEffect">
                                  <p:stCondLst>
                                    <p:cond delay="0"/>
                                  </p:stCondLst>
                                  <p:childTnLst>
                                    <p:set>
                                      <p:cBhvr>
                                        <p:cTn id="4068" dur="1" fill="hold">
                                          <p:stCondLst>
                                            <p:cond delay="0"/>
                                          </p:stCondLst>
                                        </p:cTn>
                                        <p:tgtEl>
                                          <p:spTgt spid="2305"/>
                                        </p:tgtEl>
                                        <p:attrNameLst>
                                          <p:attrName>style.visibility</p:attrName>
                                        </p:attrNameLst>
                                      </p:cBhvr>
                                      <p:to>
                                        <p:strVal val="hidden"/>
                                      </p:to>
                                    </p:set>
                                  </p:childTnLst>
                                </p:cTn>
                              </p:par>
                            </p:childTnLst>
                          </p:cTn>
                        </p:par>
                      </p:childTnLst>
                    </p:cTn>
                  </p:par>
                </p:childTnLst>
              </p:cTn>
              <p:nextCondLst>
                <p:cond evt="onClick" delay="0">
                  <p:tgtEl>
                    <p:spTgt spid="2305"/>
                  </p:tgtEl>
                </p:cond>
              </p:nextCondLst>
            </p:seq>
            <p:seq concurrent="1" nextAc="seek">
              <p:cTn id="4069" restart="whenNotActive" fill="hold" evtFilter="cancelBubble" nodeType="interactiveSeq">
                <p:stCondLst>
                  <p:cond evt="onClick" delay="0">
                    <p:tgtEl>
                      <p:spTgt spid="2306"/>
                    </p:tgtEl>
                  </p:cond>
                </p:stCondLst>
                <p:endSync evt="end" delay="0">
                  <p:rtn val="all"/>
                </p:endSync>
                <p:childTnLst>
                  <p:par>
                    <p:cTn id="4070" fill="hold">
                      <p:stCondLst>
                        <p:cond delay="0"/>
                      </p:stCondLst>
                      <p:childTnLst>
                        <p:par>
                          <p:cTn id="4071" fill="hold">
                            <p:stCondLst>
                              <p:cond delay="0"/>
                            </p:stCondLst>
                            <p:childTnLst>
                              <p:par>
                                <p:cTn id="4072" presetID="1" presetClass="exit" presetSubtype="0" fill="hold" grpId="0" nodeType="clickEffect">
                                  <p:stCondLst>
                                    <p:cond delay="0"/>
                                  </p:stCondLst>
                                  <p:childTnLst>
                                    <p:set>
                                      <p:cBhvr>
                                        <p:cTn id="4073" dur="1" fill="hold">
                                          <p:stCondLst>
                                            <p:cond delay="0"/>
                                          </p:stCondLst>
                                        </p:cTn>
                                        <p:tgtEl>
                                          <p:spTgt spid="2306"/>
                                        </p:tgtEl>
                                        <p:attrNameLst>
                                          <p:attrName>style.visibility</p:attrName>
                                        </p:attrNameLst>
                                      </p:cBhvr>
                                      <p:to>
                                        <p:strVal val="hidden"/>
                                      </p:to>
                                    </p:set>
                                  </p:childTnLst>
                                </p:cTn>
                              </p:par>
                            </p:childTnLst>
                          </p:cTn>
                        </p:par>
                      </p:childTnLst>
                    </p:cTn>
                  </p:par>
                </p:childTnLst>
              </p:cTn>
              <p:nextCondLst>
                <p:cond evt="onClick" delay="0">
                  <p:tgtEl>
                    <p:spTgt spid="2306"/>
                  </p:tgtEl>
                </p:cond>
              </p:nextCondLst>
            </p:seq>
            <p:seq concurrent="1" nextAc="seek">
              <p:cTn id="4074" restart="whenNotActive" fill="hold" evtFilter="cancelBubble" nodeType="interactiveSeq">
                <p:stCondLst>
                  <p:cond evt="onClick" delay="0">
                    <p:tgtEl>
                      <p:spTgt spid="2307"/>
                    </p:tgtEl>
                  </p:cond>
                </p:stCondLst>
                <p:endSync evt="end" delay="0">
                  <p:rtn val="all"/>
                </p:endSync>
                <p:childTnLst>
                  <p:par>
                    <p:cTn id="4075" fill="hold">
                      <p:stCondLst>
                        <p:cond delay="0"/>
                      </p:stCondLst>
                      <p:childTnLst>
                        <p:par>
                          <p:cTn id="4076" fill="hold">
                            <p:stCondLst>
                              <p:cond delay="0"/>
                            </p:stCondLst>
                            <p:childTnLst>
                              <p:par>
                                <p:cTn id="4077" presetID="1" presetClass="exit" presetSubtype="0" fill="hold" grpId="0" nodeType="clickEffect">
                                  <p:stCondLst>
                                    <p:cond delay="0"/>
                                  </p:stCondLst>
                                  <p:childTnLst>
                                    <p:set>
                                      <p:cBhvr>
                                        <p:cTn id="4078" dur="1" fill="hold">
                                          <p:stCondLst>
                                            <p:cond delay="0"/>
                                          </p:stCondLst>
                                        </p:cTn>
                                        <p:tgtEl>
                                          <p:spTgt spid="2307"/>
                                        </p:tgtEl>
                                        <p:attrNameLst>
                                          <p:attrName>style.visibility</p:attrName>
                                        </p:attrNameLst>
                                      </p:cBhvr>
                                      <p:to>
                                        <p:strVal val="hidden"/>
                                      </p:to>
                                    </p:set>
                                  </p:childTnLst>
                                </p:cTn>
                              </p:par>
                            </p:childTnLst>
                          </p:cTn>
                        </p:par>
                      </p:childTnLst>
                    </p:cTn>
                  </p:par>
                </p:childTnLst>
              </p:cTn>
              <p:nextCondLst>
                <p:cond evt="onClick" delay="0">
                  <p:tgtEl>
                    <p:spTgt spid="2307"/>
                  </p:tgtEl>
                </p:cond>
              </p:nextCondLst>
            </p:seq>
            <p:seq concurrent="1" nextAc="seek">
              <p:cTn id="4079" restart="whenNotActive" fill="hold" evtFilter="cancelBubble" nodeType="interactiveSeq">
                <p:stCondLst>
                  <p:cond evt="onClick" delay="0">
                    <p:tgtEl>
                      <p:spTgt spid="2308"/>
                    </p:tgtEl>
                  </p:cond>
                </p:stCondLst>
                <p:endSync evt="end" delay="0">
                  <p:rtn val="all"/>
                </p:endSync>
                <p:childTnLst>
                  <p:par>
                    <p:cTn id="4080" fill="hold">
                      <p:stCondLst>
                        <p:cond delay="0"/>
                      </p:stCondLst>
                      <p:childTnLst>
                        <p:par>
                          <p:cTn id="4081" fill="hold">
                            <p:stCondLst>
                              <p:cond delay="0"/>
                            </p:stCondLst>
                            <p:childTnLst>
                              <p:par>
                                <p:cTn id="4082" presetID="1" presetClass="exit" presetSubtype="0" fill="hold" grpId="0" nodeType="clickEffect">
                                  <p:stCondLst>
                                    <p:cond delay="0"/>
                                  </p:stCondLst>
                                  <p:childTnLst>
                                    <p:set>
                                      <p:cBhvr>
                                        <p:cTn id="4083" dur="1" fill="hold">
                                          <p:stCondLst>
                                            <p:cond delay="0"/>
                                          </p:stCondLst>
                                        </p:cTn>
                                        <p:tgtEl>
                                          <p:spTgt spid="2308"/>
                                        </p:tgtEl>
                                        <p:attrNameLst>
                                          <p:attrName>style.visibility</p:attrName>
                                        </p:attrNameLst>
                                      </p:cBhvr>
                                      <p:to>
                                        <p:strVal val="hidden"/>
                                      </p:to>
                                    </p:set>
                                  </p:childTnLst>
                                </p:cTn>
                              </p:par>
                            </p:childTnLst>
                          </p:cTn>
                        </p:par>
                      </p:childTnLst>
                    </p:cTn>
                  </p:par>
                </p:childTnLst>
              </p:cTn>
              <p:nextCondLst>
                <p:cond evt="onClick" delay="0">
                  <p:tgtEl>
                    <p:spTgt spid="2308"/>
                  </p:tgtEl>
                </p:cond>
              </p:nextCondLst>
            </p:seq>
            <p:seq concurrent="1" nextAc="seek">
              <p:cTn id="4084" restart="whenNotActive" fill="hold" evtFilter="cancelBubble" nodeType="interactiveSeq">
                <p:stCondLst>
                  <p:cond evt="onClick" delay="0">
                    <p:tgtEl>
                      <p:spTgt spid="2309"/>
                    </p:tgtEl>
                  </p:cond>
                </p:stCondLst>
                <p:endSync evt="end" delay="0">
                  <p:rtn val="all"/>
                </p:endSync>
                <p:childTnLst>
                  <p:par>
                    <p:cTn id="4085" fill="hold">
                      <p:stCondLst>
                        <p:cond delay="0"/>
                      </p:stCondLst>
                      <p:childTnLst>
                        <p:par>
                          <p:cTn id="4086" fill="hold">
                            <p:stCondLst>
                              <p:cond delay="0"/>
                            </p:stCondLst>
                            <p:childTnLst>
                              <p:par>
                                <p:cTn id="4087" presetID="1" presetClass="exit" presetSubtype="0" fill="hold" grpId="0" nodeType="clickEffect">
                                  <p:stCondLst>
                                    <p:cond delay="0"/>
                                  </p:stCondLst>
                                  <p:childTnLst>
                                    <p:set>
                                      <p:cBhvr>
                                        <p:cTn id="4088" dur="1" fill="hold">
                                          <p:stCondLst>
                                            <p:cond delay="0"/>
                                          </p:stCondLst>
                                        </p:cTn>
                                        <p:tgtEl>
                                          <p:spTgt spid="2309"/>
                                        </p:tgtEl>
                                        <p:attrNameLst>
                                          <p:attrName>style.visibility</p:attrName>
                                        </p:attrNameLst>
                                      </p:cBhvr>
                                      <p:to>
                                        <p:strVal val="hidden"/>
                                      </p:to>
                                    </p:set>
                                  </p:childTnLst>
                                </p:cTn>
                              </p:par>
                            </p:childTnLst>
                          </p:cTn>
                        </p:par>
                      </p:childTnLst>
                    </p:cTn>
                  </p:par>
                </p:childTnLst>
              </p:cTn>
              <p:nextCondLst>
                <p:cond evt="onClick" delay="0">
                  <p:tgtEl>
                    <p:spTgt spid="2309"/>
                  </p:tgtEl>
                </p:cond>
              </p:nextCondLst>
            </p:seq>
            <p:seq concurrent="1" nextAc="seek">
              <p:cTn id="4089" restart="whenNotActive" fill="hold" evtFilter="cancelBubble" nodeType="interactiveSeq">
                <p:stCondLst>
                  <p:cond evt="onClick" delay="0">
                    <p:tgtEl>
                      <p:spTgt spid="2310"/>
                    </p:tgtEl>
                  </p:cond>
                </p:stCondLst>
                <p:endSync evt="end" delay="0">
                  <p:rtn val="all"/>
                </p:endSync>
                <p:childTnLst>
                  <p:par>
                    <p:cTn id="4090" fill="hold">
                      <p:stCondLst>
                        <p:cond delay="0"/>
                      </p:stCondLst>
                      <p:childTnLst>
                        <p:par>
                          <p:cTn id="4091" fill="hold">
                            <p:stCondLst>
                              <p:cond delay="0"/>
                            </p:stCondLst>
                            <p:childTnLst>
                              <p:par>
                                <p:cTn id="4092" presetID="1" presetClass="exit" presetSubtype="0" fill="hold" grpId="0" nodeType="clickEffect">
                                  <p:stCondLst>
                                    <p:cond delay="0"/>
                                  </p:stCondLst>
                                  <p:childTnLst>
                                    <p:set>
                                      <p:cBhvr>
                                        <p:cTn id="4093" dur="1" fill="hold">
                                          <p:stCondLst>
                                            <p:cond delay="0"/>
                                          </p:stCondLst>
                                        </p:cTn>
                                        <p:tgtEl>
                                          <p:spTgt spid="2310"/>
                                        </p:tgtEl>
                                        <p:attrNameLst>
                                          <p:attrName>style.visibility</p:attrName>
                                        </p:attrNameLst>
                                      </p:cBhvr>
                                      <p:to>
                                        <p:strVal val="hidden"/>
                                      </p:to>
                                    </p:set>
                                  </p:childTnLst>
                                </p:cTn>
                              </p:par>
                            </p:childTnLst>
                          </p:cTn>
                        </p:par>
                      </p:childTnLst>
                    </p:cTn>
                  </p:par>
                </p:childTnLst>
              </p:cTn>
              <p:nextCondLst>
                <p:cond evt="onClick" delay="0">
                  <p:tgtEl>
                    <p:spTgt spid="2310"/>
                  </p:tgtEl>
                </p:cond>
              </p:nextCondLst>
            </p:seq>
            <p:seq concurrent="1" nextAc="seek">
              <p:cTn id="4094" restart="whenNotActive" fill="hold" evtFilter="cancelBubble" nodeType="interactiveSeq">
                <p:stCondLst>
                  <p:cond evt="onClick" delay="0">
                    <p:tgtEl>
                      <p:spTgt spid="2311"/>
                    </p:tgtEl>
                  </p:cond>
                </p:stCondLst>
                <p:endSync evt="end" delay="0">
                  <p:rtn val="all"/>
                </p:endSync>
                <p:childTnLst>
                  <p:par>
                    <p:cTn id="4095" fill="hold">
                      <p:stCondLst>
                        <p:cond delay="0"/>
                      </p:stCondLst>
                      <p:childTnLst>
                        <p:par>
                          <p:cTn id="4096" fill="hold">
                            <p:stCondLst>
                              <p:cond delay="0"/>
                            </p:stCondLst>
                            <p:childTnLst>
                              <p:par>
                                <p:cTn id="4097" presetID="1" presetClass="exit" presetSubtype="0" fill="hold" grpId="0" nodeType="clickEffect">
                                  <p:stCondLst>
                                    <p:cond delay="0"/>
                                  </p:stCondLst>
                                  <p:childTnLst>
                                    <p:set>
                                      <p:cBhvr>
                                        <p:cTn id="4098" dur="1" fill="hold">
                                          <p:stCondLst>
                                            <p:cond delay="0"/>
                                          </p:stCondLst>
                                        </p:cTn>
                                        <p:tgtEl>
                                          <p:spTgt spid="2311"/>
                                        </p:tgtEl>
                                        <p:attrNameLst>
                                          <p:attrName>style.visibility</p:attrName>
                                        </p:attrNameLst>
                                      </p:cBhvr>
                                      <p:to>
                                        <p:strVal val="hidden"/>
                                      </p:to>
                                    </p:set>
                                  </p:childTnLst>
                                </p:cTn>
                              </p:par>
                            </p:childTnLst>
                          </p:cTn>
                        </p:par>
                      </p:childTnLst>
                    </p:cTn>
                  </p:par>
                </p:childTnLst>
              </p:cTn>
              <p:nextCondLst>
                <p:cond evt="onClick" delay="0">
                  <p:tgtEl>
                    <p:spTgt spid="2311"/>
                  </p:tgtEl>
                </p:cond>
              </p:nextCondLst>
            </p:seq>
            <p:seq concurrent="1" nextAc="seek">
              <p:cTn id="4099" restart="whenNotActive" fill="hold" evtFilter="cancelBubble" nodeType="interactiveSeq">
                <p:stCondLst>
                  <p:cond evt="onClick" delay="0">
                    <p:tgtEl>
                      <p:spTgt spid="2312"/>
                    </p:tgtEl>
                  </p:cond>
                </p:stCondLst>
                <p:endSync evt="end" delay="0">
                  <p:rtn val="all"/>
                </p:endSync>
                <p:childTnLst>
                  <p:par>
                    <p:cTn id="4100" fill="hold">
                      <p:stCondLst>
                        <p:cond delay="0"/>
                      </p:stCondLst>
                      <p:childTnLst>
                        <p:par>
                          <p:cTn id="4101" fill="hold">
                            <p:stCondLst>
                              <p:cond delay="0"/>
                            </p:stCondLst>
                            <p:childTnLst>
                              <p:par>
                                <p:cTn id="4102" presetID="1" presetClass="exit" presetSubtype="0" fill="hold" grpId="0" nodeType="clickEffect">
                                  <p:stCondLst>
                                    <p:cond delay="0"/>
                                  </p:stCondLst>
                                  <p:childTnLst>
                                    <p:set>
                                      <p:cBhvr>
                                        <p:cTn id="4103" dur="1" fill="hold">
                                          <p:stCondLst>
                                            <p:cond delay="0"/>
                                          </p:stCondLst>
                                        </p:cTn>
                                        <p:tgtEl>
                                          <p:spTgt spid="2312"/>
                                        </p:tgtEl>
                                        <p:attrNameLst>
                                          <p:attrName>style.visibility</p:attrName>
                                        </p:attrNameLst>
                                      </p:cBhvr>
                                      <p:to>
                                        <p:strVal val="hidden"/>
                                      </p:to>
                                    </p:set>
                                  </p:childTnLst>
                                </p:cTn>
                              </p:par>
                            </p:childTnLst>
                          </p:cTn>
                        </p:par>
                      </p:childTnLst>
                    </p:cTn>
                  </p:par>
                </p:childTnLst>
              </p:cTn>
              <p:nextCondLst>
                <p:cond evt="onClick" delay="0">
                  <p:tgtEl>
                    <p:spTgt spid="2312"/>
                  </p:tgtEl>
                </p:cond>
              </p:nextCondLst>
            </p:seq>
            <p:seq concurrent="1" nextAc="seek">
              <p:cTn id="4104" restart="whenNotActive" fill="hold" evtFilter="cancelBubble" nodeType="interactiveSeq">
                <p:stCondLst>
                  <p:cond evt="onClick" delay="0">
                    <p:tgtEl>
                      <p:spTgt spid="2313"/>
                    </p:tgtEl>
                  </p:cond>
                </p:stCondLst>
                <p:endSync evt="end" delay="0">
                  <p:rtn val="all"/>
                </p:endSync>
                <p:childTnLst>
                  <p:par>
                    <p:cTn id="4105" fill="hold">
                      <p:stCondLst>
                        <p:cond delay="0"/>
                      </p:stCondLst>
                      <p:childTnLst>
                        <p:par>
                          <p:cTn id="4106" fill="hold">
                            <p:stCondLst>
                              <p:cond delay="0"/>
                            </p:stCondLst>
                            <p:childTnLst>
                              <p:par>
                                <p:cTn id="4107" presetID="1" presetClass="exit" presetSubtype="0" fill="hold" grpId="0" nodeType="clickEffect">
                                  <p:stCondLst>
                                    <p:cond delay="0"/>
                                  </p:stCondLst>
                                  <p:childTnLst>
                                    <p:set>
                                      <p:cBhvr>
                                        <p:cTn id="4108" dur="1" fill="hold">
                                          <p:stCondLst>
                                            <p:cond delay="0"/>
                                          </p:stCondLst>
                                        </p:cTn>
                                        <p:tgtEl>
                                          <p:spTgt spid="2313"/>
                                        </p:tgtEl>
                                        <p:attrNameLst>
                                          <p:attrName>style.visibility</p:attrName>
                                        </p:attrNameLst>
                                      </p:cBhvr>
                                      <p:to>
                                        <p:strVal val="hidden"/>
                                      </p:to>
                                    </p:set>
                                  </p:childTnLst>
                                </p:cTn>
                              </p:par>
                            </p:childTnLst>
                          </p:cTn>
                        </p:par>
                      </p:childTnLst>
                    </p:cTn>
                  </p:par>
                </p:childTnLst>
              </p:cTn>
              <p:nextCondLst>
                <p:cond evt="onClick" delay="0">
                  <p:tgtEl>
                    <p:spTgt spid="2313"/>
                  </p:tgtEl>
                </p:cond>
              </p:nextCondLst>
            </p:seq>
            <p:seq concurrent="1" nextAc="seek">
              <p:cTn id="4109" restart="whenNotActive" fill="hold" evtFilter="cancelBubble" nodeType="interactiveSeq">
                <p:stCondLst>
                  <p:cond evt="onClick" delay="0">
                    <p:tgtEl>
                      <p:spTgt spid="2263"/>
                    </p:tgtEl>
                  </p:cond>
                </p:stCondLst>
                <p:endSync evt="end" delay="0">
                  <p:rtn val="all"/>
                </p:endSync>
                <p:childTnLst>
                  <p:par>
                    <p:cTn id="4110" fill="hold">
                      <p:stCondLst>
                        <p:cond delay="0"/>
                      </p:stCondLst>
                      <p:childTnLst>
                        <p:par>
                          <p:cTn id="4111" fill="hold">
                            <p:stCondLst>
                              <p:cond delay="0"/>
                            </p:stCondLst>
                            <p:childTnLst>
                              <p:par>
                                <p:cTn id="4112" presetID="1" presetClass="exit" presetSubtype="0" fill="hold" grpId="0" nodeType="clickEffect">
                                  <p:stCondLst>
                                    <p:cond delay="0"/>
                                  </p:stCondLst>
                                  <p:childTnLst>
                                    <p:set>
                                      <p:cBhvr>
                                        <p:cTn id="4113" dur="1" fill="hold">
                                          <p:stCondLst>
                                            <p:cond delay="0"/>
                                          </p:stCondLst>
                                        </p:cTn>
                                        <p:tgtEl>
                                          <p:spTgt spid="2263"/>
                                        </p:tgtEl>
                                        <p:attrNameLst>
                                          <p:attrName>style.visibility</p:attrName>
                                        </p:attrNameLst>
                                      </p:cBhvr>
                                      <p:to>
                                        <p:strVal val="hidden"/>
                                      </p:to>
                                    </p:set>
                                  </p:childTnLst>
                                </p:cTn>
                              </p:par>
                            </p:childTnLst>
                          </p:cTn>
                        </p:par>
                      </p:childTnLst>
                    </p:cTn>
                  </p:par>
                </p:childTnLst>
              </p:cTn>
              <p:nextCondLst>
                <p:cond evt="onClick" delay="0">
                  <p:tgtEl>
                    <p:spTgt spid="2263"/>
                  </p:tgtEl>
                </p:cond>
              </p:nextCondLst>
            </p:seq>
            <p:seq concurrent="1" nextAc="seek">
              <p:cTn id="4114" restart="whenNotActive" fill="hold" evtFilter="cancelBubble" nodeType="interactiveSeq">
                <p:stCondLst>
                  <p:cond evt="onClick" delay="0">
                    <p:tgtEl>
                      <p:spTgt spid="2314"/>
                    </p:tgtEl>
                  </p:cond>
                </p:stCondLst>
                <p:endSync evt="end" delay="0">
                  <p:rtn val="all"/>
                </p:endSync>
                <p:childTnLst>
                  <p:par>
                    <p:cTn id="4115" fill="hold">
                      <p:stCondLst>
                        <p:cond delay="0"/>
                      </p:stCondLst>
                      <p:childTnLst>
                        <p:par>
                          <p:cTn id="4116" fill="hold">
                            <p:stCondLst>
                              <p:cond delay="0"/>
                            </p:stCondLst>
                            <p:childTnLst>
                              <p:par>
                                <p:cTn id="4117" presetID="1" presetClass="exit" presetSubtype="0" fill="hold" grpId="0" nodeType="clickEffect">
                                  <p:stCondLst>
                                    <p:cond delay="0"/>
                                  </p:stCondLst>
                                  <p:childTnLst>
                                    <p:set>
                                      <p:cBhvr>
                                        <p:cTn id="4118" dur="1" fill="hold">
                                          <p:stCondLst>
                                            <p:cond delay="0"/>
                                          </p:stCondLst>
                                        </p:cTn>
                                        <p:tgtEl>
                                          <p:spTgt spid="2314"/>
                                        </p:tgtEl>
                                        <p:attrNameLst>
                                          <p:attrName>style.visibility</p:attrName>
                                        </p:attrNameLst>
                                      </p:cBhvr>
                                      <p:to>
                                        <p:strVal val="hidden"/>
                                      </p:to>
                                    </p:set>
                                  </p:childTnLst>
                                </p:cTn>
                              </p:par>
                            </p:childTnLst>
                          </p:cTn>
                        </p:par>
                      </p:childTnLst>
                    </p:cTn>
                  </p:par>
                </p:childTnLst>
              </p:cTn>
              <p:nextCondLst>
                <p:cond evt="onClick" delay="0">
                  <p:tgtEl>
                    <p:spTgt spid="2314"/>
                  </p:tgtEl>
                </p:cond>
              </p:nextCondLst>
            </p:seq>
            <p:seq concurrent="1" nextAc="seek">
              <p:cTn id="4119" restart="whenNotActive" fill="hold" evtFilter="cancelBubble" nodeType="interactiveSeq">
                <p:stCondLst>
                  <p:cond evt="onClick" delay="0">
                    <p:tgtEl>
                      <p:spTgt spid="2315"/>
                    </p:tgtEl>
                  </p:cond>
                </p:stCondLst>
                <p:endSync evt="end" delay="0">
                  <p:rtn val="all"/>
                </p:endSync>
                <p:childTnLst>
                  <p:par>
                    <p:cTn id="4120" fill="hold">
                      <p:stCondLst>
                        <p:cond delay="0"/>
                      </p:stCondLst>
                      <p:childTnLst>
                        <p:par>
                          <p:cTn id="4121" fill="hold">
                            <p:stCondLst>
                              <p:cond delay="0"/>
                            </p:stCondLst>
                            <p:childTnLst>
                              <p:par>
                                <p:cTn id="4122" presetID="1" presetClass="exit" presetSubtype="0" fill="hold" grpId="0" nodeType="clickEffect">
                                  <p:stCondLst>
                                    <p:cond delay="0"/>
                                  </p:stCondLst>
                                  <p:childTnLst>
                                    <p:set>
                                      <p:cBhvr>
                                        <p:cTn id="4123" dur="1" fill="hold">
                                          <p:stCondLst>
                                            <p:cond delay="0"/>
                                          </p:stCondLst>
                                        </p:cTn>
                                        <p:tgtEl>
                                          <p:spTgt spid="2315"/>
                                        </p:tgtEl>
                                        <p:attrNameLst>
                                          <p:attrName>style.visibility</p:attrName>
                                        </p:attrNameLst>
                                      </p:cBhvr>
                                      <p:to>
                                        <p:strVal val="hidden"/>
                                      </p:to>
                                    </p:set>
                                  </p:childTnLst>
                                </p:cTn>
                              </p:par>
                            </p:childTnLst>
                          </p:cTn>
                        </p:par>
                      </p:childTnLst>
                    </p:cTn>
                  </p:par>
                </p:childTnLst>
              </p:cTn>
              <p:nextCondLst>
                <p:cond evt="onClick" delay="0">
                  <p:tgtEl>
                    <p:spTgt spid="2315"/>
                  </p:tgtEl>
                </p:cond>
              </p:nextCondLst>
            </p:seq>
            <p:seq concurrent="1" nextAc="seek">
              <p:cTn id="4124" restart="whenNotActive" fill="hold" evtFilter="cancelBubble" nodeType="interactiveSeq">
                <p:stCondLst>
                  <p:cond evt="onClick" delay="0">
                    <p:tgtEl>
                      <p:spTgt spid="2316"/>
                    </p:tgtEl>
                  </p:cond>
                </p:stCondLst>
                <p:endSync evt="end" delay="0">
                  <p:rtn val="all"/>
                </p:endSync>
                <p:childTnLst>
                  <p:par>
                    <p:cTn id="4125" fill="hold">
                      <p:stCondLst>
                        <p:cond delay="0"/>
                      </p:stCondLst>
                      <p:childTnLst>
                        <p:par>
                          <p:cTn id="4126" fill="hold">
                            <p:stCondLst>
                              <p:cond delay="0"/>
                            </p:stCondLst>
                            <p:childTnLst>
                              <p:par>
                                <p:cTn id="4127" presetID="1" presetClass="exit" presetSubtype="0" fill="hold" grpId="0" nodeType="clickEffect">
                                  <p:stCondLst>
                                    <p:cond delay="0"/>
                                  </p:stCondLst>
                                  <p:childTnLst>
                                    <p:set>
                                      <p:cBhvr>
                                        <p:cTn id="4128" dur="1" fill="hold">
                                          <p:stCondLst>
                                            <p:cond delay="0"/>
                                          </p:stCondLst>
                                        </p:cTn>
                                        <p:tgtEl>
                                          <p:spTgt spid="2316"/>
                                        </p:tgtEl>
                                        <p:attrNameLst>
                                          <p:attrName>style.visibility</p:attrName>
                                        </p:attrNameLst>
                                      </p:cBhvr>
                                      <p:to>
                                        <p:strVal val="hidden"/>
                                      </p:to>
                                    </p:set>
                                  </p:childTnLst>
                                </p:cTn>
                              </p:par>
                            </p:childTnLst>
                          </p:cTn>
                        </p:par>
                      </p:childTnLst>
                    </p:cTn>
                  </p:par>
                </p:childTnLst>
              </p:cTn>
              <p:nextCondLst>
                <p:cond evt="onClick" delay="0">
                  <p:tgtEl>
                    <p:spTgt spid="2316"/>
                  </p:tgtEl>
                </p:cond>
              </p:nextCondLst>
            </p:seq>
            <p:seq concurrent="1" nextAc="seek">
              <p:cTn id="4129" restart="whenNotActive" fill="hold" evtFilter="cancelBubble" nodeType="interactiveSeq">
                <p:stCondLst>
                  <p:cond evt="onClick" delay="0">
                    <p:tgtEl>
                      <p:spTgt spid="2317"/>
                    </p:tgtEl>
                  </p:cond>
                </p:stCondLst>
                <p:endSync evt="end" delay="0">
                  <p:rtn val="all"/>
                </p:endSync>
                <p:childTnLst>
                  <p:par>
                    <p:cTn id="4130" fill="hold">
                      <p:stCondLst>
                        <p:cond delay="0"/>
                      </p:stCondLst>
                      <p:childTnLst>
                        <p:par>
                          <p:cTn id="4131" fill="hold">
                            <p:stCondLst>
                              <p:cond delay="0"/>
                            </p:stCondLst>
                            <p:childTnLst>
                              <p:par>
                                <p:cTn id="4132" presetID="1" presetClass="exit" presetSubtype="0" fill="hold" grpId="0" nodeType="clickEffect">
                                  <p:stCondLst>
                                    <p:cond delay="0"/>
                                  </p:stCondLst>
                                  <p:childTnLst>
                                    <p:set>
                                      <p:cBhvr>
                                        <p:cTn id="4133" dur="1" fill="hold">
                                          <p:stCondLst>
                                            <p:cond delay="0"/>
                                          </p:stCondLst>
                                        </p:cTn>
                                        <p:tgtEl>
                                          <p:spTgt spid="2317"/>
                                        </p:tgtEl>
                                        <p:attrNameLst>
                                          <p:attrName>style.visibility</p:attrName>
                                        </p:attrNameLst>
                                      </p:cBhvr>
                                      <p:to>
                                        <p:strVal val="hidden"/>
                                      </p:to>
                                    </p:set>
                                  </p:childTnLst>
                                </p:cTn>
                              </p:par>
                            </p:childTnLst>
                          </p:cTn>
                        </p:par>
                      </p:childTnLst>
                    </p:cTn>
                  </p:par>
                </p:childTnLst>
              </p:cTn>
              <p:nextCondLst>
                <p:cond evt="onClick" delay="0">
                  <p:tgtEl>
                    <p:spTgt spid="2317"/>
                  </p:tgtEl>
                </p:cond>
              </p:nextCondLst>
            </p:seq>
            <p:seq concurrent="1" nextAc="seek">
              <p:cTn id="4134" restart="whenNotActive" fill="hold" evtFilter="cancelBubble" nodeType="interactiveSeq">
                <p:stCondLst>
                  <p:cond evt="onClick" delay="0">
                    <p:tgtEl>
                      <p:spTgt spid="2318"/>
                    </p:tgtEl>
                  </p:cond>
                </p:stCondLst>
                <p:endSync evt="end" delay="0">
                  <p:rtn val="all"/>
                </p:endSync>
                <p:childTnLst>
                  <p:par>
                    <p:cTn id="4135" fill="hold">
                      <p:stCondLst>
                        <p:cond delay="0"/>
                      </p:stCondLst>
                      <p:childTnLst>
                        <p:par>
                          <p:cTn id="4136" fill="hold">
                            <p:stCondLst>
                              <p:cond delay="0"/>
                            </p:stCondLst>
                            <p:childTnLst>
                              <p:par>
                                <p:cTn id="4137" presetID="1" presetClass="exit" presetSubtype="0" fill="hold" grpId="0" nodeType="clickEffect">
                                  <p:stCondLst>
                                    <p:cond delay="0"/>
                                  </p:stCondLst>
                                  <p:childTnLst>
                                    <p:set>
                                      <p:cBhvr>
                                        <p:cTn id="4138" dur="1" fill="hold">
                                          <p:stCondLst>
                                            <p:cond delay="0"/>
                                          </p:stCondLst>
                                        </p:cTn>
                                        <p:tgtEl>
                                          <p:spTgt spid="2318"/>
                                        </p:tgtEl>
                                        <p:attrNameLst>
                                          <p:attrName>style.visibility</p:attrName>
                                        </p:attrNameLst>
                                      </p:cBhvr>
                                      <p:to>
                                        <p:strVal val="hidden"/>
                                      </p:to>
                                    </p:set>
                                  </p:childTnLst>
                                </p:cTn>
                              </p:par>
                            </p:childTnLst>
                          </p:cTn>
                        </p:par>
                      </p:childTnLst>
                    </p:cTn>
                  </p:par>
                </p:childTnLst>
              </p:cTn>
              <p:nextCondLst>
                <p:cond evt="onClick" delay="0">
                  <p:tgtEl>
                    <p:spTgt spid="2318"/>
                  </p:tgtEl>
                </p:cond>
              </p:nextCondLst>
            </p:seq>
            <p:seq concurrent="1" nextAc="seek">
              <p:cTn id="4139" restart="whenNotActive" fill="hold" evtFilter="cancelBubble" nodeType="interactiveSeq">
                <p:stCondLst>
                  <p:cond evt="onClick" delay="0">
                    <p:tgtEl>
                      <p:spTgt spid="2319"/>
                    </p:tgtEl>
                  </p:cond>
                </p:stCondLst>
                <p:endSync evt="end" delay="0">
                  <p:rtn val="all"/>
                </p:endSync>
                <p:childTnLst>
                  <p:par>
                    <p:cTn id="4140" fill="hold">
                      <p:stCondLst>
                        <p:cond delay="0"/>
                      </p:stCondLst>
                      <p:childTnLst>
                        <p:par>
                          <p:cTn id="4141" fill="hold">
                            <p:stCondLst>
                              <p:cond delay="0"/>
                            </p:stCondLst>
                            <p:childTnLst>
                              <p:par>
                                <p:cTn id="4142" presetID="1" presetClass="exit" presetSubtype="0" fill="hold" grpId="0" nodeType="clickEffect">
                                  <p:stCondLst>
                                    <p:cond delay="0"/>
                                  </p:stCondLst>
                                  <p:childTnLst>
                                    <p:set>
                                      <p:cBhvr>
                                        <p:cTn id="4143" dur="1" fill="hold">
                                          <p:stCondLst>
                                            <p:cond delay="0"/>
                                          </p:stCondLst>
                                        </p:cTn>
                                        <p:tgtEl>
                                          <p:spTgt spid="2319"/>
                                        </p:tgtEl>
                                        <p:attrNameLst>
                                          <p:attrName>style.visibility</p:attrName>
                                        </p:attrNameLst>
                                      </p:cBhvr>
                                      <p:to>
                                        <p:strVal val="hidden"/>
                                      </p:to>
                                    </p:set>
                                  </p:childTnLst>
                                </p:cTn>
                              </p:par>
                            </p:childTnLst>
                          </p:cTn>
                        </p:par>
                      </p:childTnLst>
                    </p:cTn>
                  </p:par>
                </p:childTnLst>
              </p:cTn>
              <p:nextCondLst>
                <p:cond evt="onClick" delay="0">
                  <p:tgtEl>
                    <p:spTgt spid="2319"/>
                  </p:tgtEl>
                </p:cond>
              </p:nextCondLst>
            </p:seq>
            <p:seq concurrent="1" nextAc="seek">
              <p:cTn id="4144" restart="whenNotActive" fill="hold" evtFilter="cancelBubble" nodeType="interactiveSeq">
                <p:stCondLst>
                  <p:cond evt="onClick" delay="0">
                    <p:tgtEl>
                      <p:spTgt spid="2320"/>
                    </p:tgtEl>
                  </p:cond>
                </p:stCondLst>
                <p:endSync evt="end" delay="0">
                  <p:rtn val="all"/>
                </p:endSync>
                <p:childTnLst>
                  <p:par>
                    <p:cTn id="4145" fill="hold">
                      <p:stCondLst>
                        <p:cond delay="0"/>
                      </p:stCondLst>
                      <p:childTnLst>
                        <p:par>
                          <p:cTn id="4146" fill="hold">
                            <p:stCondLst>
                              <p:cond delay="0"/>
                            </p:stCondLst>
                            <p:childTnLst>
                              <p:par>
                                <p:cTn id="4147" presetID="1" presetClass="exit" presetSubtype="0" fill="hold" grpId="0" nodeType="clickEffect">
                                  <p:stCondLst>
                                    <p:cond delay="0"/>
                                  </p:stCondLst>
                                  <p:childTnLst>
                                    <p:set>
                                      <p:cBhvr>
                                        <p:cTn id="4148" dur="1" fill="hold">
                                          <p:stCondLst>
                                            <p:cond delay="0"/>
                                          </p:stCondLst>
                                        </p:cTn>
                                        <p:tgtEl>
                                          <p:spTgt spid="2320"/>
                                        </p:tgtEl>
                                        <p:attrNameLst>
                                          <p:attrName>style.visibility</p:attrName>
                                        </p:attrNameLst>
                                      </p:cBhvr>
                                      <p:to>
                                        <p:strVal val="hidden"/>
                                      </p:to>
                                    </p:set>
                                  </p:childTnLst>
                                </p:cTn>
                              </p:par>
                            </p:childTnLst>
                          </p:cTn>
                        </p:par>
                      </p:childTnLst>
                    </p:cTn>
                  </p:par>
                </p:childTnLst>
              </p:cTn>
              <p:nextCondLst>
                <p:cond evt="onClick" delay="0">
                  <p:tgtEl>
                    <p:spTgt spid="2320"/>
                  </p:tgtEl>
                </p:cond>
              </p:nextCondLst>
            </p:seq>
            <p:seq concurrent="1" nextAc="seek">
              <p:cTn id="4149" restart="whenNotActive" fill="hold" evtFilter="cancelBubble" nodeType="interactiveSeq">
                <p:stCondLst>
                  <p:cond evt="onClick" delay="0">
                    <p:tgtEl>
                      <p:spTgt spid="2321"/>
                    </p:tgtEl>
                  </p:cond>
                </p:stCondLst>
                <p:endSync evt="end" delay="0">
                  <p:rtn val="all"/>
                </p:endSync>
                <p:childTnLst>
                  <p:par>
                    <p:cTn id="4150" fill="hold">
                      <p:stCondLst>
                        <p:cond delay="0"/>
                      </p:stCondLst>
                      <p:childTnLst>
                        <p:par>
                          <p:cTn id="4151" fill="hold">
                            <p:stCondLst>
                              <p:cond delay="0"/>
                            </p:stCondLst>
                            <p:childTnLst>
                              <p:par>
                                <p:cTn id="4152" presetID="1" presetClass="exit" presetSubtype="0" fill="hold" grpId="0" nodeType="clickEffect">
                                  <p:stCondLst>
                                    <p:cond delay="0"/>
                                  </p:stCondLst>
                                  <p:childTnLst>
                                    <p:set>
                                      <p:cBhvr>
                                        <p:cTn id="4153" dur="1" fill="hold">
                                          <p:stCondLst>
                                            <p:cond delay="0"/>
                                          </p:stCondLst>
                                        </p:cTn>
                                        <p:tgtEl>
                                          <p:spTgt spid="2321"/>
                                        </p:tgtEl>
                                        <p:attrNameLst>
                                          <p:attrName>style.visibility</p:attrName>
                                        </p:attrNameLst>
                                      </p:cBhvr>
                                      <p:to>
                                        <p:strVal val="hidden"/>
                                      </p:to>
                                    </p:set>
                                  </p:childTnLst>
                                </p:cTn>
                              </p:par>
                            </p:childTnLst>
                          </p:cTn>
                        </p:par>
                      </p:childTnLst>
                    </p:cTn>
                  </p:par>
                </p:childTnLst>
              </p:cTn>
              <p:nextCondLst>
                <p:cond evt="onClick" delay="0">
                  <p:tgtEl>
                    <p:spTgt spid="2321"/>
                  </p:tgtEl>
                </p:cond>
              </p:nextCondLst>
            </p:seq>
            <p:seq concurrent="1" nextAc="seek">
              <p:cTn id="4154" restart="whenNotActive" fill="hold" evtFilter="cancelBubble" nodeType="interactiveSeq">
                <p:stCondLst>
                  <p:cond evt="onClick" delay="0">
                    <p:tgtEl>
                      <p:spTgt spid="2322"/>
                    </p:tgtEl>
                  </p:cond>
                </p:stCondLst>
                <p:endSync evt="end" delay="0">
                  <p:rtn val="all"/>
                </p:endSync>
                <p:childTnLst>
                  <p:par>
                    <p:cTn id="4155" fill="hold">
                      <p:stCondLst>
                        <p:cond delay="0"/>
                      </p:stCondLst>
                      <p:childTnLst>
                        <p:par>
                          <p:cTn id="4156" fill="hold">
                            <p:stCondLst>
                              <p:cond delay="0"/>
                            </p:stCondLst>
                            <p:childTnLst>
                              <p:par>
                                <p:cTn id="4157" presetID="1" presetClass="exit" presetSubtype="0" fill="hold" grpId="0" nodeType="clickEffect">
                                  <p:stCondLst>
                                    <p:cond delay="0"/>
                                  </p:stCondLst>
                                  <p:childTnLst>
                                    <p:set>
                                      <p:cBhvr>
                                        <p:cTn id="4158" dur="1" fill="hold">
                                          <p:stCondLst>
                                            <p:cond delay="0"/>
                                          </p:stCondLst>
                                        </p:cTn>
                                        <p:tgtEl>
                                          <p:spTgt spid="2322"/>
                                        </p:tgtEl>
                                        <p:attrNameLst>
                                          <p:attrName>style.visibility</p:attrName>
                                        </p:attrNameLst>
                                      </p:cBhvr>
                                      <p:to>
                                        <p:strVal val="hidden"/>
                                      </p:to>
                                    </p:set>
                                  </p:childTnLst>
                                </p:cTn>
                              </p:par>
                            </p:childTnLst>
                          </p:cTn>
                        </p:par>
                      </p:childTnLst>
                    </p:cTn>
                  </p:par>
                </p:childTnLst>
              </p:cTn>
              <p:nextCondLst>
                <p:cond evt="onClick" delay="0">
                  <p:tgtEl>
                    <p:spTgt spid="2322"/>
                  </p:tgtEl>
                </p:cond>
              </p:nextCondLst>
            </p:seq>
            <p:seq concurrent="1" nextAc="seek">
              <p:cTn id="4159" restart="whenNotActive" fill="hold" evtFilter="cancelBubble" nodeType="interactiveSeq">
                <p:stCondLst>
                  <p:cond evt="onClick" delay="0">
                    <p:tgtEl>
                      <p:spTgt spid="2323"/>
                    </p:tgtEl>
                  </p:cond>
                </p:stCondLst>
                <p:endSync evt="end" delay="0">
                  <p:rtn val="all"/>
                </p:endSync>
                <p:childTnLst>
                  <p:par>
                    <p:cTn id="4160" fill="hold">
                      <p:stCondLst>
                        <p:cond delay="0"/>
                      </p:stCondLst>
                      <p:childTnLst>
                        <p:par>
                          <p:cTn id="4161" fill="hold">
                            <p:stCondLst>
                              <p:cond delay="0"/>
                            </p:stCondLst>
                            <p:childTnLst>
                              <p:par>
                                <p:cTn id="4162" presetID="1" presetClass="exit" presetSubtype="0" fill="hold" grpId="0" nodeType="clickEffect">
                                  <p:stCondLst>
                                    <p:cond delay="0"/>
                                  </p:stCondLst>
                                  <p:childTnLst>
                                    <p:set>
                                      <p:cBhvr>
                                        <p:cTn id="4163" dur="1" fill="hold">
                                          <p:stCondLst>
                                            <p:cond delay="0"/>
                                          </p:stCondLst>
                                        </p:cTn>
                                        <p:tgtEl>
                                          <p:spTgt spid="2323"/>
                                        </p:tgtEl>
                                        <p:attrNameLst>
                                          <p:attrName>style.visibility</p:attrName>
                                        </p:attrNameLst>
                                      </p:cBhvr>
                                      <p:to>
                                        <p:strVal val="hidden"/>
                                      </p:to>
                                    </p:set>
                                  </p:childTnLst>
                                </p:cTn>
                              </p:par>
                            </p:childTnLst>
                          </p:cTn>
                        </p:par>
                      </p:childTnLst>
                    </p:cTn>
                  </p:par>
                </p:childTnLst>
              </p:cTn>
              <p:nextCondLst>
                <p:cond evt="onClick" delay="0">
                  <p:tgtEl>
                    <p:spTgt spid="2323"/>
                  </p:tgtEl>
                </p:cond>
              </p:nextCondLst>
            </p:seq>
            <p:seq concurrent="1" nextAc="seek">
              <p:cTn id="4164" restart="whenNotActive" fill="hold" evtFilter="cancelBubble" nodeType="interactiveSeq">
                <p:stCondLst>
                  <p:cond evt="onClick" delay="0">
                    <p:tgtEl>
                      <p:spTgt spid="2324"/>
                    </p:tgtEl>
                  </p:cond>
                </p:stCondLst>
                <p:endSync evt="end" delay="0">
                  <p:rtn val="all"/>
                </p:endSync>
                <p:childTnLst>
                  <p:par>
                    <p:cTn id="4165" fill="hold">
                      <p:stCondLst>
                        <p:cond delay="0"/>
                      </p:stCondLst>
                      <p:childTnLst>
                        <p:par>
                          <p:cTn id="4166" fill="hold">
                            <p:stCondLst>
                              <p:cond delay="0"/>
                            </p:stCondLst>
                            <p:childTnLst>
                              <p:par>
                                <p:cTn id="4167" presetID="1" presetClass="exit" presetSubtype="0" fill="hold" grpId="0" nodeType="clickEffect">
                                  <p:stCondLst>
                                    <p:cond delay="0"/>
                                  </p:stCondLst>
                                  <p:childTnLst>
                                    <p:set>
                                      <p:cBhvr>
                                        <p:cTn id="4168" dur="1" fill="hold">
                                          <p:stCondLst>
                                            <p:cond delay="0"/>
                                          </p:stCondLst>
                                        </p:cTn>
                                        <p:tgtEl>
                                          <p:spTgt spid="2324"/>
                                        </p:tgtEl>
                                        <p:attrNameLst>
                                          <p:attrName>style.visibility</p:attrName>
                                        </p:attrNameLst>
                                      </p:cBhvr>
                                      <p:to>
                                        <p:strVal val="hidden"/>
                                      </p:to>
                                    </p:set>
                                  </p:childTnLst>
                                </p:cTn>
                              </p:par>
                            </p:childTnLst>
                          </p:cTn>
                        </p:par>
                      </p:childTnLst>
                    </p:cTn>
                  </p:par>
                </p:childTnLst>
              </p:cTn>
              <p:nextCondLst>
                <p:cond evt="onClick" delay="0">
                  <p:tgtEl>
                    <p:spTgt spid="2324"/>
                  </p:tgtEl>
                </p:cond>
              </p:nextCondLst>
            </p:seq>
            <p:seq concurrent="1" nextAc="seek">
              <p:cTn id="4169" restart="whenNotActive" fill="hold" evtFilter="cancelBubble" nodeType="interactiveSeq">
                <p:stCondLst>
                  <p:cond evt="onClick" delay="0">
                    <p:tgtEl>
                      <p:spTgt spid="2325"/>
                    </p:tgtEl>
                  </p:cond>
                </p:stCondLst>
                <p:endSync evt="end" delay="0">
                  <p:rtn val="all"/>
                </p:endSync>
                <p:childTnLst>
                  <p:par>
                    <p:cTn id="4170" fill="hold">
                      <p:stCondLst>
                        <p:cond delay="0"/>
                      </p:stCondLst>
                      <p:childTnLst>
                        <p:par>
                          <p:cTn id="4171" fill="hold">
                            <p:stCondLst>
                              <p:cond delay="0"/>
                            </p:stCondLst>
                            <p:childTnLst>
                              <p:par>
                                <p:cTn id="4172" presetID="1" presetClass="exit" presetSubtype="0" fill="hold" grpId="0" nodeType="clickEffect">
                                  <p:stCondLst>
                                    <p:cond delay="0"/>
                                  </p:stCondLst>
                                  <p:childTnLst>
                                    <p:set>
                                      <p:cBhvr>
                                        <p:cTn id="4173" dur="1" fill="hold">
                                          <p:stCondLst>
                                            <p:cond delay="0"/>
                                          </p:stCondLst>
                                        </p:cTn>
                                        <p:tgtEl>
                                          <p:spTgt spid="2325"/>
                                        </p:tgtEl>
                                        <p:attrNameLst>
                                          <p:attrName>style.visibility</p:attrName>
                                        </p:attrNameLst>
                                      </p:cBhvr>
                                      <p:to>
                                        <p:strVal val="hidden"/>
                                      </p:to>
                                    </p:set>
                                  </p:childTnLst>
                                </p:cTn>
                              </p:par>
                            </p:childTnLst>
                          </p:cTn>
                        </p:par>
                      </p:childTnLst>
                    </p:cTn>
                  </p:par>
                </p:childTnLst>
              </p:cTn>
              <p:nextCondLst>
                <p:cond evt="onClick" delay="0">
                  <p:tgtEl>
                    <p:spTgt spid="2325"/>
                  </p:tgtEl>
                </p:cond>
              </p:nextCondLst>
            </p:seq>
            <p:seq concurrent="1" nextAc="seek">
              <p:cTn id="4174" restart="whenNotActive" fill="hold" evtFilter="cancelBubble" nodeType="interactiveSeq">
                <p:stCondLst>
                  <p:cond evt="onClick" delay="0">
                    <p:tgtEl>
                      <p:spTgt spid="2326"/>
                    </p:tgtEl>
                  </p:cond>
                </p:stCondLst>
                <p:endSync evt="end" delay="0">
                  <p:rtn val="all"/>
                </p:endSync>
                <p:childTnLst>
                  <p:par>
                    <p:cTn id="4175" fill="hold">
                      <p:stCondLst>
                        <p:cond delay="0"/>
                      </p:stCondLst>
                      <p:childTnLst>
                        <p:par>
                          <p:cTn id="4176" fill="hold">
                            <p:stCondLst>
                              <p:cond delay="0"/>
                            </p:stCondLst>
                            <p:childTnLst>
                              <p:par>
                                <p:cTn id="4177" presetID="1" presetClass="exit" presetSubtype="0" fill="hold" grpId="0" nodeType="clickEffect">
                                  <p:stCondLst>
                                    <p:cond delay="0"/>
                                  </p:stCondLst>
                                  <p:childTnLst>
                                    <p:set>
                                      <p:cBhvr>
                                        <p:cTn id="4178" dur="1" fill="hold">
                                          <p:stCondLst>
                                            <p:cond delay="0"/>
                                          </p:stCondLst>
                                        </p:cTn>
                                        <p:tgtEl>
                                          <p:spTgt spid="2326"/>
                                        </p:tgtEl>
                                        <p:attrNameLst>
                                          <p:attrName>style.visibility</p:attrName>
                                        </p:attrNameLst>
                                      </p:cBhvr>
                                      <p:to>
                                        <p:strVal val="hidden"/>
                                      </p:to>
                                    </p:set>
                                  </p:childTnLst>
                                </p:cTn>
                              </p:par>
                            </p:childTnLst>
                          </p:cTn>
                        </p:par>
                      </p:childTnLst>
                    </p:cTn>
                  </p:par>
                </p:childTnLst>
              </p:cTn>
              <p:nextCondLst>
                <p:cond evt="onClick" delay="0">
                  <p:tgtEl>
                    <p:spTgt spid="2326"/>
                  </p:tgtEl>
                </p:cond>
              </p:nextCondLst>
            </p:seq>
            <p:seq concurrent="1" nextAc="seek">
              <p:cTn id="4179" restart="whenNotActive" fill="hold" evtFilter="cancelBubble" nodeType="interactiveSeq">
                <p:stCondLst>
                  <p:cond evt="onClick" delay="0">
                    <p:tgtEl>
                      <p:spTgt spid="2327"/>
                    </p:tgtEl>
                  </p:cond>
                </p:stCondLst>
                <p:endSync evt="end" delay="0">
                  <p:rtn val="all"/>
                </p:endSync>
                <p:childTnLst>
                  <p:par>
                    <p:cTn id="4180" fill="hold">
                      <p:stCondLst>
                        <p:cond delay="0"/>
                      </p:stCondLst>
                      <p:childTnLst>
                        <p:par>
                          <p:cTn id="4181" fill="hold">
                            <p:stCondLst>
                              <p:cond delay="0"/>
                            </p:stCondLst>
                            <p:childTnLst>
                              <p:par>
                                <p:cTn id="4182" presetID="1" presetClass="exit" presetSubtype="0" fill="hold" grpId="0" nodeType="clickEffect">
                                  <p:stCondLst>
                                    <p:cond delay="0"/>
                                  </p:stCondLst>
                                  <p:childTnLst>
                                    <p:set>
                                      <p:cBhvr>
                                        <p:cTn id="4183" dur="1" fill="hold">
                                          <p:stCondLst>
                                            <p:cond delay="0"/>
                                          </p:stCondLst>
                                        </p:cTn>
                                        <p:tgtEl>
                                          <p:spTgt spid="2327"/>
                                        </p:tgtEl>
                                        <p:attrNameLst>
                                          <p:attrName>style.visibility</p:attrName>
                                        </p:attrNameLst>
                                      </p:cBhvr>
                                      <p:to>
                                        <p:strVal val="hidden"/>
                                      </p:to>
                                    </p:set>
                                  </p:childTnLst>
                                </p:cTn>
                              </p:par>
                            </p:childTnLst>
                          </p:cTn>
                        </p:par>
                      </p:childTnLst>
                    </p:cTn>
                  </p:par>
                </p:childTnLst>
              </p:cTn>
              <p:nextCondLst>
                <p:cond evt="onClick" delay="0">
                  <p:tgtEl>
                    <p:spTgt spid="2327"/>
                  </p:tgtEl>
                </p:cond>
              </p:nextCondLst>
            </p:seq>
            <p:seq concurrent="1" nextAc="seek">
              <p:cTn id="4184" restart="whenNotActive" fill="hold" evtFilter="cancelBubble" nodeType="interactiveSeq">
                <p:stCondLst>
                  <p:cond evt="onClick" delay="0">
                    <p:tgtEl>
                      <p:spTgt spid="2328"/>
                    </p:tgtEl>
                  </p:cond>
                </p:stCondLst>
                <p:endSync evt="end" delay="0">
                  <p:rtn val="all"/>
                </p:endSync>
                <p:childTnLst>
                  <p:par>
                    <p:cTn id="4185" fill="hold">
                      <p:stCondLst>
                        <p:cond delay="0"/>
                      </p:stCondLst>
                      <p:childTnLst>
                        <p:par>
                          <p:cTn id="4186" fill="hold">
                            <p:stCondLst>
                              <p:cond delay="0"/>
                            </p:stCondLst>
                            <p:childTnLst>
                              <p:par>
                                <p:cTn id="4187" presetID="1" presetClass="exit" presetSubtype="0" fill="hold" grpId="0" nodeType="clickEffect">
                                  <p:stCondLst>
                                    <p:cond delay="0"/>
                                  </p:stCondLst>
                                  <p:childTnLst>
                                    <p:set>
                                      <p:cBhvr>
                                        <p:cTn id="4188" dur="1" fill="hold">
                                          <p:stCondLst>
                                            <p:cond delay="0"/>
                                          </p:stCondLst>
                                        </p:cTn>
                                        <p:tgtEl>
                                          <p:spTgt spid="2328"/>
                                        </p:tgtEl>
                                        <p:attrNameLst>
                                          <p:attrName>style.visibility</p:attrName>
                                        </p:attrNameLst>
                                      </p:cBhvr>
                                      <p:to>
                                        <p:strVal val="hidden"/>
                                      </p:to>
                                    </p:set>
                                  </p:childTnLst>
                                </p:cTn>
                              </p:par>
                            </p:childTnLst>
                          </p:cTn>
                        </p:par>
                      </p:childTnLst>
                    </p:cTn>
                  </p:par>
                </p:childTnLst>
              </p:cTn>
              <p:nextCondLst>
                <p:cond evt="onClick" delay="0">
                  <p:tgtEl>
                    <p:spTgt spid="2328"/>
                  </p:tgtEl>
                </p:cond>
              </p:nextCondLst>
            </p:seq>
            <p:seq concurrent="1" nextAc="seek">
              <p:cTn id="4189" restart="whenNotActive" fill="hold" evtFilter="cancelBubble" nodeType="interactiveSeq">
                <p:stCondLst>
                  <p:cond evt="onClick" delay="0">
                    <p:tgtEl>
                      <p:spTgt spid="2329"/>
                    </p:tgtEl>
                  </p:cond>
                </p:stCondLst>
                <p:endSync evt="end" delay="0">
                  <p:rtn val="all"/>
                </p:endSync>
                <p:childTnLst>
                  <p:par>
                    <p:cTn id="4190" fill="hold">
                      <p:stCondLst>
                        <p:cond delay="0"/>
                      </p:stCondLst>
                      <p:childTnLst>
                        <p:par>
                          <p:cTn id="4191" fill="hold">
                            <p:stCondLst>
                              <p:cond delay="0"/>
                            </p:stCondLst>
                            <p:childTnLst>
                              <p:par>
                                <p:cTn id="4192" presetID="1" presetClass="exit" presetSubtype="0" fill="hold" grpId="0" nodeType="clickEffect">
                                  <p:stCondLst>
                                    <p:cond delay="0"/>
                                  </p:stCondLst>
                                  <p:childTnLst>
                                    <p:set>
                                      <p:cBhvr>
                                        <p:cTn id="4193" dur="1" fill="hold">
                                          <p:stCondLst>
                                            <p:cond delay="0"/>
                                          </p:stCondLst>
                                        </p:cTn>
                                        <p:tgtEl>
                                          <p:spTgt spid="2329"/>
                                        </p:tgtEl>
                                        <p:attrNameLst>
                                          <p:attrName>style.visibility</p:attrName>
                                        </p:attrNameLst>
                                      </p:cBhvr>
                                      <p:to>
                                        <p:strVal val="hidden"/>
                                      </p:to>
                                    </p:set>
                                  </p:childTnLst>
                                </p:cTn>
                              </p:par>
                            </p:childTnLst>
                          </p:cTn>
                        </p:par>
                      </p:childTnLst>
                    </p:cTn>
                  </p:par>
                </p:childTnLst>
              </p:cTn>
              <p:nextCondLst>
                <p:cond evt="onClick" delay="0">
                  <p:tgtEl>
                    <p:spTgt spid="2329"/>
                  </p:tgtEl>
                </p:cond>
              </p:nextCondLst>
            </p:seq>
            <p:seq concurrent="1" nextAc="seek">
              <p:cTn id="4194" restart="whenNotActive" fill="hold" evtFilter="cancelBubble" nodeType="interactiveSeq">
                <p:stCondLst>
                  <p:cond evt="onClick" delay="0">
                    <p:tgtEl>
                      <p:spTgt spid="2330"/>
                    </p:tgtEl>
                  </p:cond>
                </p:stCondLst>
                <p:endSync evt="end" delay="0">
                  <p:rtn val="all"/>
                </p:endSync>
                <p:childTnLst>
                  <p:par>
                    <p:cTn id="4195" fill="hold">
                      <p:stCondLst>
                        <p:cond delay="0"/>
                      </p:stCondLst>
                      <p:childTnLst>
                        <p:par>
                          <p:cTn id="4196" fill="hold">
                            <p:stCondLst>
                              <p:cond delay="0"/>
                            </p:stCondLst>
                            <p:childTnLst>
                              <p:par>
                                <p:cTn id="4197" presetID="1" presetClass="exit" presetSubtype="0" fill="hold" grpId="0" nodeType="clickEffect">
                                  <p:stCondLst>
                                    <p:cond delay="0"/>
                                  </p:stCondLst>
                                  <p:childTnLst>
                                    <p:set>
                                      <p:cBhvr>
                                        <p:cTn id="4198" dur="1" fill="hold">
                                          <p:stCondLst>
                                            <p:cond delay="0"/>
                                          </p:stCondLst>
                                        </p:cTn>
                                        <p:tgtEl>
                                          <p:spTgt spid="2330"/>
                                        </p:tgtEl>
                                        <p:attrNameLst>
                                          <p:attrName>style.visibility</p:attrName>
                                        </p:attrNameLst>
                                      </p:cBhvr>
                                      <p:to>
                                        <p:strVal val="hidden"/>
                                      </p:to>
                                    </p:set>
                                  </p:childTnLst>
                                </p:cTn>
                              </p:par>
                            </p:childTnLst>
                          </p:cTn>
                        </p:par>
                      </p:childTnLst>
                    </p:cTn>
                  </p:par>
                </p:childTnLst>
              </p:cTn>
              <p:nextCondLst>
                <p:cond evt="onClick" delay="0">
                  <p:tgtEl>
                    <p:spTgt spid="2330"/>
                  </p:tgtEl>
                </p:cond>
              </p:nextCondLst>
            </p:seq>
            <p:seq concurrent="1" nextAc="seek">
              <p:cTn id="4199" restart="whenNotActive" fill="hold" evtFilter="cancelBubble" nodeType="interactiveSeq">
                <p:stCondLst>
                  <p:cond evt="onClick" delay="0">
                    <p:tgtEl>
                      <p:spTgt spid="2331"/>
                    </p:tgtEl>
                  </p:cond>
                </p:stCondLst>
                <p:endSync evt="end" delay="0">
                  <p:rtn val="all"/>
                </p:endSync>
                <p:childTnLst>
                  <p:par>
                    <p:cTn id="4200" fill="hold">
                      <p:stCondLst>
                        <p:cond delay="0"/>
                      </p:stCondLst>
                      <p:childTnLst>
                        <p:par>
                          <p:cTn id="4201" fill="hold">
                            <p:stCondLst>
                              <p:cond delay="0"/>
                            </p:stCondLst>
                            <p:childTnLst>
                              <p:par>
                                <p:cTn id="4202" presetID="1" presetClass="exit" presetSubtype="0" fill="hold" grpId="0" nodeType="clickEffect">
                                  <p:stCondLst>
                                    <p:cond delay="0"/>
                                  </p:stCondLst>
                                  <p:childTnLst>
                                    <p:set>
                                      <p:cBhvr>
                                        <p:cTn id="4203" dur="1" fill="hold">
                                          <p:stCondLst>
                                            <p:cond delay="0"/>
                                          </p:stCondLst>
                                        </p:cTn>
                                        <p:tgtEl>
                                          <p:spTgt spid="2331"/>
                                        </p:tgtEl>
                                        <p:attrNameLst>
                                          <p:attrName>style.visibility</p:attrName>
                                        </p:attrNameLst>
                                      </p:cBhvr>
                                      <p:to>
                                        <p:strVal val="hidden"/>
                                      </p:to>
                                    </p:set>
                                  </p:childTnLst>
                                </p:cTn>
                              </p:par>
                            </p:childTnLst>
                          </p:cTn>
                        </p:par>
                      </p:childTnLst>
                    </p:cTn>
                  </p:par>
                </p:childTnLst>
              </p:cTn>
              <p:nextCondLst>
                <p:cond evt="onClick" delay="0">
                  <p:tgtEl>
                    <p:spTgt spid="2331"/>
                  </p:tgtEl>
                </p:cond>
              </p:nextCondLst>
            </p:seq>
            <p:seq concurrent="1" nextAc="seek">
              <p:cTn id="4204" restart="whenNotActive" fill="hold" evtFilter="cancelBubble" nodeType="interactiveSeq">
                <p:stCondLst>
                  <p:cond evt="onClick" delay="0">
                    <p:tgtEl>
                      <p:spTgt spid="2332"/>
                    </p:tgtEl>
                  </p:cond>
                </p:stCondLst>
                <p:endSync evt="end" delay="0">
                  <p:rtn val="all"/>
                </p:endSync>
                <p:childTnLst>
                  <p:par>
                    <p:cTn id="4205" fill="hold">
                      <p:stCondLst>
                        <p:cond delay="0"/>
                      </p:stCondLst>
                      <p:childTnLst>
                        <p:par>
                          <p:cTn id="4206" fill="hold">
                            <p:stCondLst>
                              <p:cond delay="0"/>
                            </p:stCondLst>
                            <p:childTnLst>
                              <p:par>
                                <p:cTn id="4207" presetID="1" presetClass="exit" presetSubtype="0" fill="hold" grpId="0" nodeType="clickEffect">
                                  <p:stCondLst>
                                    <p:cond delay="0"/>
                                  </p:stCondLst>
                                  <p:childTnLst>
                                    <p:set>
                                      <p:cBhvr>
                                        <p:cTn id="4208" dur="1" fill="hold">
                                          <p:stCondLst>
                                            <p:cond delay="0"/>
                                          </p:stCondLst>
                                        </p:cTn>
                                        <p:tgtEl>
                                          <p:spTgt spid="2332"/>
                                        </p:tgtEl>
                                        <p:attrNameLst>
                                          <p:attrName>style.visibility</p:attrName>
                                        </p:attrNameLst>
                                      </p:cBhvr>
                                      <p:to>
                                        <p:strVal val="hidden"/>
                                      </p:to>
                                    </p:set>
                                  </p:childTnLst>
                                </p:cTn>
                              </p:par>
                            </p:childTnLst>
                          </p:cTn>
                        </p:par>
                      </p:childTnLst>
                    </p:cTn>
                  </p:par>
                </p:childTnLst>
              </p:cTn>
              <p:nextCondLst>
                <p:cond evt="onClick" delay="0">
                  <p:tgtEl>
                    <p:spTgt spid="2332"/>
                  </p:tgtEl>
                </p:cond>
              </p:nextCondLst>
            </p:seq>
            <p:seq concurrent="1" nextAc="seek">
              <p:cTn id="4209" restart="whenNotActive" fill="hold" evtFilter="cancelBubble" nodeType="interactiveSeq">
                <p:stCondLst>
                  <p:cond evt="onClick" delay="0">
                    <p:tgtEl>
                      <p:spTgt spid="2333"/>
                    </p:tgtEl>
                  </p:cond>
                </p:stCondLst>
                <p:endSync evt="end" delay="0">
                  <p:rtn val="all"/>
                </p:endSync>
                <p:childTnLst>
                  <p:par>
                    <p:cTn id="4210" fill="hold">
                      <p:stCondLst>
                        <p:cond delay="0"/>
                      </p:stCondLst>
                      <p:childTnLst>
                        <p:par>
                          <p:cTn id="4211" fill="hold">
                            <p:stCondLst>
                              <p:cond delay="0"/>
                            </p:stCondLst>
                            <p:childTnLst>
                              <p:par>
                                <p:cTn id="4212" presetID="1" presetClass="exit" presetSubtype="0" fill="hold" grpId="0" nodeType="clickEffect">
                                  <p:stCondLst>
                                    <p:cond delay="0"/>
                                  </p:stCondLst>
                                  <p:childTnLst>
                                    <p:set>
                                      <p:cBhvr>
                                        <p:cTn id="4213" dur="1" fill="hold">
                                          <p:stCondLst>
                                            <p:cond delay="0"/>
                                          </p:stCondLst>
                                        </p:cTn>
                                        <p:tgtEl>
                                          <p:spTgt spid="2333"/>
                                        </p:tgtEl>
                                        <p:attrNameLst>
                                          <p:attrName>style.visibility</p:attrName>
                                        </p:attrNameLst>
                                      </p:cBhvr>
                                      <p:to>
                                        <p:strVal val="hidden"/>
                                      </p:to>
                                    </p:set>
                                  </p:childTnLst>
                                </p:cTn>
                              </p:par>
                            </p:childTnLst>
                          </p:cTn>
                        </p:par>
                      </p:childTnLst>
                    </p:cTn>
                  </p:par>
                </p:childTnLst>
              </p:cTn>
              <p:nextCondLst>
                <p:cond evt="onClick" delay="0">
                  <p:tgtEl>
                    <p:spTgt spid="2333"/>
                  </p:tgtEl>
                </p:cond>
              </p:nextCondLst>
            </p:seq>
            <p:seq concurrent="1" nextAc="seek">
              <p:cTn id="4214" restart="whenNotActive" fill="hold" evtFilter="cancelBubble" nodeType="interactiveSeq">
                <p:stCondLst>
                  <p:cond evt="onClick" delay="0">
                    <p:tgtEl>
                      <p:spTgt spid="2334"/>
                    </p:tgtEl>
                  </p:cond>
                </p:stCondLst>
                <p:endSync evt="end" delay="0">
                  <p:rtn val="all"/>
                </p:endSync>
                <p:childTnLst>
                  <p:par>
                    <p:cTn id="4215" fill="hold">
                      <p:stCondLst>
                        <p:cond delay="0"/>
                      </p:stCondLst>
                      <p:childTnLst>
                        <p:par>
                          <p:cTn id="4216" fill="hold">
                            <p:stCondLst>
                              <p:cond delay="0"/>
                            </p:stCondLst>
                            <p:childTnLst>
                              <p:par>
                                <p:cTn id="4217" presetID="1" presetClass="exit" presetSubtype="0" fill="hold" grpId="0" nodeType="clickEffect">
                                  <p:stCondLst>
                                    <p:cond delay="0"/>
                                  </p:stCondLst>
                                  <p:childTnLst>
                                    <p:set>
                                      <p:cBhvr>
                                        <p:cTn id="4218" dur="1" fill="hold">
                                          <p:stCondLst>
                                            <p:cond delay="0"/>
                                          </p:stCondLst>
                                        </p:cTn>
                                        <p:tgtEl>
                                          <p:spTgt spid="2334"/>
                                        </p:tgtEl>
                                        <p:attrNameLst>
                                          <p:attrName>style.visibility</p:attrName>
                                        </p:attrNameLst>
                                      </p:cBhvr>
                                      <p:to>
                                        <p:strVal val="hidden"/>
                                      </p:to>
                                    </p:set>
                                  </p:childTnLst>
                                </p:cTn>
                              </p:par>
                            </p:childTnLst>
                          </p:cTn>
                        </p:par>
                      </p:childTnLst>
                    </p:cTn>
                  </p:par>
                </p:childTnLst>
              </p:cTn>
              <p:nextCondLst>
                <p:cond evt="onClick" delay="0">
                  <p:tgtEl>
                    <p:spTgt spid="2334"/>
                  </p:tgtEl>
                </p:cond>
              </p:nextCondLst>
            </p:seq>
            <p:seq concurrent="1" nextAc="seek">
              <p:cTn id="4219" restart="whenNotActive" fill="hold" evtFilter="cancelBubble" nodeType="interactiveSeq">
                <p:stCondLst>
                  <p:cond evt="onClick" delay="0">
                    <p:tgtEl>
                      <p:spTgt spid="2335"/>
                    </p:tgtEl>
                  </p:cond>
                </p:stCondLst>
                <p:endSync evt="end" delay="0">
                  <p:rtn val="all"/>
                </p:endSync>
                <p:childTnLst>
                  <p:par>
                    <p:cTn id="4220" fill="hold">
                      <p:stCondLst>
                        <p:cond delay="0"/>
                      </p:stCondLst>
                      <p:childTnLst>
                        <p:par>
                          <p:cTn id="4221" fill="hold">
                            <p:stCondLst>
                              <p:cond delay="0"/>
                            </p:stCondLst>
                            <p:childTnLst>
                              <p:par>
                                <p:cTn id="4222" presetID="1" presetClass="exit" presetSubtype="0" fill="hold" grpId="0" nodeType="clickEffect">
                                  <p:stCondLst>
                                    <p:cond delay="0"/>
                                  </p:stCondLst>
                                  <p:childTnLst>
                                    <p:set>
                                      <p:cBhvr>
                                        <p:cTn id="4223" dur="1" fill="hold">
                                          <p:stCondLst>
                                            <p:cond delay="0"/>
                                          </p:stCondLst>
                                        </p:cTn>
                                        <p:tgtEl>
                                          <p:spTgt spid="2335"/>
                                        </p:tgtEl>
                                        <p:attrNameLst>
                                          <p:attrName>style.visibility</p:attrName>
                                        </p:attrNameLst>
                                      </p:cBhvr>
                                      <p:to>
                                        <p:strVal val="hidden"/>
                                      </p:to>
                                    </p:set>
                                  </p:childTnLst>
                                </p:cTn>
                              </p:par>
                            </p:childTnLst>
                          </p:cTn>
                        </p:par>
                      </p:childTnLst>
                    </p:cTn>
                  </p:par>
                </p:childTnLst>
              </p:cTn>
              <p:nextCondLst>
                <p:cond evt="onClick" delay="0">
                  <p:tgtEl>
                    <p:spTgt spid="2335"/>
                  </p:tgtEl>
                </p:cond>
              </p:nextCondLst>
            </p:seq>
            <p:seq concurrent="1" nextAc="seek">
              <p:cTn id="4224" restart="whenNotActive" fill="hold" evtFilter="cancelBubble" nodeType="interactiveSeq">
                <p:stCondLst>
                  <p:cond evt="onClick" delay="0">
                    <p:tgtEl>
                      <p:spTgt spid="2336"/>
                    </p:tgtEl>
                  </p:cond>
                </p:stCondLst>
                <p:endSync evt="end" delay="0">
                  <p:rtn val="all"/>
                </p:endSync>
                <p:childTnLst>
                  <p:par>
                    <p:cTn id="4225" fill="hold">
                      <p:stCondLst>
                        <p:cond delay="0"/>
                      </p:stCondLst>
                      <p:childTnLst>
                        <p:par>
                          <p:cTn id="4226" fill="hold">
                            <p:stCondLst>
                              <p:cond delay="0"/>
                            </p:stCondLst>
                            <p:childTnLst>
                              <p:par>
                                <p:cTn id="4227" presetID="1" presetClass="exit" presetSubtype="0" fill="hold" grpId="0" nodeType="clickEffect">
                                  <p:stCondLst>
                                    <p:cond delay="0"/>
                                  </p:stCondLst>
                                  <p:childTnLst>
                                    <p:set>
                                      <p:cBhvr>
                                        <p:cTn id="4228" dur="1" fill="hold">
                                          <p:stCondLst>
                                            <p:cond delay="0"/>
                                          </p:stCondLst>
                                        </p:cTn>
                                        <p:tgtEl>
                                          <p:spTgt spid="2336"/>
                                        </p:tgtEl>
                                        <p:attrNameLst>
                                          <p:attrName>style.visibility</p:attrName>
                                        </p:attrNameLst>
                                      </p:cBhvr>
                                      <p:to>
                                        <p:strVal val="hidden"/>
                                      </p:to>
                                    </p:set>
                                  </p:childTnLst>
                                </p:cTn>
                              </p:par>
                            </p:childTnLst>
                          </p:cTn>
                        </p:par>
                      </p:childTnLst>
                    </p:cTn>
                  </p:par>
                </p:childTnLst>
              </p:cTn>
              <p:nextCondLst>
                <p:cond evt="onClick" delay="0">
                  <p:tgtEl>
                    <p:spTgt spid="2336"/>
                  </p:tgtEl>
                </p:cond>
              </p:nextCondLst>
            </p:seq>
            <p:seq concurrent="1" nextAc="seek">
              <p:cTn id="4229" restart="whenNotActive" fill="hold" evtFilter="cancelBubble" nodeType="interactiveSeq">
                <p:stCondLst>
                  <p:cond evt="onClick" delay="0">
                    <p:tgtEl>
                      <p:spTgt spid="2337"/>
                    </p:tgtEl>
                  </p:cond>
                </p:stCondLst>
                <p:endSync evt="end" delay="0">
                  <p:rtn val="all"/>
                </p:endSync>
                <p:childTnLst>
                  <p:par>
                    <p:cTn id="4230" fill="hold">
                      <p:stCondLst>
                        <p:cond delay="0"/>
                      </p:stCondLst>
                      <p:childTnLst>
                        <p:par>
                          <p:cTn id="4231" fill="hold">
                            <p:stCondLst>
                              <p:cond delay="0"/>
                            </p:stCondLst>
                            <p:childTnLst>
                              <p:par>
                                <p:cTn id="4232" presetID="1" presetClass="exit" presetSubtype="0" fill="hold" grpId="0" nodeType="clickEffect">
                                  <p:stCondLst>
                                    <p:cond delay="0"/>
                                  </p:stCondLst>
                                  <p:childTnLst>
                                    <p:set>
                                      <p:cBhvr>
                                        <p:cTn id="4233" dur="1" fill="hold">
                                          <p:stCondLst>
                                            <p:cond delay="0"/>
                                          </p:stCondLst>
                                        </p:cTn>
                                        <p:tgtEl>
                                          <p:spTgt spid="2337"/>
                                        </p:tgtEl>
                                        <p:attrNameLst>
                                          <p:attrName>style.visibility</p:attrName>
                                        </p:attrNameLst>
                                      </p:cBhvr>
                                      <p:to>
                                        <p:strVal val="hidden"/>
                                      </p:to>
                                    </p:set>
                                  </p:childTnLst>
                                </p:cTn>
                              </p:par>
                            </p:childTnLst>
                          </p:cTn>
                        </p:par>
                      </p:childTnLst>
                    </p:cTn>
                  </p:par>
                </p:childTnLst>
              </p:cTn>
              <p:nextCondLst>
                <p:cond evt="onClick" delay="0">
                  <p:tgtEl>
                    <p:spTgt spid="2337"/>
                  </p:tgtEl>
                </p:cond>
              </p:nextCondLst>
            </p:seq>
            <p:seq concurrent="1" nextAc="seek">
              <p:cTn id="4234" restart="whenNotActive" fill="hold" evtFilter="cancelBubble" nodeType="interactiveSeq">
                <p:stCondLst>
                  <p:cond evt="onClick" delay="0">
                    <p:tgtEl>
                      <p:spTgt spid="2338"/>
                    </p:tgtEl>
                  </p:cond>
                </p:stCondLst>
                <p:endSync evt="end" delay="0">
                  <p:rtn val="all"/>
                </p:endSync>
                <p:childTnLst>
                  <p:par>
                    <p:cTn id="4235" fill="hold">
                      <p:stCondLst>
                        <p:cond delay="0"/>
                      </p:stCondLst>
                      <p:childTnLst>
                        <p:par>
                          <p:cTn id="4236" fill="hold">
                            <p:stCondLst>
                              <p:cond delay="0"/>
                            </p:stCondLst>
                            <p:childTnLst>
                              <p:par>
                                <p:cTn id="4237" presetID="1" presetClass="exit" presetSubtype="0" fill="hold" grpId="0" nodeType="clickEffect">
                                  <p:stCondLst>
                                    <p:cond delay="0"/>
                                  </p:stCondLst>
                                  <p:childTnLst>
                                    <p:set>
                                      <p:cBhvr>
                                        <p:cTn id="4238" dur="1" fill="hold">
                                          <p:stCondLst>
                                            <p:cond delay="0"/>
                                          </p:stCondLst>
                                        </p:cTn>
                                        <p:tgtEl>
                                          <p:spTgt spid="2338"/>
                                        </p:tgtEl>
                                        <p:attrNameLst>
                                          <p:attrName>style.visibility</p:attrName>
                                        </p:attrNameLst>
                                      </p:cBhvr>
                                      <p:to>
                                        <p:strVal val="hidden"/>
                                      </p:to>
                                    </p:set>
                                  </p:childTnLst>
                                </p:cTn>
                              </p:par>
                            </p:childTnLst>
                          </p:cTn>
                        </p:par>
                      </p:childTnLst>
                    </p:cTn>
                  </p:par>
                </p:childTnLst>
              </p:cTn>
              <p:nextCondLst>
                <p:cond evt="onClick" delay="0">
                  <p:tgtEl>
                    <p:spTgt spid="2338"/>
                  </p:tgtEl>
                </p:cond>
              </p:nextCondLst>
            </p:seq>
            <p:seq concurrent="1" nextAc="seek">
              <p:cTn id="4239" restart="whenNotActive" fill="hold" evtFilter="cancelBubble" nodeType="interactiveSeq">
                <p:stCondLst>
                  <p:cond evt="onClick" delay="0">
                    <p:tgtEl>
                      <p:spTgt spid="2339"/>
                    </p:tgtEl>
                  </p:cond>
                </p:stCondLst>
                <p:endSync evt="end" delay="0">
                  <p:rtn val="all"/>
                </p:endSync>
                <p:childTnLst>
                  <p:par>
                    <p:cTn id="4240" fill="hold">
                      <p:stCondLst>
                        <p:cond delay="0"/>
                      </p:stCondLst>
                      <p:childTnLst>
                        <p:par>
                          <p:cTn id="4241" fill="hold">
                            <p:stCondLst>
                              <p:cond delay="0"/>
                            </p:stCondLst>
                            <p:childTnLst>
                              <p:par>
                                <p:cTn id="4242" presetID="1" presetClass="exit" presetSubtype="0" fill="hold" grpId="0" nodeType="clickEffect">
                                  <p:stCondLst>
                                    <p:cond delay="0"/>
                                  </p:stCondLst>
                                  <p:childTnLst>
                                    <p:set>
                                      <p:cBhvr>
                                        <p:cTn id="4243" dur="1" fill="hold">
                                          <p:stCondLst>
                                            <p:cond delay="0"/>
                                          </p:stCondLst>
                                        </p:cTn>
                                        <p:tgtEl>
                                          <p:spTgt spid="2339"/>
                                        </p:tgtEl>
                                        <p:attrNameLst>
                                          <p:attrName>style.visibility</p:attrName>
                                        </p:attrNameLst>
                                      </p:cBhvr>
                                      <p:to>
                                        <p:strVal val="hidden"/>
                                      </p:to>
                                    </p:set>
                                  </p:childTnLst>
                                </p:cTn>
                              </p:par>
                            </p:childTnLst>
                          </p:cTn>
                        </p:par>
                      </p:childTnLst>
                    </p:cTn>
                  </p:par>
                </p:childTnLst>
              </p:cTn>
              <p:nextCondLst>
                <p:cond evt="onClick" delay="0">
                  <p:tgtEl>
                    <p:spTgt spid="2339"/>
                  </p:tgtEl>
                </p:cond>
              </p:nextCondLst>
            </p:seq>
            <p:seq concurrent="1" nextAc="seek">
              <p:cTn id="4244" restart="whenNotActive" fill="hold" evtFilter="cancelBubble" nodeType="interactiveSeq">
                <p:stCondLst>
                  <p:cond evt="onClick" delay="0">
                    <p:tgtEl>
                      <p:spTgt spid="2340"/>
                    </p:tgtEl>
                  </p:cond>
                </p:stCondLst>
                <p:endSync evt="end" delay="0">
                  <p:rtn val="all"/>
                </p:endSync>
                <p:childTnLst>
                  <p:par>
                    <p:cTn id="4245" fill="hold">
                      <p:stCondLst>
                        <p:cond delay="0"/>
                      </p:stCondLst>
                      <p:childTnLst>
                        <p:par>
                          <p:cTn id="4246" fill="hold">
                            <p:stCondLst>
                              <p:cond delay="0"/>
                            </p:stCondLst>
                            <p:childTnLst>
                              <p:par>
                                <p:cTn id="4247" presetID="1" presetClass="exit" presetSubtype="0" fill="hold" grpId="0" nodeType="clickEffect">
                                  <p:stCondLst>
                                    <p:cond delay="0"/>
                                  </p:stCondLst>
                                  <p:childTnLst>
                                    <p:set>
                                      <p:cBhvr>
                                        <p:cTn id="4248" dur="1" fill="hold">
                                          <p:stCondLst>
                                            <p:cond delay="0"/>
                                          </p:stCondLst>
                                        </p:cTn>
                                        <p:tgtEl>
                                          <p:spTgt spid="2340"/>
                                        </p:tgtEl>
                                        <p:attrNameLst>
                                          <p:attrName>style.visibility</p:attrName>
                                        </p:attrNameLst>
                                      </p:cBhvr>
                                      <p:to>
                                        <p:strVal val="hidden"/>
                                      </p:to>
                                    </p:set>
                                  </p:childTnLst>
                                </p:cTn>
                              </p:par>
                            </p:childTnLst>
                          </p:cTn>
                        </p:par>
                      </p:childTnLst>
                    </p:cTn>
                  </p:par>
                </p:childTnLst>
              </p:cTn>
              <p:nextCondLst>
                <p:cond evt="onClick" delay="0">
                  <p:tgtEl>
                    <p:spTgt spid="2340"/>
                  </p:tgtEl>
                </p:cond>
              </p:nextCondLst>
            </p:seq>
            <p:seq concurrent="1" nextAc="seek">
              <p:cTn id="4249" restart="whenNotActive" fill="hold" evtFilter="cancelBubble" nodeType="interactiveSeq">
                <p:stCondLst>
                  <p:cond evt="onClick" delay="0">
                    <p:tgtEl>
                      <p:spTgt spid="2341"/>
                    </p:tgtEl>
                  </p:cond>
                </p:stCondLst>
                <p:endSync evt="end" delay="0">
                  <p:rtn val="all"/>
                </p:endSync>
                <p:childTnLst>
                  <p:par>
                    <p:cTn id="4250" fill="hold">
                      <p:stCondLst>
                        <p:cond delay="0"/>
                      </p:stCondLst>
                      <p:childTnLst>
                        <p:par>
                          <p:cTn id="4251" fill="hold">
                            <p:stCondLst>
                              <p:cond delay="0"/>
                            </p:stCondLst>
                            <p:childTnLst>
                              <p:par>
                                <p:cTn id="4252" presetID="1" presetClass="exit" presetSubtype="0" fill="hold" grpId="0" nodeType="clickEffect">
                                  <p:stCondLst>
                                    <p:cond delay="0"/>
                                  </p:stCondLst>
                                  <p:childTnLst>
                                    <p:set>
                                      <p:cBhvr>
                                        <p:cTn id="4253" dur="1" fill="hold">
                                          <p:stCondLst>
                                            <p:cond delay="0"/>
                                          </p:stCondLst>
                                        </p:cTn>
                                        <p:tgtEl>
                                          <p:spTgt spid="2341"/>
                                        </p:tgtEl>
                                        <p:attrNameLst>
                                          <p:attrName>style.visibility</p:attrName>
                                        </p:attrNameLst>
                                      </p:cBhvr>
                                      <p:to>
                                        <p:strVal val="hidden"/>
                                      </p:to>
                                    </p:set>
                                  </p:childTnLst>
                                </p:cTn>
                              </p:par>
                            </p:childTnLst>
                          </p:cTn>
                        </p:par>
                      </p:childTnLst>
                    </p:cTn>
                  </p:par>
                </p:childTnLst>
              </p:cTn>
              <p:nextCondLst>
                <p:cond evt="onClick" delay="0">
                  <p:tgtEl>
                    <p:spTgt spid="2341"/>
                  </p:tgtEl>
                </p:cond>
              </p:nextCondLst>
            </p:seq>
            <p:seq concurrent="1" nextAc="seek">
              <p:cTn id="4254" restart="whenNotActive" fill="hold" evtFilter="cancelBubble" nodeType="interactiveSeq">
                <p:stCondLst>
                  <p:cond evt="onClick" delay="0">
                    <p:tgtEl>
                      <p:spTgt spid="2342"/>
                    </p:tgtEl>
                  </p:cond>
                </p:stCondLst>
                <p:endSync evt="end" delay="0">
                  <p:rtn val="all"/>
                </p:endSync>
                <p:childTnLst>
                  <p:par>
                    <p:cTn id="4255" fill="hold">
                      <p:stCondLst>
                        <p:cond delay="0"/>
                      </p:stCondLst>
                      <p:childTnLst>
                        <p:par>
                          <p:cTn id="4256" fill="hold">
                            <p:stCondLst>
                              <p:cond delay="0"/>
                            </p:stCondLst>
                            <p:childTnLst>
                              <p:par>
                                <p:cTn id="4257" presetID="1" presetClass="exit" presetSubtype="0" fill="hold" grpId="0" nodeType="clickEffect">
                                  <p:stCondLst>
                                    <p:cond delay="0"/>
                                  </p:stCondLst>
                                  <p:childTnLst>
                                    <p:set>
                                      <p:cBhvr>
                                        <p:cTn id="4258" dur="1" fill="hold">
                                          <p:stCondLst>
                                            <p:cond delay="0"/>
                                          </p:stCondLst>
                                        </p:cTn>
                                        <p:tgtEl>
                                          <p:spTgt spid="2342"/>
                                        </p:tgtEl>
                                        <p:attrNameLst>
                                          <p:attrName>style.visibility</p:attrName>
                                        </p:attrNameLst>
                                      </p:cBhvr>
                                      <p:to>
                                        <p:strVal val="hidden"/>
                                      </p:to>
                                    </p:set>
                                  </p:childTnLst>
                                </p:cTn>
                              </p:par>
                            </p:childTnLst>
                          </p:cTn>
                        </p:par>
                      </p:childTnLst>
                    </p:cTn>
                  </p:par>
                </p:childTnLst>
              </p:cTn>
              <p:nextCondLst>
                <p:cond evt="onClick" delay="0">
                  <p:tgtEl>
                    <p:spTgt spid="2342"/>
                  </p:tgtEl>
                </p:cond>
              </p:nextCondLst>
            </p:seq>
            <p:seq concurrent="1" nextAc="seek">
              <p:cTn id="4259" restart="whenNotActive" fill="hold" evtFilter="cancelBubble" nodeType="interactiveSeq">
                <p:stCondLst>
                  <p:cond evt="onClick" delay="0">
                    <p:tgtEl>
                      <p:spTgt spid="2343"/>
                    </p:tgtEl>
                  </p:cond>
                </p:stCondLst>
                <p:endSync evt="end" delay="0">
                  <p:rtn val="all"/>
                </p:endSync>
                <p:childTnLst>
                  <p:par>
                    <p:cTn id="4260" fill="hold">
                      <p:stCondLst>
                        <p:cond delay="0"/>
                      </p:stCondLst>
                      <p:childTnLst>
                        <p:par>
                          <p:cTn id="4261" fill="hold">
                            <p:stCondLst>
                              <p:cond delay="0"/>
                            </p:stCondLst>
                            <p:childTnLst>
                              <p:par>
                                <p:cTn id="4262" presetID="1" presetClass="exit" presetSubtype="0" fill="hold" grpId="0" nodeType="clickEffect">
                                  <p:stCondLst>
                                    <p:cond delay="0"/>
                                  </p:stCondLst>
                                  <p:childTnLst>
                                    <p:set>
                                      <p:cBhvr>
                                        <p:cTn id="4263" dur="1" fill="hold">
                                          <p:stCondLst>
                                            <p:cond delay="0"/>
                                          </p:stCondLst>
                                        </p:cTn>
                                        <p:tgtEl>
                                          <p:spTgt spid="2343"/>
                                        </p:tgtEl>
                                        <p:attrNameLst>
                                          <p:attrName>style.visibility</p:attrName>
                                        </p:attrNameLst>
                                      </p:cBhvr>
                                      <p:to>
                                        <p:strVal val="hidden"/>
                                      </p:to>
                                    </p:set>
                                  </p:childTnLst>
                                </p:cTn>
                              </p:par>
                            </p:childTnLst>
                          </p:cTn>
                        </p:par>
                      </p:childTnLst>
                    </p:cTn>
                  </p:par>
                </p:childTnLst>
              </p:cTn>
              <p:nextCondLst>
                <p:cond evt="onClick" delay="0">
                  <p:tgtEl>
                    <p:spTgt spid="2343"/>
                  </p:tgtEl>
                </p:cond>
              </p:nextCondLst>
            </p:seq>
            <p:seq concurrent="1" nextAc="seek">
              <p:cTn id="4264" restart="whenNotActive" fill="hold" evtFilter="cancelBubble" nodeType="interactiveSeq">
                <p:stCondLst>
                  <p:cond evt="onClick" delay="0">
                    <p:tgtEl>
                      <p:spTgt spid="2344"/>
                    </p:tgtEl>
                  </p:cond>
                </p:stCondLst>
                <p:endSync evt="end" delay="0">
                  <p:rtn val="all"/>
                </p:endSync>
                <p:childTnLst>
                  <p:par>
                    <p:cTn id="4265" fill="hold">
                      <p:stCondLst>
                        <p:cond delay="0"/>
                      </p:stCondLst>
                      <p:childTnLst>
                        <p:par>
                          <p:cTn id="4266" fill="hold">
                            <p:stCondLst>
                              <p:cond delay="0"/>
                            </p:stCondLst>
                            <p:childTnLst>
                              <p:par>
                                <p:cTn id="4267" presetID="1" presetClass="exit" presetSubtype="0" fill="hold" grpId="0" nodeType="clickEffect">
                                  <p:stCondLst>
                                    <p:cond delay="0"/>
                                  </p:stCondLst>
                                  <p:childTnLst>
                                    <p:set>
                                      <p:cBhvr>
                                        <p:cTn id="4268" dur="1" fill="hold">
                                          <p:stCondLst>
                                            <p:cond delay="0"/>
                                          </p:stCondLst>
                                        </p:cTn>
                                        <p:tgtEl>
                                          <p:spTgt spid="2344"/>
                                        </p:tgtEl>
                                        <p:attrNameLst>
                                          <p:attrName>style.visibility</p:attrName>
                                        </p:attrNameLst>
                                      </p:cBhvr>
                                      <p:to>
                                        <p:strVal val="hidden"/>
                                      </p:to>
                                    </p:set>
                                  </p:childTnLst>
                                </p:cTn>
                              </p:par>
                            </p:childTnLst>
                          </p:cTn>
                        </p:par>
                      </p:childTnLst>
                    </p:cTn>
                  </p:par>
                </p:childTnLst>
              </p:cTn>
              <p:nextCondLst>
                <p:cond evt="onClick" delay="0">
                  <p:tgtEl>
                    <p:spTgt spid="2344"/>
                  </p:tgtEl>
                </p:cond>
              </p:nextCondLst>
            </p:seq>
            <p:seq concurrent="1" nextAc="seek">
              <p:cTn id="4269" restart="whenNotActive" fill="hold" evtFilter="cancelBubble" nodeType="interactiveSeq">
                <p:stCondLst>
                  <p:cond evt="onClick" delay="0">
                    <p:tgtEl>
                      <p:spTgt spid="2345"/>
                    </p:tgtEl>
                  </p:cond>
                </p:stCondLst>
                <p:endSync evt="end" delay="0">
                  <p:rtn val="all"/>
                </p:endSync>
                <p:childTnLst>
                  <p:par>
                    <p:cTn id="4270" fill="hold">
                      <p:stCondLst>
                        <p:cond delay="0"/>
                      </p:stCondLst>
                      <p:childTnLst>
                        <p:par>
                          <p:cTn id="4271" fill="hold">
                            <p:stCondLst>
                              <p:cond delay="0"/>
                            </p:stCondLst>
                            <p:childTnLst>
                              <p:par>
                                <p:cTn id="4272" presetID="1" presetClass="exit" presetSubtype="0" fill="hold" grpId="0" nodeType="clickEffect">
                                  <p:stCondLst>
                                    <p:cond delay="0"/>
                                  </p:stCondLst>
                                  <p:childTnLst>
                                    <p:set>
                                      <p:cBhvr>
                                        <p:cTn id="4273" dur="1" fill="hold">
                                          <p:stCondLst>
                                            <p:cond delay="0"/>
                                          </p:stCondLst>
                                        </p:cTn>
                                        <p:tgtEl>
                                          <p:spTgt spid="2345"/>
                                        </p:tgtEl>
                                        <p:attrNameLst>
                                          <p:attrName>style.visibility</p:attrName>
                                        </p:attrNameLst>
                                      </p:cBhvr>
                                      <p:to>
                                        <p:strVal val="hidden"/>
                                      </p:to>
                                    </p:set>
                                  </p:childTnLst>
                                </p:cTn>
                              </p:par>
                            </p:childTnLst>
                          </p:cTn>
                        </p:par>
                      </p:childTnLst>
                    </p:cTn>
                  </p:par>
                </p:childTnLst>
              </p:cTn>
              <p:nextCondLst>
                <p:cond evt="onClick" delay="0">
                  <p:tgtEl>
                    <p:spTgt spid="2345"/>
                  </p:tgtEl>
                </p:cond>
              </p:nextCondLst>
            </p:seq>
            <p:seq concurrent="1" nextAc="seek">
              <p:cTn id="4274" restart="whenNotActive" fill="hold" evtFilter="cancelBubble" nodeType="interactiveSeq">
                <p:stCondLst>
                  <p:cond evt="onClick" delay="0">
                    <p:tgtEl>
                      <p:spTgt spid="2346"/>
                    </p:tgtEl>
                  </p:cond>
                </p:stCondLst>
                <p:endSync evt="end" delay="0">
                  <p:rtn val="all"/>
                </p:endSync>
                <p:childTnLst>
                  <p:par>
                    <p:cTn id="4275" fill="hold">
                      <p:stCondLst>
                        <p:cond delay="0"/>
                      </p:stCondLst>
                      <p:childTnLst>
                        <p:par>
                          <p:cTn id="4276" fill="hold">
                            <p:stCondLst>
                              <p:cond delay="0"/>
                            </p:stCondLst>
                            <p:childTnLst>
                              <p:par>
                                <p:cTn id="4277" presetID="1" presetClass="exit" presetSubtype="0" fill="hold" grpId="0" nodeType="clickEffect">
                                  <p:stCondLst>
                                    <p:cond delay="0"/>
                                  </p:stCondLst>
                                  <p:childTnLst>
                                    <p:set>
                                      <p:cBhvr>
                                        <p:cTn id="4278" dur="1" fill="hold">
                                          <p:stCondLst>
                                            <p:cond delay="0"/>
                                          </p:stCondLst>
                                        </p:cTn>
                                        <p:tgtEl>
                                          <p:spTgt spid="2346"/>
                                        </p:tgtEl>
                                        <p:attrNameLst>
                                          <p:attrName>style.visibility</p:attrName>
                                        </p:attrNameLst>
                                      </p:cBhvr>
                                      <p:to>
                                        <p:strVal val="hidden"/>
                                      </p:to>
                                    </p:set>
                                  </p:childTnLst>
                                </p:cTn>
                              </p:par>
                            </p:childTnLst>
                          </p:cTn>
                        </p:par>
                      </p:childTnLst>
                    </p:cTn>
                  </p:par>
                </p:childTnLst>
              </p:cTn>
              <p:nextCondLst>
                <p:cond evt="onClick" delay="0">
                  <p:tgtEl>
                    <p:spTgt spid="2346"/>
                  </p:tgtEl>
                </p:cond>
              </p:nextCondLst>
            </p:seq>
            <p:seq concurrent="1" nextAc="seek">
              <p:cTn id="4279" restart="whenNotActive" fill="hold" evtFilter="cancelBubble" nodeType="interactiveSeq">
                <p:stCondLst>
                  <p:cond evt="onClick" delay="0">
                    <p:tgtEl>
                      <p:spTgt spid="2347"/>
                    </p:tgtEl>
                  </p:cond>
                </p:stCondLst>
                <p:endSync evt="end" delay="0">
                  <p:rtn val="all"/>
                </p:endSync>
                <p:childTnLst>
                  <p:par>
                    <p:cTn id="4280" fill="hold">
                      <p:stCondLst>
                        <p:cond delay="0"/>
                      </p:stCondLst>
                      <p:childTnLst>
                        <p:par>
                          <p:cTn id="4281" fill="hold">
                            <p:stCondLst>
                              <p:cond delay="0"/>
                            </p:stCondLst>
                            <p:childTnLst>
                              <p:par>
                                <p:cTn id="4282" presetID="1" presetClass="exit" presetSubtype="0" fill="hold" grpId="0" nodeType="clickEffect">
                                  <p:stCondLst>
                                    <p:cond delay="0"/>
                                  </p:stCondLst>
                                  <p:childTnLst>
                                    <p:set>
                                      <p:cBhvr>
                                        <p:cTn id="4283" dur="1" fill="hold">
                                          <p:stCondLst>
                                            <p:cond delay="0"/>
                                          </p:stCondLst>
                                        </p:cTn>
                                        <p:tgtEl>
                                          <p:spTgt spid="2347"/>
                                        </p:tgtEl>
                                        <p:attrNameLst>
                                          <p:attrName>style.visibility</p:attrName>
                                        </p:attrNameLst>
                                      </p:cBhvr>
                                      <p:to>
                                        <p:strVal val="hidden"/>
                                      </p:to>
                                    </p:set>
                                  </p:childTnLst>
                                </p:cTn>
                              </p:par>
                            </p:childTnLst>
                          </p:cTn>
                        </p:par>
                      </p:childTnLst>
                    </p:cTn>
                  </p:par>
                </p:childTnLst>
              </p:cTn>
              <p:nextCondLst>
                <p:cond evt="onClick" delay="0">
                  <p:tgtEl>
                    <p:spTgt spid="2347"/>
                  </p:tgtEl>
                </p:cond>
              </p:nextCondLst>
            </p:seq>
            <p:seq concurrent="1" nextAc="seek">
              <p:cTn id="4284" restart="whenNotActive" fill="hold" evtFilter="cancelBubble" nodeType="interactiveSeq">
                <p:stCondLst>
                  <p:cond evt="onClick" delay="0">
                    <p:tgtEl>
                      <p:spTgt spid="2348"/>
                    </p:tgtEl>
                  </p:cond>
                </p:stCondLst>
                <p:endSync evt="end" delay="0">
                  <p:rtn val="all"/>
                </p:endSync>
                <p:childTnLst>
                  <p:par>
                    <p:cTn id="4285" fill="hold">
                      <p:stCondLst>
                        <p:cond delay="0"/>
                      </p:stCondLst>
                      <p:childTnLst>
                        <p:par>
                          <p:cTn id="4286" fill="hold">
                            <p:stCondLst>
                              <p:cond delay="0"/>
                            </p:stCondLst>
                            <p:childTnLst>
                              <p:par>
                                <p:cTn id="4287" presetID="1" presetClass="exit" presetSubtype="0" fill="hold" grpId="0" nodeType="clickEffect">
                                  <p:stCondLst>
                                    <p:cond delay="0"/>
                                  </p:stCondLst>
                                  <p:childTnLst>
                                    <p:set>
                                      <p:cBhvr>
                                        <p:cTn id="4288" dur="1" fill="hold">
                                          <p:stCondLst>
                                            <p:cond delay="0"/>
                                          </p:stCondLst>
                                        </p:cTn>
                                        <p:tgtEl>
                                          <p:spTgt spid="2348"/>
                                        </p:tgtEl>
                                        <p:attrNameLst>
                                          <p:attrName>style.visibility</p:attrName>
                                        </p:attrNameLst>
                                      </p:cBhvr>
                                      <p:to>
                                        <p:strVal val="hidden"/>
                                      </p:to>
                                    </p:set>
                                  </p:childTnLst>
                                </p:cTn>
                              </p:par>
                            </p:childTnLst>
                          </p:cTn>
                        </p:par>
                      </p:childTnLst>
                    </p:cTn>
                  </p:par>
                </p:childTnLst>
              </p:cTn>
              <p:nextCondLst>
                <p:cond evt="onClick" delay="0">
                  <p:tgtEl>
                    <p:spTgt spid="2348"/>
                  </p:tgtEl>
                </p:cond>
              </p:nextCondLst>
            </p:seq>
            <p:seq concurrent="1" nextAc="seek">
              <p:cTn id="4289" restart="whenNotActive" fill="hold" evtFilter="cancelBubble" nodeType="interactiveSeq">
                <p:stCondLst>
                  <p:cond evt="onClick" delay="0">
                    <p:tgtEl>
                      <p:spTgt spid="2349"/>
                    </p:tgtEl>
                  </p:cond>
                </p:stCondLst>
                <p:endSync evt="end" delay="0">
                  <p:rtn val="all"/>
                </p:endSync>
                <p:childTnLst>
                  <p:par>
                    <p:cTn id="4290" fill="hold">
                      <p:stCondLst>
                        <p:cond delay="0"/>
                      </p:stCondLst>
                      <p:childTnLst>
                        <p:par>
                          <p:cTn id="4291" fill="hold">
                            <p:stCondLst>
                              <p:cond delay="0"/>
                            </p:stCondLst>
                            <p:childTnLst>
                              <p:par>
                                <p:cTn id="4292" presetID="1" presetClass="exit" presetSubtype="0" fill="hold" grpId="0" nodeType="clickEffect">
                                  <p:stCondLst>
                                    <p:cond delay="0"/>
                                  </p:stCondLst>
                                  <p:childTnLst>
                                    <p:set>
                                      <p:cBhvr>
                                        <p:cTn id="4293" dur="1" fill="hold">
                                          <p:stCondLst>
                                            <p:cond delay="0"/>
                                          </p:stCondLst>
                                        </p:cTn>
                                        <p:tgtEl>
                                          <p:spTgt spid="2349"/>
                                        </p:tgtEl>
                                        <p:attrNameLst>
                                          <p:attrName>style.visibility</p:attrName>
                                        </p:attrNameLst>
                                      </p:cBhvr>
                                      <p:to>
                                        <p:strVal val="hidden"/>
                                      </p:to>
                                    </p:set>
                                  </p:childTnLst>
                                </p:cTn>
                              </p:par>
                            </p:childTnLst>
                          </p:cTn>
                        </p:par>
                      </p:childTnLst>
                    </p:cTn>
                  </p:par>
                </p:childTnLst>
              </p:cTn>
              <p:nextCondLst>
                <p:cond evt="onClick" delay="0">
                  <p:tgtEl>
                    <p:spTgt spid="2349"/>
                  </p:tgtEl>
                </p:cond>
              </p:nextCondLst>
            </p:seq>
            <p:seq concurrent="1" nextAc="seek">
              <p:cTn id="4294" restart="whenNotActive" fill="hold" evtFilter="cancelBubble" nodeType="interactiveSeq">
                <p:stCondLst>
                  <p:cond evt="onClick" delay="0">
                    <p:tgtEl>
                      <p:spTgt spid="2350"/>
                    </p:tgtEl>
                  </p:cond>
                </p:stCondLst>
                <p:endSync evt="end" delay="0">
                  <p:rtn val="all"/>
                </p:endSync>
                <p:childTnLst>
                  <p:par>
                    <p:cTn id="4295" fill="hold">
                      <p:stCondLst>
                        <p:cond delay="0"/>
                      </p:stCondLst>
                      <p:childTnLst>
                        <p:par>
                          <p:cTn id="4296" fill="hold">
                            <p:stCondLst>
                              <p:cond delay="0"/>
                            </p:stCondLst>
                            <p:childTnLst>
                              <p:par>
                                <p:cTn id="4297" presetID="1" presetClass="exit" presetSubtype="0" fill="hold" grpId="0" nodeType="clickEffect">
                                  <p:stCondLst>
                                    <p:cond delay="0"/>
                                  </p:stCondLst>
                                  <p:childTnLst>
                                    <p:set>
                                      <p:cBhvr>
                                        <p:cTn id="4298" dur="1" fill="hold">
                                          <p:stCondLst>
                                            <p:cond delay="0"/>
                                          </p:stCondLst>
                                        </p:cTn>
                                        <p:tgtEl>
                                          <p:spTgt spid="2350"/>
                                        </p:tgtEl>
                                        <p:attrNameLst>
                                          <p:attrName>style.visibility</p:attrName>
                                        </p:attrNameLst>
                                      </p:cBhvr>
                                      <p:to>
                                        <p:strVal val="hidden"/>
                                      </p:to>
                                    </p:set>
                                  </p:childTnLst>
                                </p:cTn>
                              </p:par>
                            </p:childTnLst>
                          </p:cTn>
                        </p:par>
                      </p:childTnLst>
                    </p:cTn>
                  </p:par>
                </p:childTnLst>
              </p:cTn>
              <p:nextCondLst>
                <p:cond evt="onClick" delay="0">
                  <p:tgtEl>
                    <p:spTgt spid="2350"/>
                  </p:tgtEl>
                </p:cond>
              </p:nextCondLst>
            </p:seq>
            <p:seq concurrent="1" nextAc="seek">
              <p:cTn id="4299" restart="whenNotActive" fill="hold" evtFilter="cancelBubble" nodeType="interactiveSeq">
                <p:stCondLst>
                  <p:cond evt="onClick" delay="0">
                    <p:tgtEl>
                      <p:spTgt spid="2351"/>
                    </p:tgtEl>
                  </p:cond>
                </p:stCondLst>
                <p:endSync evt="end" delay="0">
                  <p:rtn val="all"/>
                </p:endSync>
                <p:childTnLst>
                  <p:par>
                    <p:cTn id="4300" fill="hold">
                      <p:stCondLst>
                        <p:cond delay="0"/>
                      </p:stCondLst>
                      <p:childTnLst>
                        <p:par>
                          <p:cTn id="4301" fill="hold">
                            <p:stCondLst>
                              <p:cond delay="0"/>
                            </p:stCondLst>
                            <p:childTnLst>
                              <p:par>
                                <p:cTn id="4302" presetID="1" presetClass="exit" presetSubtype="0" fill="hold" grpId="0" nodeType="clickEffect">
                                  <p:stCondLst>
                                    <p:cond delay="0"/>
                                  </p:stCondLst>
                                  <p:childTnLst>
                                    <p:set>
                                      <p:cBhvr>
                                        <p:cTn id="4303" dur="1" fill="hold">
                                          <p:stCondLst>
                                            <p:cond delay="0"/>
                                          </p:stCondLst>
                                        </p:cTn>
                                        <p:tgtEl>
                                          <p:spTgt spid="2351"/>
                                        </p:tgtEl>
                                        <p:attrNameLst>
                                          <p:attrName>style.visibility</p:attrName>
                                        </p:attrNameLst>
                                      </p:cBhvr>
                                      <p:to>
                                        <p:strVal val="hidden"/>
                                      </p:to>
                                    </p:set>
                                  </p:childTnLst>
                                </p:cTn>
                              </p:par>
                            </p:childTnLst>
                          </p:cTn>
                        </p:par>
                      </p:childTnLst>
                    </p:cTn>
                  </p:par>
                </p:childTnLst>
              </p:cTn>
              <p:nextCondLst>
                <p:cond evt="onClick" delay="0">
                  <p:tgtEl>
                    <p:spTgt spid="2351"/>
                  </p:tgtEl>
                </p:cond>
              </p:nextCondLst>
            </p:seq>
            <p:seq concurrent="1" nextAc="seek">
              <p:cTn id="4304" restart="whenNotActive" fill="hold" evtFilter="cancelBubble" nodeType="interactiveSeq">
                <p:stCondLst>
                  <p:cond evt="onClick" delay="0">
                    <p:tgtEl>
                      <p:spTgt spid="2352"/>
                    </p:tgtEl>
                  </p:cond>
                </p:stCondLst>
                <p:endSync evt="end" delay="0">
                  <p:rtn val="all"/>
                </p:endSync>
                <p:childTnLst>
                  <p:par>
                    <p:cTn id="4305" fill="hold">
                      <p:stCondLst>
                        <p:cond delay="0"/>
                      </p:stCondLst>
                      <p:childTnLst>
                        <p:par>
                          <p:cTn id="4306" fill="hold">
                            <p:stCondLst>
                              <p:cond delay="0"/>
                            </p:stCondLst>
                            <p:childTnLst>
                              <p:par>
                                <p:cTn id="4307" presetID="1" presetClass="exit" presetSubtype="0" fill="hold" grpId="0" nodeType="clickEffect">
                                  <p:stCondLst>
                                    <p:cond delay="0"/>
                                  </p:stCondLst>
                                  <p:childTnLst>
                                    <p:set>
                                      <p:cBhvr>
                                        <p:cTn id="4308" dur="1" fill="hold">
                                          <p:stCondLst>
                                            <p:cond delay="0"/>
                                          </p:stCondLst>
                                        </p:cTn>
                                        <p:tgtEl>
                                          <p:spTgt spid="2352"/>
                                        </p:tgtEl>
                                        <p:attrNameLst>
                                          <p:attrName>style.visibility</p:attrName>
                                        </p:attrNameLst>
                                      </p:cBhvr>
                                      <p:to>
                                        <p:strVal val="hidden"/>
                                      </p:to>
                                    </p:set>
                                  </p:childTnLst>
                                </p:cTn>
                              </p:par>
                            </p:childTnLst>
                          </p:cTn>
                        </p:par>
                      </p:childTnLst>
                    </p:cTn>
                  </p:par>
                </p:childTnLst>
              </p:cTn>
              <p:nextCondLst>
                <p:cond evt="onClick" delay="0">
                  <p:tgtEl>
                    <p:spTgt spid="2352"/>
                  </p:tgtEl>
                </p:cond>
              </p:nextCondLst>
            </p:seq>
            <p:seq concurrent="1" nextAc="seek">
              <p:cTn id="4309" restart="whenNotActive" fill="hold" evtFilter="cancelBubble" nodeType="interactiveSeq">
                <p:stCondLst>
                  <p:cond evt="onClick" delay="0">
                    <p:tgtEl>
                      <p:spTgt spid="2353"/>
                    </p:tgtEl>
                  </p:cond>
                </p:stCondLst>
                <p:endSync evt="end" delay="0">
                  <p:rtn val="all"/>
                </p:endSync>
                <p:childTnLst>
                  <p:par>
                    <p:cTn id="4310" fill="hold">
                      <p:stCondLst>
                        <p:cond delay="0"/>
                      </p:stCondLst>
                      <p:childTnLst>
                        <p:par>
                          <p:cTn id="4311" fill="hold">
                            <p:stCondLst>
                              <p:cond delay="0"/>
                            </p:stCondLst>
                            <p:childTnLst>
                              <p:par>
                                <p:cTn id="4312" presetID="1" presetClass="exit" presetSubtype="0" fill="hold" grpId="0" nodeType="clickEffect">
                                  <p:stCondLst>
                                    <p:cond delay="0"/>
                                  </p:stCondLst>
                                  <p:childTnLst>
                                    <p:set>
                                      <p:cBhvr>
                                        <p:cTn id="4313" dur="1" fill="hold">
                                          <p:stCondLst>
                                            <p:cond delay="0"/>
                                          </p:stCondLst>
                                        </p:cTn>
                                        <p:tgtEl>
                                          <p:spTgt spid="2353"/>
                                        </p:tgtEl>
                                        <p:attrNameLst>
                                          <p:attrName>style.visibility</p:attrName>
                                        </p:attrNameLst>
                                      </p:cBhvr>
                                      <p:to>
                                        <p:strVal val="hidden"/>
                                      </p:to>
                                    </p:set>
                                  </p:childTnLst>
                                </p:cTn>
                              </p:par>
                            </p:childTnLst>
                          </p:cTn>
                        </p:par>
                      </p:childTnLst>
                    </p:cTn>
                  </p:par>
                </p:childTnLst>
              </p:cTn>
              <p:nextCondLst>
                <p:cond evt="onClick" delay="0">
                  <p:tgtEl>
                    <p:spTgt spid="2353"/>
                  </p:tgtEl>
                </p:cond>
              </p:nextCondLst>
            </p:seq>
            <p:seq concurrent="1" nextAc="seek">
              <p:cTn id="4314" restart="whenNotActive" fill="hold" evtFilter="cancelBubble" nodeType="interactiveSeq">
                <p:stCondLst>
                  <p:cond evt="onClick" delay="0">
                    <p:tgtEl>
                      <p:spTgt spid="2354"/>
                    </p:tgtEl>
                  </p:cond>
                </p:stCondLst>
                <p:endSync evt="end" delay="0">
                  <p:rtn val="all"/>
                </p:endSync>
                <p:childTnLst>
                  <p:par>
                    <p:cTn id="4315" fill="hold">
                      <p:stCondLst>
                        <p:cond delay="0"/>
                      </p:stCondLst>
                      <p:childTnLst>
                        <p:par>
                          <p:cTn id="4316" fill="hold">
                            <p:stCondLst>
                              <p:cond delay="0"/>
                            </p:stCondLst>
                            <p:childTnLst>
                              <p:par>
                                <p:cTn id="4317" presetID="1" presetClass="exit" presetSubtype="0" fill="hold" grpId="0" nodeType="clickEffect">
                                  <p:stCondLst>
                                    <p:cond delay="0"/>
                                  </p:stCondLst>
                                  <p:childTnLst>
                                    <p:set>
                                      <p:cBhvr>
                                        <p:cTn id="4318" dur="1" fill="hold">
                                          <p:stCondLst>
                                            <p:cond delay="0"/>
                                          </p:stCondLst>
                                        </p:cTn>
                                        <p:tgtEl>
                                          <p:spTgt spid="2354"/>
                                        </p:tgtEl>
                                        <p:attrNameLst>
                                          <p:attrName>style.visibility</p:attrName>
                                        </p:attrNameLst>
                                      </p:cBhvr>
                                      <p:to>
                                        <p:strVal val="hidden"/>
                                      </p:to>
                                    </p:set>
                                  </p:childTnLst>
                                </p:cTn>
                              </p:par>
                            </p:childTnLst>
                          </p:cTn>
                        </p:par>
                      </p:childTnLst>
                    </p:cTn>
                  </p:par>
                </p:childTnLst>
              </p:cTn>
              <p:nextCondLst>
                <p:cond evt="onClick" delay="0">
                  <p:tgtEl>
                    <p:spTgt spid="2354"/>
                  </p:tgtEl>
                </p:cond>
              </p:nextCondLst>
            </p:seq>
            <p:seq concurrent="1" nextAc="seek">
              <p:cTn id="4319" restart="whenNotActive" fill="hold" evtFilter="cancelBubble" nodeType="interactiveSeq">
                <p:stCondLst>
                  <p:cond evt="onClick" delay="0">
                    <p:tgtEl>
                      <p:spTgt spid="2355"/>
                    </p:tgtEl>
                  </p:cond>
                </p:stCondLst>
                <p:endSync evt="end" delay="0">
                  <p:rtn val="all"/>
                </p:endSync>
                <p:childTnLst>
                  <p:par>
                    <p:cTn id="4320" fill="hold">
                      <p:stCondLst>
                        <p:cond delay="0"/>
                      </p:stCondLst>
                      <p:childTnLst>
                        <p:par>
                          <p:cTn id="4321" fill="hold">
                            <p:stCondLst>
                              <p:cond delay="0"/>
                            </p:stCondLst>
                            <p:childTnLst>
                              <p:par>
                                <p:cTn id="4322" presetID="1" presetClass="exit" presetSubtype="0" fill="hold" grpId="0" nodeType="clickEffect">
                                  <p:stCondLst>
                                    <p:cond delay="0"/>
                                  </p:stCondLst>
                                  <p:childTnLst>
                                    <p:set>
                                      <p:cBhvr>
                                        <p:cTn id="4323" dur="1" fill="hold">
                                          <p:stCondLst>
                                            <p:cond delay="0"/>
                                          </p:stCondLst>
                                        </p:cTn>
                                        <p:tgtEl>
                                          <p:spTgt spid="2355"/>
                                        </p:tgtEl>
                                        <p:attrNameLst>
                                          <p:attrName>style.visibility</p:attrName>
                                        </p:attrNameLst>
                                      </p:cBhvr>
                                      <p:to>
                                        <p:strVal val="hidden"/>
                                      </p:to>
                                    </p:set>
                                  </p:childTnLst>
                                </p:cTn>
                              </p:par>
                            </p:childTnLst>
                          </p:cTn>
                        </p:par>
                      </p:childTnLst>
                    </p:cTn>
                  </p:par>
                </p:childTnLst>
              </p:cTn>
              <p:nextCondLst>
                <p:cond evt="onClick" delay="0">
                  <p:tgtEl>
                    <p:spTgt spid="2355"/>
                  </p:tgtEl>
                </p:cond>
              </p:nextCondLst>
            </p:seq>
            <p:seq concurrent="1" nextAc="seek">
              <p:cTn id="4324" restart="whenNotActive" fill="hold" evtFilter="cancelBubble" nodeType="interactiveSeq">
                <p:stCondLst>
                  <p:cond evt="onClick" delay="0">
                    <p:tgtEl>
                      <p:spTgt spid="2356"/>
                    </p:tgtEl>
                  </p:cond>
                </p:stCondLst>
                <p:endSync evt="end" delay="0">
                  <p:rtn val="all"/>
                </p:endSync>
                <p:childTnLst>
                  <p:par>
                    <p:cTn id="4325" fill="hold">
                      <p:stCondLst>
                        <p:cond delay="0"/>
                      </p:stCondLst>
                      <p:childTnLst>
                        <p:par>
                          <p:cTn id="4326" fill="hold">
                            <p:stCondLst>
                              <p:cond delay="0"/>
                            </p:stCondLst>
                            <p:childTnLst>
                              <p:par>
                                <p:cTn id="4327" presetID="1" presetClass="exit" presetSubtype="0" fill="hold" grpId="0" nodeType="clickEffect">
                                  <p:stCondLst>
                                    <p:cond delay="0"/>
                                  </p:stCondLst>
                                  <p:childTnLst>
                                    <p:set>
                                      <p:cBhvr>
                                        <p:cTn id="4328" dur="1" fill="hold">
                                          <p:stCondLst>
                                            <p:cond delay="0"/>
                                          </p:stCondLst>
                                        </p:cTn>
                                        <p:tgtEl>
                                          <p:spTgt spid="2356"/>
                                        </p:tgtEl>
                                        <p:attrNameLst>
                                          <p:attrName>style.visibility</p:attrName>
                                        </p:attrNameLst>
                                      </p:cBhvr>
                                      <p:to>
                                        <p:strVal val="hidden"/>
                                      </p:to>
                                    </p:set>
                                  </p:childTnLst>
                                </p:cTn>
                              </p:par>
                            </p:childTnLst>
                          </p:cTn>
                        </p:par>
                      </p:childTnLst>
                    </p:cTn>
                  </p:par>
                </p:childTnLst>
              </p:cTn>
              <p:nextCondLst>
                <p:cond evt="onClick" delay="0">
                  <p:tgtEl>
                    <p:spTgt spid="2356"/>
                  </p:tgtEl>
                </p:cond>
              </p:nextCondLst>
            </p:seq>
            <p:seq concurrent="1" nextAc="seek">
              <p:cTn id="4329" restart="whenNotActive" fill="hold" evtFilter="cancelBubble" nodeType="interactiveSeq">
                <p:stCondLst>
                  <p:cond evt="onClick" delay="0">
                    <p:tgtEl>
                      <p:spTgt spid="2357"/>
                    </p:tgtEl>
                  </p:cond>
                </p:stCondLst>
                <p:endSync evt="end" delay="0">
                  <p:rtn val="all"/>
                </p:endSync>
                <p:childTnLst>
                  <p:par>
                    <p:cTn id="4330" fill="hold">
                      <p:stCondLst>
                        <p:cond delay="0"/>
                      </p:stCondLst>
                      <p:childTnLst>
                        <p:par>
                          <p:cTn id="4331" fill="hold">
                            <p:stCondLst>
                              <p:cond delay="0"/>
                            </p:stCondLst>
                            <p:childTnLst>
                              <p:par>
                                <p:cTn id="4332" presetID="1" presetClass="exit" presetSubtype="0" fill="hold" grpId="0" nodeType="clickEffect">
                                  <p:stCondLst>
                                    <p:cond delay="0"/>
                                  </p:stCondLst>
                                  <p:childTnLst>
                                    <p:set>
                                      <p:cBhvr>
                                        <p:cTn id="4333" dur="1" fill="hold">
                                          <p:stCondLst>
                                            <p:cond delay="0"/>
                                          </p:stCondLst>
                                        </p:cTn>
                                        <p:tgtEl>
                                          <p:spTgt spid="2357"/>
                                        </p:tgtEl>
                                        <p:attrNameLst>
                                          <p:attrName>style.visibility</p:attrName>
                                        </p:attrNameLst>
                                      </p:cBhvr>
                                      <p:to>
                                        <p:strVal val="hidden"/>
                                      </p:to>
                                    </p:set>
                                  </p:childTnLst>
                                </p:cTn>
                              </p:par>
                            </p:childTnLst>
                          </p:cTn>
                        </p:par>
                      </p:childTnLst>
                    </p:cTn>
                  </p:par>
                </p:childTnLst>
              </p:cTn>
              <p:nextCondLst>
                <p:cond evt="onClick" delay="0">
                  <p:tgtEl>
                    <p:spTgt spid="2357"/>
                  </p:tgtEl>
                </p:cond>
              </p:nextCondLst>
            </p:seq>
            <p:seq concurrent="1" nextAc="seek">
              <p:cTn id="4334" restart="whenNotActive" fill="hold" evtFilter="cancelBubble" nodeType="interactiveSeq">
                <p:stCondLst>
                  <p:cond evt="onClick" delay="0">
                    <p:tgtEl>
                      <p:spTgt spid="2358"/>
                    </p:tgtEl>
                  </p:cond>
                </p:stCondLst>
                <p:endSync evt="end" delay="0">
                  <p:rtn val="all"/>
                </p:endSync>
                <p:childTnLst>
                  <p:par>
                    <p:cTn id="4335" fill="hold">
                      <p:stCondLst>
                        <p:cond delay="0"/>
                      </p:stCondLst>
                      <p:childTnLst>
                        <p:par>
                          <p:cTn id="4336" fill="hold">
                            <p:stCondLst>
                              <p:cond delay="0"/>
                            </p:stCondLst>
                            <p:childTnLst>
                              <p:par>
                                <p:cTn id="4337" presetID="1" presetClass="exit" presetSubtype="0" fill="hold" grpId="0" nodeType="clickEffect">
                                  <p:stCondLst>
                                    <p:cond delay="0"/>
                                  </p:stCondLst>
                                  <p:childTnLst>
                                    <p:set>
                                      <p:cBhvr>
                                        <p:cTn id="4338" dur="1" fill="hold">
                                          <p:stCondLst>
                                            <p:cond delay="0"/>
                                          </p:stCondLst>
                                        </p:cTn>
                                        <p:tgtEl>
                                          <p:spTgt spid="2358"/>
                                        </p:tgtEl>
                                        <p:attrNameLst>
                                          <p:attrName>style.visibility</p:attrName>
                                        </p:attrNameLst>
                                      </p:cBhvr>
                                      <p:to>
                                        <p:strVal val="hidden"/>
                                      </p:to>
                                    </p:set>
                                  </p:childTnLst>
                                </p:cTn>
                              </p:par>
                            </p:childTnLst>
                          </p:cTn>
                        </p:par>
                      </p:childTnLst>
                    </p:cTn>
                  </p:par>
                </p:childTnLst>
              </p:cTn>
              <p:nextCondLst>
                <p:cond evt="onClick" delay="0">
                  <p:tgtEl>
                    <p:spTgt spid="2358"/>
                  </p:tgtEl>
                </p:cond>
              </p:nextCondLst>
            </p:seq>
            <p:seq concurrent="1" nextAc="seek">
              <p:cTn id="4339" restart="whenNotActive" fill="hold" evtFilter="cancelBubble" nodeType="interactiveSeq">
                <p:stCondLst>
                  <p:cond evt="onClick" delay="0">
                    <p:tgtEl>
                      <p:spTgt spid="2359"/>
                    </p:tgtEl>
                  </p:cond>
                </p:stCondLst>
                <p:endSync evt="end" delay="0">
                  <p:rtn val="all"/>
                </p:endSync>
                <p:childTnLst>
                  <p:par>
                    <p:cTn id="4340" fill="hold">
                      <p:stCondLst>
                        <p:cond delay="0"/>
                      </p:stCondLst>
                      <p:childTnLst>
                        <p:par>
                          <p:cTn id="4341" fill="hold">
                            <p:stCondLst>
                              <p:cond delay="0"/>
                            </p:stCondLst>
                            <p:childTnLst>
                              <p:par>
                                <p:cTn id="4342" presetID="1" presetClass="exit" presetSubtype="0" fill="hold" grpId="0" nodeType="clickEffect">
                                  <p:stCondLst>
                                    <p:cond delay="0"/>
                                  </p:stCondLst>
                                  <p:childTnLst>
                                    <p:set>
                                      <p:cBhvr>
                                        <p:cTn id="4343" dur="1" fill="hold">
                                          <p:stCondLst>
                                            <p:cond delay="0"/>
                                          </p:stCondLst>
                                        </p:cTn>
                                        <p:tgtEl>
                                          <p:spTgt spid="2359"/>
                                        </p:tgtEl>
                                        <p:attrNameLst>
                                          <p:attrName>style.visibility</p:attrName>
                                        </p:attrNameLst>
                                      </p:cBhvr>
                                      <p:to>
                                        <p:strVal val="hidden"/>
                                      </p:to>
                                    </p:set>
                                  </p:childTnLst>
                                </p:cTn>
                              </p:par>
                            </p:childTnLst>
                          </p:cTn>
                        </p:par>
                      </p:childTnLst>
                    </p:cTn>
                  </p:par>
                </p:childTnLst>
              </p:cTn>
              <p:nextCondLst>
                <p:cond evt="onClick" delay="0">
                  <p:tgtEl>
                    <p:spTgt spid="2359"/>
                  </p:tgtEl>
                </p:cond>
              </p:nextCondLst>
            </p:seq>
            <p:seq concurrent="1" nextAc="seek">
              <p:cTn id="4344" restart="whenNotActive" fill="hold" evtFilter="cancelBubble" nodeType="interactiveSeq">
                <p:stCondLst>
                  <p:cond evt="onClick" delay="0">
                    <p:tgtEl>
                      <p:spTgt spid="2360"/>
                    </p:tgtEl>
                  </p:cond>
                </p:stCondLst>
                <p:endSync evt="end" delay="0">
                  <p:rtn val="all"/>
                </p:endSync>
                <p:childTnLst>
                  <p:par>
                    <p:cTn id="4345" fill="hold">
                      <p:stCondLst>
                        <p:cond delay="0"/>
                      </p:stCondLst>
                      <p:childTnLst>
                        <p:par>
                          <p:cTn id="4346" fill="hold">
                            <p:stCondLst>
                              <p:cond delay="0"/>
                            </p:stCondLst>
                            <p:childTnLst>
                              <p:par>
                                <p:cTn id="4347" presetID="1" presetClass="exit" presetSubtype="0" fill="hold" grpId="0" nodeType="clickEffect">
                                  <p:stCondLst>
                                    <p:cond delay="0"/>
                                  </p:stCondLst>
                                  <p:childTnLst>
                                    <p:set>
                                      <p:cBhvr>
                                        <p:cTn id="4348" dur="1" fill="hold">
                                          <p:stCondLst>
                                            <p:cond delay="0"/>
                                          </p:stCondLst>
                                        </p:cTn>
                                        <p:tgtEl>
                                          <p:spTgt spid="2360"/>
                                        </p:tgtEl>
                                        <p:attrNameLst>
                                          <p:attrName>style.visibility</p:attrName>
                                        </p:attrNameLst>
                                      </p:cBhvr>
                                      <p:to>
                                        <p:strVal val="hidden"/>
                                      </p:to>
                                    </p:set>
                                  </p:childTnLst>
                                </p:cTn>
                              </p:par>
                            </p:childTnLst>
                          </p:cTn>
                        </p:par>
                      </p:childTnLst>
                    </p:cTn>
                  </p:par>
                </p:childTnLst>
              </p:cTn>
              <p:nextCondLst>
                <p:cond evt="onClick" delay="0">
                  <p:tgtEl>
                    <p:spTgt spid="2360"/>
                  </p:tgtEl>
                </p:cond>
              </p:nextCondLst>
            </p:seq>
            <p:seq concurrent="1" nextAc="seek">
              <p:cTn id="4349" restart="whenNotActive" fill="hold" evtFilter="cancelBubble" nodeType="interactiveSeq">
                <p:stCondLst>
                  <p:cond evt="onClick" delay="0">
                    <p:tgtEl>
                      <p:spTgt spid="2361"/>
                    </p:tgtEl>
                  </p:cond>
                </p:stCondLst>
                <p:endSync evt="end" delay="0">
                  <p:rtn val="all"/>
                </p:endSync>
                <p:childTnLst>
                  <p:par>
                    <p:cTn id="4350" fill="hold">
                      <p:stCondLst>
                        <p:cond delay="0"/>
                      </p:stCondLst>
                      <p:childTnLst>
                        <p:par>
                          <p:cTn id="4351" fill="hold">
                            <p:stCondLst>
                              <p:cond delay="0"/>
                            </p:stCondLst>
                            <p:childTnLst>
                              <p:par>
                                <p:cTn id="4352" presetID="1" presetClass="exit" presetSubtype="0" fill="hold" grpId="0" nodeType="clickEffect">
                                  <p:stCondLst>
                                    <p:cond delay="0"/>
                                  </p:stCondLst>
                                  <p:childTnLst>
                                    <p:set>
                                      <p:cBhvr>
                                        <p:cTn id="4353" dur="1" fill="hold">
                                          <p:stCondLst>
                                            <p:cond delay="0"/>
                                          </p:stCondLst>
                                        </p:cTn>
                                        <p:tgtEl>
                                          <p:spTgt spid="2361"/>
                                        </p:tgtEl>
                                        <p:attrNameLst>
                                          <p:attrName>style.visibility</p:attrName>
                                        </p:attrNameLst>
                                      </p:cBhvr>
                                      <p:to>
                                        <p:strVal val="hidden"/>
                                      </p:to>
                                    </p:set>
                                  </p:childTnLst>
                                </p:cTn>
                              </p:par>
                            </p:childTnLst>
                          </p:cTn>
                        </p:par>
                      </p:childTnLst>
                    </p:cTn>
                  </p:par>
                </p:childTnLst>
              </p:cTn>
              <p:nextCondLst>
                <p:cond evt="onClick" delay="0">
                  <p:tgtEl>
                    <p:spTgt spid="2361"/>
                  </p:tgtEl>
                </p:cond>
              </p:nextCondLst>
            </p:seq>
            <p:seq concurrent="1" nextAc="seek">
              <p:cTn id="4354" restart="whenNotActive" fill="hold" evtFilter="cancelBubble" nodeType="interactiveSeq">
                <p:stCondLst>
                  <p:cond evt="onClick" delay="0">
                    <p:tgtEl>
                      <p:spTgt spid="2362"/>
                    </p:tgtEl>
                  </p:cond>
                </p:stCondLst>
                <p:endSync evt="end" delay="0">
                  <p:rtn val="all"/>
                </p:endSync>
                <p:childTnLst>
                  <p:par>
                    <p:cTn id="4355" fill="hold">
                      <p:stCondLst>
                        <p:cond delay="0"/>
                      </p:stCondLst>
                      <p:childTnLst>
                        <p:par>
                          <p:cTn id="4356" fill="hold">
                            <p:stCondLst>
                              <p:cond delay="0"/>
                            </p:stCondLst>
                            <p:childTnLst>
                              <p:par>
                                <p:cTn id="4357" presetID="1" presetClass="exit" presetSubtype="0" fill="hold" grpId="0" nodeType="clickEffect">
                                  <p:stCondLst>
                                    <p:cond delay="0"/>
                                  </p:stCondLst>
                                  <p:childTnLst>
                                    <p:set>
                                      <p:cBhvr>
                                        <p:cTn id="4358" dur="1" fill="hold">
                                          <p:stCondLst>
                                            <p:cond delay="0"/>
                                          </p:stCondLst>
                                        </p:cTn>
                                        <p:tgtEl>
                                          <p:spTgt spid="2362"/>
                                        </p:tgtEl>
                                        <p:attrNameLst>
                                          <p:attrName>style.visibility</p:attrName>
                                        </p:attrNameLst>
                                      </p:cBhvr>
                                      <p:to>
                                        <p:strVal val="hidden"/>
                                      </p:to>
                                    </p:set>
                                  </p:childTnLst>
                                </p:cTn>
                              </p:par>
                            </p:childTnLst>
                          </p:cTn>
                        </p:par>
                      </p:childTnLst>
                    </p:cTn>
                  </p:par>
                </p:childTnLst>
              </p:cTn>
              <p:nextCondLst>
                <p:cond evt="onClick" delay="0">
                  <p:tgtEl>
                    <p:spTgt spid="2362"/>
                  </p:tgtEl>
                </p:cond>
              </p:nextCondLst>
            </p:seq>
            <p:seq concurrent="1" nextAc="seek">
              <p:cTn id="4359" restart="whenNotActive" fill="hold" evtFilter="cancelBubble" nodeType="interactiveSeq">
                <p:stCondLst>
                  <p:cond evt="onClick" delay="0">
                    <p:tgtEl>
                      <p:spTgt spid="2363"/>
                    </p:tgtEl>
                  </p:cond>
                </p:stCondLst>
                <p:endSync evt="end" delay="0">
                  <p:rtn val="all"/>
                </p:endSync>
                <p:childTnLst>
                  <p:par>
                    <p:cTn id="4360" fill="hold">
                      <p:stCondLst>
                        <p:cond delay="0"/>
                      </p:stCondLst>
                      <p:childTnLst>
                        <p:par>
                          <p:cTn id="4361" fill="hold">
                            <p:stCondLst>
                              <p:cond delay="0"/>
                            </p:stCondLst>
                            <p:childTnLst>
                              <p:par>
                                <p:cTn id="4362" presetID="1" presetClass="exit" presetSubtype="0" fill="hold" grpId="0" nodeType="clickEffect">
                                  <p:stCondLst>
                                    <p:cond delay="0"/>
                                  </p:stCondLst>
                                  <p:childTnLst>
                                    <p:set>
                                      <p:cBhvr>
                                        <p:cTn id="4363" dur="1" fill="hold">
                                          <p:stCondLst>
                                            <p:cond delay="0"/>
                                          </p:stCondLst>
                                        </p:cTn>
                                        <p:tgtEl>
                                          <p:spTgt spid="2363"/>
                                        </p:tgtEl>
                                        <p:attrNameLst>
                                          <p:attrName>style.visibility</p:attrName>
                                        </p:attrNameLst>
                                      </p:cBhvr>
                                      <p:to>
                                        <p:strVal val="hidden"/>
                                      </p:to>
                                    </p:set>
                                  </p:childTnLst>
                                </p:cTn>
                              </p:par>
                            </p:childTnLst>
                          </p:cTn>
                        </p:par>
                      </p:childTnLst>
                    </p:cTn>
                  </p:par>
                </p:childTnLst>
              </p:cTn>
              <p:nextCondLst>
                <p:cond evt="onClick" delay="0">
                  <p:tgtEl>
                    <p:spTgt spid="2363"/>
                  </p:tgtEl>
                </p:cond>
              </p:nextCondLst>
            </p:seq>
            <p:seq concurrent="1" nextAc="seek">
              <p:cTn id="4364" restart="whenNotActive" fill="hold" evtFilter="cancelBubble" nodeType="interactiveSeq">
                <p:stCondLst>
                  <p:cond evt="onClick" delay="0">
                    <p:tgtEl>
                      <p:spTgt spid="2364"/>
                    </p:tgtEl>
                  </p:cond>
                </p:stCondLst>
                <p:endSync evt="end" delay="0">
                  <p:rtn val="all"/>
                </p:endSync>
                <p:childTnLst>
                  <p:par>
                    <p:cTn id="4365" fill="hold">
                      <p:stCondLst>
                        <p:cond delay="0"/>
                      </p:stCondLst>
                      <p:childTnLst>
                        <p:par>
                          <p:cTn id="4366" fill="hold">
                            <p:stCondLst>
                              <p:cond delay="0"/>
                            </p:stCondLst>
                            <p:childTnLst>
                              <p:par>
                                <p:cTn id="4367" presetID="1" presetClass="exit" presetSubtype="0" fill="hold" grpId="0" nodeType="clickEffect">
                                  <p:stCondLst>
                                    <p:cond delay="0"/>
                                  </p:stCondLst>
                                  <p:childTnLst>
                                    <p:set>
                                      <p:cBhvr>
                                        <p:cTn id="4368" dur="1" fill="hold">
                                          <p:stCondLst>
                                            <p:cond delay="0"/>
                                          </p:stCondLst>
                                        </p:cTn>
                                        <p:tgtEl>
                                          <p:spTgt spid="2364"/>
                                        </p:tgtEl>
                                        <p:attrNameLst>
                                          <p:attrName>style.visibility</p:attrName>
                                        </p:attrNameLst>
                                      </p:cBhvr>
                                      <p:to>
                                        <p:strVal val="hidden"/>
                                      </p:to>
                                    </p:set>
                                  </p:childTnLst>
                                </p:cTn>
                              </p:par>
                            </p:childTnLst>
                          </p:cTn>
                        </p:par>
                      </p:childTnLst>
                    </p:cTn>
                  </p:par>
                </p:childTnLst>
              </p:cTn>
              <p:nextCondLst>
                <p:cond evt="onClick" delay="0">
                  <p:tgtEl>
                    <p:spTgt spid="2364"/>
                  </p:tgtEl>
                </p:cond>
              </p:nextCondLst>
            </p:seq>
            <p:seq concurrent="1" nextAc="seek">
              <p:cTn id="4369" restart="whenNotActive" fill="hold" evtFilter="cancelBubble" nodeType="interactiveSeq">
                <p:stCondLst>
                  <p:cond evt="onClick" delay="0">
                    <p:tgtEl>
                      <p:spTgt spid="2366"/>
                    </p:tgtEl>
                  </p:cond>
                </p:stCondLst>
                <p:endSync evt="end" delay="0">
                  <p:rtn val="all"/>
                </p:endSync>
                <p:childTnLst>
                  <p:par>
                    <p:cTn id="4370" fill="hold">
                      <p:stCondLst>
                        <p:cond delay="0"/>
                      </p:stCondLst>
                      <p:childTnLst>
                        <p:par>
                          <p:cTn id="4371" fill="hold">
                            <p:stCondLst>
                              <p:cond delay="0"/>
                            </p:stCondLst>
                            <p:childTnLst>
                              <p:par>
                                <p:cTn id="4372" presetID="1" presetClass="exit" presetSubtype="0" fill="hold" grpId="0" nodeType="clickEffect">
                                  <p:stCondLst>
                                    <p:cond delay="0"/>
                                  </p:stCondLst>
                                  <p:childTnLst>
                                    <p:set>
                                      <p:cBhvr>
                                        <p:cTn id="4373" dur="1" fill="hold">
                                          <p:stCondLst>
                                            <p:cond delay="0"/>
                                          </p:stCondLst>
                                        </p:cTn>
                                        <p:tgtEl>
                                          <p:spTgt spid="2366"/>
                                        </p:tgtEl>
                                        <p:attrNameLst>
                                          <p:attrName>style.visibility</p:attrName>
                                        </p:attrNameLst>
                                      </p:cBhvr>
                                      <p:to>
                                        <p:strVal val="hidden"/>
                                      </p:to>
                                    </p:set>
                                  </p:childTnLst>
                                </p:cTn>
                              </p:par>
                            </p:childTnLst>
                          </p:cTn>
                        </p:par>
                      </p:childTnLst>
                    </p:cTn>
                  </p:par>
                </p:childTnLst>
              </p:cTn>
              <p:nextCondLst>
                <p:cond evt="onClick" delay="0">
                  <p:tgtEl>
                    <p:spTgt spid="2366"/>
                  </p:tgtEl>
                </p:cond>
              </p:nextCondLst>
            </p:seq>
            <p:seq concurrent="1" nextAc="seek">
              <p:cTn id="4374" restart="whenNotActive" fill="hold" evtFilter="cancelBubble" nodeType="interactiveSeq">
                <p:stCondLst>
                  <p:cond evt="onClick" delay="0">
                    <p:tgtEl>
                      <p:spTgt spid="2367"/>
                    </p:tgtEl>
                  </p:cond>
                </p:stCondLst>
                <p:endSync evt="end" delay="0">
                  <p:rtn val="all"/>
                </p:endSync>
                <p:childTnLst>
                  <p:par>
                    <p:cTn id="4375" fill="hold">
                      <p:stCondLst>
                        <p:cond delay="0"/>
                      </p:stCondLst>
                      <p:childTnLst>
                        <p:par>
                          <p:cTn id="4376" fill="hold">
                            <p:stCondLst>
                              <p:cond delay="0"/>
                            </p:stCondLst>
                            <p:childTnLst>
                              <p:par>
                                <p:cTn id="4377" presetID="1" presetClass="exit" presetSubtype="0" fill="hold" grpId="0" nodeType="clickEffect">
                                  <p:stCondLst>
                                    <p:cond delay="0"/>
                                  </p:stCondLst>
                                  <p:childTnLst>
                                    <p:set>
                                      <p:cBhvr>
                                        <p:cTn id="4378" dur="1" fill="hold">
                                          <p:stCondLst>
                                            <p:cond delay="0"/>
                                          </p:stCondLst>
                                        </p:cTn>
                                        <p:tgtEl>
                                          <p:spTgt spid="2367"/>
                                        </p:tgtEl>
                                        <p:attrNameLst>
                                          <p:attrName>style.visibility</p:attrName>
                                        </p:attrNameLst>
                                      </p:cBhvr>
                                      <p:to>
                                        <p:strVal val="hidden"/>
                                      </p:to>
                                    </p:set>
                                  </p:childTnLst>
                                </p:cTn>
                              </p:par>
                            </p:childTnLst>
                          </p:cTn>
                        </p:par>
                      </p:childTnLst>
                    </p:cTn>
                  </p:par>
                </p:childTnLst>
              </p:cTn>
              <p:nextCondLst>
                <p:cond evt="onClick" delay="0">
                  <p:tgtEl>
                    <p:spTgt spid="2367"/>
                  </p:tgtEl>
                </p:cond>
              </p:nextCondLst>
            </p:seq>
            <p:seq concurrent="1" nextAc="seek">
              <p:cTn id="4379" restart="whenNotActive" fill="hold" evtFilter="cancelBubble" nodeType="interactiveSeq">
                <p:stCondLst>
                  <p:cond evt="onClick" delay="0">
                    <p:tgtEl>
                      <p:spTgt spid="2368"/>
                    </p:tgtEl>
                  </p:cond>
                </p:stCondLst>
                <p:endSync evt="end" delay="0">
                  <p:rtn val="all"/>
                </p:endSync>
                <p:childTnLst>
                  <p:par>
                    <p:cTn id="4380" fill="hold">
                      <p:stCondLst>
                        <p:cond delay="0"/>
                      </p:stCondLst>
                      <p:childTnLst>
                        <p:par>
                          <p:cTn id="4381" fill="hold">
                            <p:stCondLst>
                              <p:cond delay="0"/>
                            </p:stCondLst>
                            <p:childTnLst>
                              <p:par>
                                <p:cTn id="4382" presetID="1" presetClass="exit" presetSubtype="0" fill="hold" grpId="0" nodeType="clickEffect">
                                  <p:stCondLst>
                                    <p:cond delay="0"/>
                                  </p:stCondLst>
                                  <p:childTnLst>
                                    <p:set>
                                      <p:cBhvr>
                                        <p:cTn id="4383" dur="1" fill="hold">
                                          <p:stCondLst>
                                            <p:cond delay="0"/>
                                          </p:stCondLst>
                                        </p:cTn>
                                        <p:tgtEl>
                                          <p:spTgt spid="2368"/>
                                        </p:tgtEl>
                                        <p:attrNameLst>
                                          <p:attrName>style.visibility</p:attrName>
                                        </p:attrNameLst>
                                      </p:cBhvr>
                                      <p:to>
                                        <p:strVal val="hidden"/>
                                      </p:to>
                                    </p:set>
                                  </p:childTnLst>
                                </p:cTn>
                              </p:par>
                            </p:childTnLst>
                          </p:cTn>
                        </p:par>
                      </p:childTnLst>
                    </p:cTn>
                  </p:par>
                </p:childTnLst>
              </p:cTn>
              <p:nextCondLst>
                <p:cond evt="onClick" delay="0">
                  <p:tgtEl>
                    <p:spTgt spid="2368"/>
                  </p:tgtEl>
                </p:cond>
              </p:nextCondLst>
            </p:seq>
            <p:seq concurrent="1" nextAc="seek">
              <p:cTn id="4384" restart="whenNotActive" fill="hold" evtFilter="cancelBubble" nodeType="interactiveSeq">
                <p:stCondLst>
                  <p:cond evt="onClick" delay="0">
                    <p:tgtEl>
                      <p:spTgt spid="2369"/>
                    </p:tgtEl>
                  </p:cond>
                </p:stCondLst>
                <p:endSync evt="end" delay="0">
                  <p:rtn val="all"/>
                </p:endSync>
                <p:childTnLst>
                  <p:par>
                    <p:cTn id="4385" fill="hold">
                      <p:stCondLst>
                        <p:cond delay="0"/>
                      </p:stCondLst>
                      <p:childTnLst>
                        <p:par>
                          <p:cTn id="4386" fill="hold">
                            <p:stCondLst>
                              <p:cond delay="0"/>
                            </p:stCondLst>
                            <p:childTnLst>
                              <p:par>
                                <p:cTn id="4387" presetID="1" presetClass="exit" presetSubtype="0" fill="hold" grpId="0" nodeType="clickEffect">
                                  <p:stCondLst>
                                    <p:cond delay="0"/>
                                  </p:stCondLst>
                                  <p:childTnLst>
                                    <p:set>
                                      <p:cBhvr>
                                        <p:cTn id="4388" dur="1" fill="hold">
                                          <p:stCondLst>
                                            <p:cond delay="0"/>
                                          </p:stCondLst>
                                        </p:cTn>
                                        <p:tgtEl>
                                          <p:spTgt spid="2369"/>
                                        </p:tgtEl>
                                        <p:attrNameLst>
                                          <p:attrName>style.visibility</p:attrName>
                                        </p:attrNameLst>
                                      </p:cBhvr>
                                      <p:to>
                                        <p:strVal val="hidden"/>
                                      </p:to>
                                    </p:set>
                                  </p:childTnLst>
                                </p:cTn>
                              </p:par>
                            </p:childTnLst>
                          </p:cTn>
                        </p:par>
                      </p:childTnLst>
                    </p:cTn>
                  </p:par>
                </p:childTnLst>
              </p:cTn>
              <p:nextCondLst>
                <p:cond evt="onClick" delay="0">
                  <p:tgtEl>
                    <p:spTgt spid="2369"/>
                  </p:tgtEl>
                </p:cond>
              </p:nextCondLst>
            </p:seq>
            <p:seq concurrent="1" nextAc="seek">
              <p:cTn id="4389" restart="whenNotActive" fill="hold" evtFilter="cancelBubble" nodeType="interactiveSeq">
                <p:stCondLst>
                  <p:cond evt="onClick" delay="0">
                    <p:tgtEl>
                      <p:spTgt spid="2370"/>
                    </p:tgtEl>
                  </p:cond>
                </p:stCondLst>
                <p:endSync evt="end" delay="0">
                  <p:rtn val="all"/>
                </p:endSync>
                <p:childTnLst>
                  <p:par>
                    <p:cTn id="4390" fill="hold">
                      <p:stCondLst>
                        <p:cond delay="0"/>
                      </p:stCondLst>
                      <p:childTnLst>
                        <p:par>
                          <p:cTn id="4391" fill="hold">
                            <p:stCondLst>
                              <p:cond delay="0"/>
                            </p:stCondLst>
                            <p:childTnLst>
                              <p:par>
                                <p:cTn id="4392" presetID="1" presetClass="exit" presetSubtype="0" fill="hold" grpId="0" nodeType="clickEffect">
                                  <p:stCondLst>
                                    <p:cond delay="0"/>
                                  </p:stCondLst>
                                  <p:childTnLst>
                                    <p:set>
                                      <p:cBhvr>
                                        <p:cTn id="4393" dur="1" fill="hold">
                                          <p:stCondLst>
                                            <p:cond delay="0"/>
                                          </p:stCondLst>
                                        </p:cTn>
                                        <p:tgtEl>
                                          <p:spTgt spid="2370"/>
                                        </p:tgtEl>
                                        <p:attrNameLst>
                                          <p:attrName>style.visibility</p:attrName>
                                        </p:attrNameLst>
                                      </p:cBhvr>
                                      <p:to>
                                        <p:strVal val="hidden"/>
                                      </p:to>
                                    </p:set>
                                  </p:childTnLst>
                                </p:cTn>
                              </p:par>
                            </p:childTnLst>
                          </p:cTn>
                        </p:par>
                      </p:childTnLst>
                    </p:cTn>
                  </p:par>
                </p:childTnLst>
              </p:cTn>
              <p:nextCondLst>
                <p:cond evt="onClick" delay="0">
                  <p:tgtEl>
                    <p:spTgt spid="2370"/>
                  </p:tgtEl>
                </p:cond>
              </p:nextCondLst>
            </p:seq>
            <p:seq concurrent="1" nextAc="seek">
              <p:cTn id="4394" restart="whenNotActive" fill="hold" evtFilter="cancelBubble" nodeType="interactiveSeq">
                <p:stCondLst>
                  <p:cond evt="onClick" delay="0">
                    <p:tgtEl>
                      <p:spTgt spid="2371"/>
                    </p:tgtEl>
                  </p:cond>
                </p:stCondLst>
                <p:endSync evt="end" delay="0">
                  <p:rtn val="all"/>
                </p:endSync>
                <p:childTnLst>
                  <p:par>
                    <p:cTn id="4395" fill="hold">
                      <p:stCondLst>
                        <p:cond delay="0"/>
                      </p:stCondLst>
                      <p:childTnLst>
                        <p:par>
                          <p:cTn id="4396" fill="hold">
                            <p:stCondLst>
                              <p:cond delay="0"/>
                            </p:stCondLst>
                            <p:childTnLst>
                              <p:par>
                                <p:cTn id="4397" presetID="1" presetClass="exit" presetSubtype="0" fill="hold" grpId="0" nodeType="clickEffect">
                                  <p:stCondLst>
                                    <p:cond delay="0"/>
                                  </p:stCondLst>
                                  <p:childTnLst>
                                    <p:set>
                                      <p:cBhvr>
                                        <p:cTn id="4398" dur="1" fill="hold">
                                          <p:stCondLst>
                                            <p:cond delay="0"/>
                                          </p:stCondLst>
                                        </p:cTn>
                                        <p:tgtEl>
                                          <p:spTgt spid="2371"/>
                                        </p:tgtEl>
                                        <p:attrNameLst>
                                          <p:attrName>style.visibility</p:attrName>
                                        </p:attrNameLst>
                                      </p:cBhvr>
                                      <p:to>
                                        <p:strVal val="hidden"/>
                                      </p:to>
                                    </p:set>
                                  </p:childTnLst>
                                </p:cTn>
                              </p:par>
                            </p:childTnLst>
                          </p:cTn>
                        </p:par>
                      </p:childTnLst>
                    </p:cTn>
                  </p:par>
                </p:childTnLst>
              </p:cTn>
              <p:nextCondLst>
                <p:cond evt="onClick" delay="0">
                  <p:tgtEl>
                    <p:spTgt spid="2371"/>
                  </p:tgtEl>
                </p:cond>
              </p:nextCondLst>
            </p:seq>
            <p:seq concurrent="1" nextAc="seek">
              <p:cTn id="4399" restart="whenNotActive" fill="hold" evtFilter="cancelBubble" nodeType="interactiveSeq">
                <p:stCondLst>
                  <p:cond evt="onClick" delay="0">
                    <p:tgtEl>
                      <p:spTgt spid="2372"/>
                    </p:tgtEl>
                  </p:cond>
                </p:stCondLst>
                <p:endSync evt="end" delay="0">
                  <p:rtn val="all"/>
                </p:endSync>
                <p:childTnLst>
                  <p:par>
                    <p:cTn id="4400" fill="hold">
                      <p:stCondLst>
                        <p:cond delay="0"/>
                      </p:stCondLst>
                      <p:childTnLst>
                        <p:par>
                          <p:cTn id="4401" fill="hold">
                            <p:stCondLst>
                              <p:cond delay="0"/>
                            </p:stCondLst>
                            <p:childTnLst>
                              <p:par>
                                <p:cTn id="4402" presetID="1" presetClass="exit" presetSubtype="0" fill="hold" grpId="0" nodeType="clickEffect">
                                  <p:stCondLst>
                                    <p:cond delay="0"/>
                                  </p:stCondLst>
                                  <p:childTnLst>
                                    <p:set>
                                      <p:cBhvr>
                                        <p:cTn id="4403" dur="1" fill="hold">
                                          <p:stCondLst>
                                            <p:cond delay="0"/>
                                          </p:stCondLst>
                                        </p:cTn>
                                        <p:tgtEl>
                                          <p:spTgt spid="2372"/>
                                        </p:tgtEl>
                                        <p:attrNameLst>
                                          <p:attrName>style.visibility</p:attrName>
                                        </p:attrNameLst>
                                      </p:cBhvr>
                                      <p:to>
                                        <p:strVal val="hidden"/>
                                      </p:to>
                                    </p:set>
                                  </p:childTnLst>
                                </p:cTn>
                              </p:par>
                            </p:childTnLst>
                          </p:cTn>
                        </p:par>
                      </p:childTnLst>
                    </p:cTn>
                  </p:par>
                </p:childTnLst>
              </p:cTn>
              <p:nextCondLst>
                <p:cond evt="onClick" delay="0">
                  <p:tgtEl>
                    <p:spTgt spid="2372"/>
                  </p:tgtEl>
                </p:cond>
              </p:nextCondLst>
            </p:seq>
            <p:seq concurrent="1" nextAc="seek">
              <p:cTn id="4404" restart="whenNotActive" fill="hold" evtFilter="cancelBubble" nodeType="interactiveSeq">
                <p:stCondLst>
                  <p:cond evt="onClick" delay="0">
                    <p:tgtEl>
                      <p:spTgt spid="2373"/>
                    </p:tgtEl>
                  </p:cond>
                </p:stCondLst>
                <p:endSync evt="end" delay="0">
                  <p:rtn val="all"/>
                </p:endSync>
                <p:childTnLst>
                  <p:par>
                    <p:cTn id="4405" fill="hold">
                      <p:stCondLst>
                        <p:cond delay="0"/>
                      </p:stCondLst>
                      <p:childTnLst>
                        <p:par>
                          <p:cTn id="4406" fill="hold">
                            <p:stCondLst>
                              <p:cond delay="0"/>
                            </p:stCondLst>
                            <p:childTnLst>
                              <p:par>
                                <p:cTn id="4407" presetID="1" presetClass="exit" presetSubtype="0" fill="hold" grpId="0" nodeType="clickEffect">
                                  <p:stCondLst>
                                    <p:cond delay="0"/>
                                  </p:stCondLst>
                                  <p:childTnLst>
                                    <p:set>
                                      <p:cBhvr>
                                        <p:cTn id="4408" dur="1" fill="hold">
                                          <p:stCondLst>
                                            <p:cond delay="0"/>
                                          </p:stCondLst>
                                        </p:cTn>
                                        <p:tgtEl>
                                          <p:spTgt spid="2373"/>
                                        </p:tgtEl>
                                        <p:attrNameLst>
                                          <p:attrName>style.visibility</p:attrName>
                                        </p:attrNameLst>
                                      </p:cBhvr>
                                      <p:to>
                                        <p:strVal val="hidden"/>
                                      </p:to>
                                    </p:set>
                                  </p:childTnLst>
                                </p:cTn>
                              </p:par>
                            </p:childTnLst>
                          </p:cTn>
                        </p:par>
                      </p:childTnLst>
                    </p:cTn>
                  </p:par>
                </p:childTnLst>
              </p:cTn>
              <p:nextCondLst>
                <p:cond evt="onClick" delay="0">
                  <p:tgtEl>
                    <p:spTgt spid="2373"/>
                  </p:tgtEl>
                </p:cond>
              </p:nextCondLst>
            </p:seq>
            <p:seq concurrent="1" nextAc="seek">
              <p:cTn id="4409" restart="whenNotActive" fill="hold" evtFilter="cancelBubble" nodeType="interactiveSeq">
                <p:stCondLst>
                  <p:cond evt="onClick" delay="0">
                    <p:tgtEl>
                      <p:spTgt spid="2374"/>
                    </p:tgtEl>
                  </p:cond>
                </p:stCondLst>
                <p:endSync evt="end" delay="0">
                  <p:rtn val="all"/>
                </p:endSync>
                <p:childTnLst>
                  <p:par>
                    <p:cTn id="4410" fill="hold">
                      <p:stCondLst>
                        <p:cond delay="0"/>
                      </p:stCondLst>
                      <p:childTnLst>
                        <p:par>
                          <p:cTn id="4411" fill="hold">
                            <p:stCondLst>
                              <p:cond delay="0"/>
                            </p:stCondLst>
                            <p:childTnLst>
                              <p:par>
                                <p:cTn id="4412" presetID="1" presetClass="exit" presetSubtype="0" fill="hold" grpId="0" nodeType="clickEffect">
                                  <p:stCondLst>
                                    <p:cond delay="0"/>
                                  </p:stCondLst>
                                  <p:childTnLst>
                                    <p:set>
                                      <p:cBhvr>
                                        <p:cTn id="4413" dur="1" fill="hold">
                                          <p:stCondLst>
                                            <p:cond delay="0"/>
                                          </p:stCondLst>
                                        </p:cTn>
                                        <p:tgtEl>
                                          <p:spTgt spid="2374"/>
                                        </p:tgtEl>
                                        <p:attrNameLst>
                                          <p:attrName>style.visibility</p:attrName>
                                        </p:attrNameLst>
                                      </p:cBhvr>
                                      <p:to>
                                        <p:strVal val="hidden"/>
                                      </p:to>
                                    </p:set>
                                  </p:childTnLst>
                                </p:cTn>
                              </p:par>
                            </p:childTnLst>
                          </p:cTn>
                        </p:par>
                      </p:childTnLst>
                    </p:cTn>
                  </p:par>
                </p:childTnLst>
              </p:cTn>
              <p:nextCondLst>
                <p:cond evt="onClick" delay="0">
                  <p:tgtEl>
                    <p:spTgt spid="2374"/>
                  </p:tgtEl>
                </p:cond>
              </p:nextCondLst>
            </p:seq>
            <p:seq concurrent="1" nextAc="seek">
              <p:cTn id="4414" restart="whenNotActive" fill="hold" evtFilter="cancelBubble" nodeType="interactiveSeq">
                <p:stCondLst>
                  <p:cond evt="onClick" delay="0">
                    <p:tgtEl>
                      <p:spTgt spid="2375"/>
                    </p:tgtEl>
                  </p:cond>
                </p:stCondLst>
                <p:endSync evt="end" delay="0">
                  <p:rtn val="all"/>
                </p:endSync>
                <p:childTnLst>
                  <p:par>
                    <p:cTn id="4415" fill="hold">
                      <p:stCondLst>
                        <p:cond delay="0"/>
                      </p:stCondLst>
                      <p:childTnLst>
                        <p:par>
                          <p:cTn id="4416" fill="hold">
                            <p:stCondLst>
                              <p:cond delay="0"/>
                            </p:stCondLst>
                            <p:childTnLst>
                              <p:par>
                                <p:cTn id="4417" presetID="1" presetClass="exit" presetSubtype="0" fill="hold" grpId="0" nodeType="clickEffect">
                                  <p:stCondLst>
                                    <p:cond delay="0"/>
                                  </p:stCondLst>
                                  <p:childTnLst>
                                    <p:set>
                                      <p:cBhvr>
                                        <p:cTn id="4418" dur="1" fill="hold">
                                          <p:stCondLst>
                                            <p:cond delay="0"/>
                                          </p:stCondLst>
                                        </p:cTn>
                                        <p:tgtEl>
                                          <p:spTgt spid="2375"/>
                                        </p:tgtEl>
                                        <p:attrNameLst>
                                          <p:attrName>style.visibility</p:attrName>
                                        </p:attrNameLst>
                                      </p:cBhvr>
                                      <p:to>
                                        <p:strVal val="hidden"/>
                                      </p:to>
                                    </p:set>
                                  </p:childTnLst>
                                </p:cTn>
                              </p:par>
                            </p:childTnLst>
                          </p:cTn>
                        </p:par>
                      </p:childTnLst>
                    </p:cTn>
                  </p:par>
                </p:childTnLst>
              </p:cTn>
              <p:nextCondLst>
                <p:cond evt="onClick" delay="0">
                  <p:tgtEl>
                    <p:spTgt spid="2375"/>
                  </p:tgtEl>
                </p:cond>
              </p:nextCondLst>
            </p:seq>
            <p:seq concurrent="1" nextAc="seek">
              <p:cTn id="4419" restart="whenNotActive" fill="hold" evtFilter="cancelBubble" nodeType="interactiveSeq">
                <p:stCondLst>
                  <p:cond evt="onClick" delay="0">
                    <p:tgtEl>
                      <p:spTgt spid="2376"/>
                    </p:tgtEl>
                  </p:cond>
                </p:stCondLst>
                <p:endSync evt="end" delay="0">
                  <p:rtn val="all"/>
                </p:endSync>
                <p:childTnLst>
                  <p:par>
                    <p:cTn id="4420" fill="hold">
                      <p:stCondLst>
                        <p:cond delay="0"/>
                      </p:stCondLst>
                      <p:childTnLst>
                        <p:par>
                          <p:cTn id="4421" fill="hold">
                            <p:stCondLst>
                              <p:cond delay="0"/>
                            </p:stCondLst>
                            <p:childTnLst>
                              <p:par>
                                <p:cTn id="4422" presetID="1" presetClass="exit" presetSubtype="0" fill="hold" grpId="0" nodeType="clickEffect">
                                  <p:stCondLst>
                                    <p:cond delay="0"/>
                                  </p:stCondLst>
                                  <p:childTnLst>
                                    <p:set>
                                      <p:cBhvr>
                                        <p:cTn id="4423" dur="1" fill="hold">
                                          <p:stCondLst>
                                            <p:cond delay="0"/>
                                          </p:stCondLst>
                                        </p:cTn>
                                        <p:tgtEl>
                                          <p:spTgt spid="2376"/>
                                        </p:tgtEl>
                                        <p:attrNameLst>
                                          <p:attrName>style.visibility</p:attrName>
                                        </p:attrNameLst>
                                      </p:cBhvr>
                                      <p:to>
                                        <p:strVal val="hidden"/>
                                      </p:to>
                                    </p:set>
                                  </p:childTnLst>
                                </p:cTn>
                              </p:par>
                            </p:childTnLst>
                          </p:cTn>
                        </p:par>
                      </p:childTnLst>
                    </p:cTn>
                  </p:par>
                </p:childTnLst>
              </p:cTn>
              <p:nextCondLst>
                <p:cond evt="onClick" delay="0">
                  <p:tgtEl>
                    <p:spTgt spid="2376"/>
                  </p:tgtEl>
                </p:cond>
              </p:nextCondLst>
            </p:seq>
            <p:seq concurrent="1" nextAc="seek">
              <p:cTn id="4424" restart="whenNotActive" fill="hold" evtFilter="cancelBubble" nodeType="interactiveSeq">
                <p:stCondLst>
                  <p:cond evt="onClick" delay="0">
                    <p:tgtEl>
                      <p:spTgt spid="2377"/>
                    </p:tgtEl>
                  </p:cond>
                </p:stCondLst>
                <p:endSync evt="end" delay="0">
                  <p:rtn val="all"/>
                </p:endSync>
                <p:childTnLst>
                  <p:par>
                    <p:cTn id="4425" fill="hold">
                      <p:stCondLst>
                        <p:cond delay="0"/>
                      </p:stCondLst>
                      <p:childTnLst>
                        <p:par>
                          <p:cTn id="4426" fill="hold">
                            <p:stCondLst>
                              <p:cond delay="0"/>
                            </p:stCondLst>
                            <p:childTnLst>
                              <p:par>
                                <p:cTn id="4427" presetID="1" presetClass="exit" presetSubtype="0" fill="hold" grpId="0" nodeType="clickEffect">
                                  <p:stCondLst>
                                    <p:cond delay="0"/>
                                  </p:stCondLst>
                                  <p:childTnLst>
                                    <p:set>
                                      <p:cBhvr>
                                        <p:cTn id="4428" dur="1" fill="hold">
                                          <p:stCondLst>
                                            <p:cond delay="0"/>
                                          </p:stCondLst>
                                        </p:cTn>
                                        <p:tgtEl>
                                          <p:spTgt spid="2377"/>
                                        </p:tgtEl>
                                        <p:attrNameLst>
                                          <p:attrName>style.visibility</p:attrName>
                                        </p:attrNameLst>
                                      </p:cBhvr>
                                      <p:to>
                                        <p:strVal val="hidden"/>
                                      </p:to>
                                    </p:set>
                                  </p:childTnLst>
                                </p:cTn>
                              </p:par>
                            </p:childTnLst>
                          </p:cTn>
                        </p:par>
                      </p:childTnLst>
                    </p:cTn>
                  </p:par>
                </p:childTnLst>
              </p:cTn>
              <p:nextCondLst>
                <p:cond evt="onClick" delay="0">
                  <p:tgtEl>
                    <p:spTgt spid="2377"/>
                  </p:tgtEl>
                </p:cond>
              </p:nextCondLst>
            </p:seq>
            <p:seq concurrent="1" nextAc="seek">
              <p:cTn id="4429" restart="whenNotActive" fill="hold" evtFilter="cancelBubble" nodeType="interactiveSeq">
                <p:stCondLst>
                  <p:cond evt="onClick" delay="0">
                    <p:tgtEl>
                      <p:spTgt spid="2378"/>
                    </p:tgtEl>
                  </p:cond>
                </p:stCondLst>
                <p:endSync evt="end" delay="0">
                  <p:rtn val="all"/>
                </p:endSync>
                <p:childTnLst>
                  <p:par>
                    <p:cTn id="4430" fill="hold">
                      <p:stCondLst>
                        <p:cond delay="0"/>
                      </p:stCondLst>
                      <p:childTnLst>
                        <p:par>
                          <p:cTn id="4431" fill="hold">
                            <p:stCondLst>
                              <p:cond delay="0"/>
                            </p:stCondLst>
                            <p:childTnLst>
                              <p:par>
                                <p:cTn id="4432" presetID="1" presetClass="exit" presetSubtype="0" fill="hold" grpId="0" nodeType="clickEffect">
                                  <p:stCondLst>
                                    <p:cond delay="0"/>
                                  </p:stCondLst>
                                  <p:childTnLst>
                                    <p:set>
                                      <p:cBhvr>
                                        <p:cTn id="4433" dur="1" fill="hold">
                                          <p:stCondLst>
                                            <p:cond delay="0"/>
                                          </p:stCondLst>
                                        </p:cTn>
                                        <p:tgtEl>
                                          <p:spTgt spid="2378"/>
                                        </p:tgtEl>
                                        <p:attrNameLst>
                                          <p:attrName>style.visibility</p:attrName>
                                        </p:attrNameLst>
                                      </p:cBhvr>
                                      <p:to>
                                        <p:strVal val="hidden"/>
                                      </p:to>
                                    </p:set>
                                  </p:childTnLst>
                                </p:cTn>
                              </p:par>
                            </p:childTnLst>
                          </p:cTn>
                        </p:par>
                      </p:childTnLst>
                    </p:cTn>
                  </p:par>
                </p:childTnLst>
              </p:cTn>
              <p:nextCondLst>
                <p:cond evt="onClick" delay="0">
                  <p:tgtEl>
                    <p:spTgt spid="2378"/>
                  </p:tgtEl>
                </p:cond>
              </p:nextCondLst>
            </p:seq>
            <p:seq concurrent="1" nextAc="seek">
              <p:cTn id="4434" restart="whenNotActive" fill="hold" evtFilter="cancelBubble" nodeType="interactiveSeq">
                <p:stCondLst>
                  <p:cond evt="onClick" delay="0">
                    <p:tgtEl>
                      <p:spTgt spid="2379"/>
                    </p:tgtEl>
                  </p:cond>
                </p:stCondLst>
                <p:endSync evt="end" delay="0">
                  <p:rtn val="all"/>
                </p:endSync>
                <p:childTnLst>
                  <p:par>
                    <p:cTn id="4435" fill="hold">
                      <p:stCondLst>
                        <p:cond delay="0"/>
                      </p:stCondLst>
                      <p:childTnLst>
                        <p:par>
                          <p:cTn id="4436" fill="hold">
                            <p:stCondLst>
                              <p:cond delay="0"/>
                            </p:stCondLst>
                            <p:childTnLst>
                              <p:par>
                                <p:cTn id="4437" presetID="1" presetClass="exit" presetSubtype="0" fill="hold" grpId="0" nodeType="clickEffect">
                                  <p:stCondLst>
                                    <p:cond delay="0"/>
                                  </p:stCondLst>
                                  <p:childTnLst>
                                    <p:set>
                                      <p:cBhvr>
                                        <p:cTn id="4438" dur="1" fill="hold">
                                          <p:stCondLst>
                                            <p:cond delay="0"/>
                                          </p:stCondLst>
                                        </p:cTn>
                                        <p:tgtEl>
                                          <p:spTgt spid="2379"/>
                                        </p:tgtEl>
                                        <p:attrNameLst>
                                          <p:attrName>style.visibility</p:attrName>
                                        </p:attrNameLst>
                                      </p:cBhvr>
                                      <p:to>
                                        <p:strVal val="hidden"/>
                                      </p:to>
                                    </p:set>
                                  </p:childTnLst>
                                </p:cTn>
                              </p:par>
                            </p:childTnLst>
                          </p:cTn>
                        </p:par>
                      </p:childTnLst>
                    </p:cTn>
                  </p:par>
                </p:childTnLst>
              </p:cTn>
              <p:nextCondLst>
                <p:cond evt="onClick" delay="0">
                  <p:tgtEl>
                    <p:spTgt spid="2379"/>
                  </p:tgtEl>
                </p:cond>
              </p:nextCondLst>
            </p:seq>
            <p:seq concurrent="1" nextAc="seek">
              <p:cTn id="4439" restart="whenNotActive" fill="hold" evtFilter="cancelBubble" nodeType="interactiveSeq">
                <p:stCondLst>
                  <p:cond evt="onClick" delay="0">
                    <p:tgtEl>
                      <p:spTgt spid="2380"/>
                    </p:tgtEl>
                  </p:cond>
                </p:stCondLst>
                <p:endSync evt="end" delay="0">
                  <p:rtn val="all"/>
                </p:endSync>
                <p:childTnLst>
                  <p:par>
                    <p:cTn id="4440" fill="hold">
                      <p:stCondLst>
                        <p:cond delay="0"/>
                      </p:stCondLst>
                      <p:childTnLst>
                        <p:par>
                          <p:cTn id="4441" fill="hold">
                            <p:stCondLst>
                              <p:cond delay="0"/>
                            </p:stCondLst>
                            <p:childTnLst>
                              <p:par>
                                <p:cTn id="4442" presetID="1" presetClass="exit" presetSubtype="0" fill="hold" grpId="0" nodeType="clickEffect">
                                  <p:stCondLst>
                                    <p:cond delay="0"/>
                                  </p:stCondLst>
                                  <p:childTnLst>
                                    <p:set>
                                      <p:cBhvr>
                                        <p:cTn id="4443" dur="1" fill="hold">
                                          <p:stCondLst>
                                            <p:cond delay="0"/>
                                          </p:stCondLst>
                                        </p:cTn>
                                        <p:tgtEl>
                                          <p:spTgt spid="2380"/>
                                        </p:tgtEl>
                                        <p:attrNameLst>
                                          <p:attrName>style.visibility</p:attrName>
                                        </p:attrNameLst>
                                      </p:cBhvr>
                                      <p:to>
                                        <p:strVal val="hidden"/>
                                      </p:to>
                                    </p:set>
                                  </p:childTnLst>
                                </p:cTn>
                              </p:par>
                            </p:childTnLst>
                          </p:cTn>
                        </p:par>
                      </p:childTnLst>
                    </p:cTn>
                  </p:par>
                </p:childTnLst>
              </p:cTn>
              <p:nextCondLst>
                <p:cond evt="onClick" delay="0">
                  <p:tgtEl>
                    <p:spTgt spid="2380"/>
                  </p:tgtEl>
                </p:cond>
              </p:nextCondLst>
            </p:seq>
            <p:seq concurrent="1" nextAc="seek">
              <p:cTn id="4444" restart="whenNotActive" fill="hold" evtFilter="cancelBubble" nodeType="interactiveSeq">
                <p:stCondLst>
                  <p:cond evt="onClick" delay="0">
                    <p:tgtEl>
                      <p:spTgt spid="2381"/>
                    </p:tgtEl>
                  </p:cond>
                </p:stCondLst>
                <p:endSync evt="end" delay="0">
                  <p:rtn val="all"/>
                </p:endSync>
                <p:childTnLst>
                  <p:par>
                    <p:cTn id="4445" fill="hold">
                      <p:stCondLst>
                        <p:cond delay="0"/>
                      </p:stCondLst>
                      <p:childTnLst>
                        <p:par>
                          <p:cTn id="4446" fill="hold">
                            <p:stCondLst>
                              <p:cond delay="0"/>
                            </p:stCondLst>
                            <p:childTnLst>
                              <p:par>
                                <p:cTn id="4447" presetID="1" presetClass="exit" presetSubtype="0" fill="hold" grpId="0" nodeType="clickEffect">
                                  <p:stCondLst>
                                    <p:cond delay="0"/>
                                  </p:stCondLst>
                                  <p:childTnLst>
                                    <p:set>
                                      <p:cBhvr>
                                        <p:cTn id="4448" dur="1" fill="hold">
                                          <p:stCondLst>
                                            <p:cond delay="0"/>
                                          </p:stCondLst>
                                        </p:cTn>
                                        <p:tgtEl>
                                          <p:spTgt spid="2381"/>
                                        </p:tgtEl>
                                        <p:attrNameLst>
                                          <p:attrName>style.visibility</p:attrName>
                                        </p:attrNameLst>
                                      </p:cBhvr>
                                      <p:to>
                                        <p:strVal val="hidden"/>
                                      </p:to>
                                    </p:set>
                                  </p:childTnLst>
                                </p:cTn>
                              </p:par>
                            </p:childTnLst>
                          </p:cTn>
                        </p:par>
                      </p:childTnLst>
                    </p:cTn>
                  </p:par>
                </p:childTnLst>
              </p:cTn>
              <p:nextCondLst>
                <p:cond evt="onClick" delay="0">
                  <p:tgtEl>
                    <p:spTgt spid="2381"/>
                  </p:tgtEl>
                </p:cond>
              </p:nextCondLst>
            </p:seq>
            <p:seq concurrent="1" nextAc="seek">
              <p:cTn id="4449" restart="whenNotActive" fill="hold" evtFilter="cancelBubble" nodeType="interactiveSeq">
                <p:stCondLst>
                  <p:cond evt="onClick" delay="0">
                    <p:tgtEl>
                      <p:spTgt spid="2382"/>
                    </p:tgtEl>
                  </p:cond>
                </p:stCondLst>
                <p:endSync evt="end" delay="0">
                  <p:rtn val="all"/>
                </p:endSync>
                <p:childTnLst>
                  <p:par>
                    <p:cTn id="4450" fill="hold">
                      <p:stCondLst>
                        <p:cond delay="0"/>
                      </p:stCondLst>
                      <p:childTnLst>
                        <p:par>
                          <p:cTn id="4451" fill="hold">
                            <p:stCondLst>
                              <p:cond delay="0"/>
                            </p:stCondLst>
                            <p:childTnLst>
                              <p:par>
                                <p:cTn id="4452" presetID="1" presetClass="exit" presetSubtype="0" fill="hold" grpId="0" nodeType="clickEffect">
                                  <p:stCondLst>
                                    <p:cond delay="0"/>
                                  </p:stCondLst>
                                  <p:childTnLst>
                                    <p:set>
                                      <p:cBhvr>
                                        <p:cTn id="4453" dur="1" fill="hold">
                                          <p:stCondLst>
                                            <p:cond delay="0"/>
                                          </p:stCondLst>
                                        </p:cTn>
                                        <p:tgtEl>
                                          <p:spTgt spid="2382"/>
                                        </p:tgtEl>
                                        <p:attrNameLst>
                                          <p:attrName>style.visibility</p:attrName>
                                        </p:attrNameLst>
                                      </p:cBhvr>
                                      <p:to>
                                        <p:strVal val="hidden"/>
                                      </p:to>
                                    </p:set>
                                  </p:childTnLst>
                                </p:cTn>
                              </p:par>
                            </p:childTnLst>
                          </p:cTn>
                        </p:par>
                      </p:childTnLst>
                    </p:cTn>
                  </p:par>
                </p:childTnLst>
              </p:cTn>
              <p:nextCondLst>
                <p:cond evt="onClick" delay="0">
                  <p:tgtEl>
                    <p:spTgt spid="2382"/>
                  </p:tgtEl>
                </p:cond>
              </p:nextCondLst>
            </p:seq>
            <p:seq concurrent="1" nextAc="seek">
              <p:cTn id="4454" restart="whenNotActive" fill="hold" evtFilter="cancelBubble" nodeType="interactiveSeq">
                <p:stCondLst>
                  <p:cond evt="onClick" delay="0">
                    <p:tgtEl>
                      <p:spTgt spid="2383"/>
                    </p:tgtEl>
                  </p:cond>
                </p:stCondLst>
                <p:endSync evt="end" delay="0">
                  <p:rtn val="all"/>
                </p:endSync>
                <p:childTnLst>
                  <p:par>
                    <p:cTn id="4455" fill="hold">
                      <p:stCondLst>
                        <p:cond delay="0"/>
                      </p:stCondLst>
                      <p:childTnLst>
                        <p:par>
                          <p:cTn id="4456" fill="hold">
                            <p:stCondLst>
                              <p:cond delay="0"/>
                            </p:stCondLst>
                            <p:childTnLst>
                              <p:par>
                                <p:cTn id="4457" presetID="1" presetClass="exit" presetSubtype="0" fill="hold" grpId="0" nodeType="clickEffect">
                                  <p:stCondLst>
                                    <p:cond delay="0"/>
                                  </p:stCondLst>
                                  <p:childTnLst>
                                    <p:set>
                                      <p:cBhvr>
                                        <p:cTn id="4458" dur="1" fill="hold">
                                          <p:stCondLst>
                                            <p:cond delay="0"/>
                                          </p:stCondLst>
                                        </p:cTn>
                                        <p:tgtEl>
                                          <p:spTgt spid="2383"/>
                                        </p:tgtEl>
                                        <p:attrNameLst>
                                          <p:attrName>style.visibility</p:attrName>
                                        </p:attrNameLst>
                                      </p:cBhvr>
                                      <p:to>
                                        <p:strVal val="hidden"/>
                                      </p:to>
                                    </p:set>
                                  </p:childTnLst>
                                </p:cTn>
                              </p:par>
                            </p:childTnLst>
                          </p:cTn>
                        </p:par>
                      </p:childTnLst>
                    </p:cTn>
                  </p:par>
                </p:childTnLst>
              </p:cTn>
              <p:nextCondLst>
                <p:cond evt="onClick" delay="0">
                  <p:tgtEl>
                    <p:spTgt spid="2383"/>
                  </p:tgtEl>
                </p:cond>
              </p:nextCondLst>
            </p:seq>
            <p:seq concurrent="1" nextAc="seek">
              <p:cTn id="4459" restart="whenNotActive" fill="hold" evtFilter="cancelBubble" nodeType="interactiveSeq">
                <p:stCondLst>
                  <p:cond evt="onClick" delay="0">
                    <p:tgtEl>
                      <p:spTgt spid="2384"/>
                    </p:tgtEl>
                  </p:cond>
                </p:stCondLst>
                <p:endSync evt="end" delay="0">
                  <p:rtn val="all"/>
                </p:endSync>
                <p:childTnLst>
                  <p:par>
                    <p:cTn id="4460" fill="hold">
                      <p:stCondLst>
                        <p:cond delay="0"/>
                      </p:stCondLst>
                      <p:childTnLst>
                        <p:par>
                          <p:cTn id="4461" fill="hold">
                            <p:stCondLst>
                              <p:cond delay="0"/>
                            </p:stCondLst>
                            <p:childTnLst>
                              <p:par>
                                <p:cTn id="4462" presetID="1" presetClass="exit" presetSubtype="0" fill="hold" grpId="0" nodeType="clickEffect">
                                  <p:stCondLst>
                                    <p:cond delay="0"/>
                                  </p:stCondLst>
                                  <p:childTnLst>
                                    <p:set>
                                      <p:cBhvr>
                                        <p:cTn id="4463" dur="1" fill="hold">
                                          <p:stCondLst>
                                            <p:cond delay="0"/>
                                          </p:stCondLst>
                                        </p:cTn>
                                        <p:tgtEl>
                                          <p:spTgt spid="2384"/>
                                        </p:tgtEl>
                                        <p:attrNameLst>
                                          <p:attrName>style.visibility</p:attrName>
                                        </p:attrNameLst>
                                      </p:cBhvr>
                                      <p:to>
                                        <p:strVal val="hidden"/>
                                      </p:to>
                                    </p:set>
                                  </p:childTnLst>
                                </p:cTn>
                              </p:par>
                            </p:childTnLst>
                          </p:cTn>
                        </p:par>
                      </p:childTnLst>
                    </p:cTn>
                  </p:par>
                </p:childTnLst>
              </p:cTn>
              <p:nextCondLst>
                <p:cond evt="onClick" delay="0">
                  <p:tgtEl>
                    <p:spTgt spid="2384"/>
                  </p:tgtEl>
                </p:cond>
              </p:nextCondLst>
            </p:seq>
            <p:seq concurrent="1" nextAc="seek">
              <p:cTn id="4464" restart="whenNotActive" fill="hold" evtFilter="cancelBubble" nodeType="interactiveSeq">
                <p:stCondLst>
                  <p:cond evt="onClick" delay="0">
                    <p:tgtEl>
                      <p:spTgt spid="2385"/>
                    </p:tgtEl>
                  </p:cond>
                </p:stCondLst>
                <p:endSync evt="end" delay="0">
                  <p:rtn val="all"/>
                </p:endSync>
                <p:childTnLst>
                  <p:par>
                    <p:cTn id="4465" fill="hold">
                      <p:stCondLst>
                        <p:cond delay="0"/>
                      </p:stCondLst>
                      <p:childTnLst>
                        <p:par>
                          <p:cTn id="4466" fill="hold">
                            <p:stCondLst>
                              <p:cond delay="0"/>
                            </p:stCondLst>
                            <p:childTnLst>
                              <p:par>
                                <p:cTn id="4467" presetID="1" presetClass="exit" presetSubtype="0" fill="hold" grpId="0" nodeType="clickEffect">
                                  <p:stCondLst>
                                    <p:cond delay="0"/>
                                  </p:stCondLst>
                                  <p:childTnLst>
                                    <p:set>
                                      <p:cBhvr>
                                        <p:cTn id="4468" dur="1" fill="hold">
                                          <p:stCondLst>
                                            <p:cond delay="0"/>
                                          </p:stCondLst>
                                        </p:cTn>
                                        <p:tgtEl>
                                          <p:spTgt spid="2385"/>
                                        </p:tgtEl>
                                        <p:attrNameLst>
                                          <p:attrName>style.visibility</p:attrName>
                                        </p:attrNameLst>
                                      </p:cBhvr>
                                      <p:to>
                                        <p:strVal val="hidden"/>
                                      </p:to>
                                    </p:set>
                                  </p:childTnLst>
                                </p:cTn>
                              </p:par>
                            </p:childTnLst>
                          </p:cTn>
                        </p:par>
                      </p:childTnLst>
                    </p:cTn>
                  </p:par>
                </p:childTnLst>
              </p:cTn>
              <p:nextCondLst>
                <p:cond evt="onClick" delay="0">
                  <p:tgtEl>
                    <p:spTgt spid="2385"/>
                  </p:tgtEl>
                </p:cond>
              </p:nextCondLst>
            </p:seq>
            <p:seq concurrent="1" nextAc="seek">
              <p:cTn id="4469" restart="whenNotActive" fill="hold" evtFilter="cancelBubble" nodeType="interactiveSeq">
                <p:stCondLst>
                  <p:cond evt="onClick" delay="0">
                    <p:tgtEl>
                      <p:spTgt spid="2386"/>
                    </p:tgtEl>
                  </p:cond>
                </p:stCondLst>
                <p:endSync evt="end" delay="0">
                  <p:rtn val="all"/>
                </p:endSync>
                <p:childTnLst>
                  <p:par>
                    <p:cTn id="4470" fill="hold">
                      <p:stCondLst>
                        <p:cond delay="0"/>
                      </p:stCondLst>
                      <p:childTnLst>
                        <p:par>
                          <p:cTn id="4471" fill="hold">
                            <p:stCondLst>
                              <p:cond delay="0"/>
                            </p:stCondLst>
                            <p:childTnLst>
                              <p:par>
                                <p:cTn id="4472" presetID="1" presetClass="exit" presetSubtype="0" fill="hold" grpId="0" nodeType="clickEffect">
                                  <p:stCondLst>
                                    <p:cond delay="0"/>
                                  </p:stCondLst>
                                  <p:childTnLst>
                                    <p:set>
                                      <p:cBhvr>
                                        <p:cTn id="4473" dur="1" fill="hold">
                                          <p:stCondLst>
                                            <p:cond delay="0"/>
                                          </p:stCondLst>
                                        </p:cTn>
                                        <p:tgtEl>
                                          <p:spTgt spid="2386"/>
                                        </p:tgtEl>
                                        <p:attrNameLst>
                                          <p:attrName>style.visibility</p:attrName>
                                        </p:attrNameLst>
                                      </p:cBhvr>
                                      <p:to>
                                        <p:strVal val="hidden"/>
                                      </p:to>
                                    </p:set>
                                  </p:childTnLst>
                                </p:cTn>
                              </p:par>
                            </p:childTnLst>
                          </p:cTn>
                        </p:par>
                      </p:childTnLst>
                    </p:cTn>
                  </p:par>
                </p:childTnLst>
              </p:cTn>
              <p:nextCondLst>
                <p:cond evt="onClick" delay="0">
                  <p:tgtEl>
                    <p:spTgt spid="2386"/>
                  </p:tgtEl>
                </p:cond>
              </p:nextCondLst>
            </p:seq>
            <p:seq concurrent="1" nextAc="seek">
              <p:cTn id="4474" restart="whenNotActive" fill="hold" evtFilter="cancelBubble" nodeType="interactiveSeq">
                <p:stCondLst>
                  <p:cond evt="onClick" delay="0">
                    <p:tgtEl>
                      <p:spTgt spid="2387"/>
                    </p:tgtEl>
                  </p:cond>
                </p:stCondLst>
                <p:endSync evt="end" delay="0">
                  <p:rtn val="all"/>
                </p:endSync>
                <p:childTnLst>
                  <p:par>
                    <p:cTn id="4475" fill="hold">
                      <p:stCondLst>
                        <p:cond delay="0"/>
                      </p:stCondLst>
                      <p:childTnLst>
                        <p:par>
                          <p:cTn id="4476" fill="hold">
                            <p:stCondLst>
                              <p:cond delay="0"/>
                            </p:stCondLst>
                            <p:childTnLst>
                              <p:par>
                                <p:cTn id="4477" presetID="1" presetClass="exit" presetSubtype="0" fill="hold" grpId="0" nodeType="clickEffect">
                                  <p:stCondLst>
                                    <p:cond delay="0"/>
                                  </p:stCondLst>
                                  <p:childTnLst>
                                    <p:set>
                                      <p:cBhvr>
                                        <p:cTn id="4478" dur="1" fill="hold">
                                          <p:stCondLst>
                                            <p:cond delay="0"/>
                                          </p:stCondLst>
                                        </p:cTn>
                                        <p:tgtEl>
                                          <p:spTgt spid="2387"/>
                                        </p:tgtEl>
                                        <p:attrNameLst>
                                          <p:attrName>style.visibility</p:attrName>
                                        </p:attrNameLst>
                                      </p:cBhvr>
                                      <p:to>
                                        <p:strVal val="hidden"/>
                                      </p:to>
                                    </p:set>
                                  </p:childTnLst>
                                </p:cTn>
                              </p:par>
                            </p:childTnLst>
                          </p:cTn>
                        </p:par>
                      </p:childTnLst>
                    </p:cTn>
                  </p:par>
                </p:childTnLst>
              </p:cTn>
              <p:nextCondLst>
                <p:cond evt="onClick" delay="0">
                  <p:tgtEl>
                    <p:spTgt spid="2387"/>
                  </p:tgtEl>
                </p:cond>
              </p:nextCondLst>
            </p:seq>
            <p:seq concurrent="1" nextAc="seek">
              <p:cTn id="4479" restart="whenNotActive" fill="hold" evtFilter="cancelBubble" nodeType="interactiveSeq">
                <p:stCondLst>
                  <p:cond evt="onClick" delay="0">
                    <p:tgtEl>
                      <p:spTgt spid="2388"/>
                    </p:tgtEl>
                  </p:cond>
                </p:stCondLst>
                <p:endSync evt="end" delay="0">
                  <p:rtn val="all"/>
                </p:endSync>
                <p:childTnLst>
                  <p:par>
                    <p:cTn id="4480" fill="hold">
                      <p:stCondLst>
                        <p:cond delay="0"/>
                      </p:stCondLst>
                      <p:childTnLst>
                        <p:par>
                          <p:cTn id="4481" fill="hold">
                            <p:stCondLst>
                              <p:cond delay="0"/>
                            </p:stCondLst>
                            <p:childTnLst>
                              <p:par>
                                <p:cTn id="4482" presetID="1" presetClass="exit" presetSubtype="0" fill="hold" grpId="0" nodeType="clickEffect">
                                  <p:stCondLst>
                                    <p:cond delay="0"/>
                                  </p:stCondLst>
                                  <p:childTnLst>
                                    <p:set>
                                      <p:cBhvr>
                                        <p:cTn id="4483" dur="1" fill="hold">
                                          <p:stCondLst>
                                            <p:cond delay="0"/>
                                          </p:stCondLst>
                                        </p:cTn>
                                        <p:tgtEl>
                                          <p:spTgt spid="2388"/>
                                        </p:tgtEl>
                                        <p:attrNameLst>
                                          <p:attrName>style.visibility</p:attrName>
                                        </p:attrNameLst>
                                      </p:cBhvr>
                                      <p:to>
                                        <p:strVal val="hidden"/>
                                      </p:to>
                                    </p:set>
                                  </p:childTnLst>
                                </p:cTn>
                              </p:par>
                            </p:childTnLst>
                          </p:cTn>
                        </p:par>
                      </p:childTnLst>
                    </p:cTn>
                  </p:par>
                </p:childTnLst>
              </p:cTn>
              <p:nextCondLst>
                <p:cond evt="onClick" delay="0">
                  <p:tgtEl>
                    <p:spTgt spid="2388"/>
                  </p:tgtEl>
                </p:cond>
              </p:nextCondLst>
            </p:seq>
            <p:seq concurrent="1" nextAc="seek">
              <p:cTn id="4484" restart="whenNotActive" fill="hold" evtFilter="cancelBubble" nodeType="interactiveSeq">
                <p:stCondLst>
                  <p:cond evt="onClick" delay="0">
                    <p:tgtEl>
                      <p:spTgt spid="2389"/>
                    </p:tgtEl>
                  </p:cond>
                </p:stCondLst>
                <p:endSync evt="end" delay="0">
                  <p:rtn val="all"/>
                </p:endSync>
                <p:childTnLst>
                  <p:par>
                    <p:cTn id="4485" fill="hold">
                      <p:stCondLst>
                        <p:cond delay="0"/>
                      </p:stCondLst>
                      <p:childTnLst>
                        <p:par>
                          <p:cTn id="4486" fill="hold">
                            <p:stCondLst>
                              <p:cond delay="0"/>
                            </p:stCondLst>
                            <p:childTnLst>
                              <p:par>
                                <p:cTn id="4487" presetID="1" presetClass="exit" presetSubtype="0" fill="hold" grpId="0" nodeType="clickEffect">
                                  <p:stCondLst>
                                    <p:cond delay="0"/>
                                  </p:stCondLst>
                                  <p:childTnLst>
                                    <p:set>
                                      <p:cBhvr>
                                        <p:cTn id="4488" dur="1" fill="hold">
                                          <p:stCondLst>
                                            <p:cond delay="0"/>
                                          </p:stCondLst>
                                        </p:cTn>
                                        <p:tgtEl>
                                          <p:spTgt spid="2389"/>
                                        </p:tgtEl>
                                        <p:attrNameLst>
                                          <p:attrName>style.visibility</p:attrName>
                                        </p:attrNameLst>
                                      </p:cBhvr>
                                      <p:to>
                                        <p:strVal val="hidden"/>
                                      </p:to>
                                    </p:set>
                                  </p:childTnLst>
                                </p:cTn>
                              </p:par>
                            </p:childTnLst>
                          </p:cTn>
                        </p:par>
                      </p:childTnLst>
                    </p:cTn>
                  </p:par>
                </p:childTnLst>
              </p:cTn>
              <p:nextCondLst>
                <p:cond evt="onClick" delay="0">
                  <p:tgtEl>
                    <p:spTgt spid="2389"/>
                  </p:tgtEl>
                </p:cond>
              </p:nextCondLst>
            </p:seq>
            <p:seq concurrent="1" nextAc="seek">
              <p:cTn id="4489" restart="whenNotActive" fill="hold" evtFilter="cancelBubble" nodeType="interactiveSeq">
                <p:stCondLst>
                  <p:cond evt="onClick" delay="0">
                    <p:tgtEl>
                      <p:spTgt spid="2390"/>
                    </p:tgtEl>
                  </p:cond>
                </p:stCondLst>
                <p:endSync evt="end" delay="0">
                  <p:rtn val="all"/>
                </p:endSync>
                <p:childTnLst>
                  <p:par>
                    <p:cTn id="4490" fill="hold">
                      <p:stCondLst>
                        <p:cond delay="0"/>
                      </p:stCondLst>
                      <p:childTnLst>
                        <p:par>
                          <p:cTn id="4491" fill="hold">
                            <p:stCondLst>
                              <p:cond delay="0"/>
                            </p:stCondLst>
                            <p:childTnLst>
                              <p:par>
                                <p:cTn id="4492" presetID="1" presetClass="exit" presetSubtype="0" fill="hold" grpId="0" nodeType="clickEffect">
                                  <p:stCondLst>
                                    <p:cond delay="0"/>
                                  </p:stCondLst>
                                  <p:childTnLst>
                                    <p:set>
                                      <p:cBhvr>
                                        <p:cTn id="4493" dur="1" fill="hold">
                                          <p:stCondLst>
                                            <p:cond delay="0"/>
                                          </p:stCondLst>
                                        </p:cTn>
                                        <p:tgtEl>
                                          <p:spTgt spid="2390"/>
                                        </p:tgtEl>
                                        <p:attrNameLst>
                                          <p:attrName>style.visibility</p:attrName>
                                        </p:attrNameLst>
                                      </p:cBhvr>
                                      <p:to>
                                        <p:strVal val="hidden"/>
                                      </p:to>
                                    </p:set>
                                  </p:childTnLst>
                                </p:cTn>
                              </p:par>
                            </p:childTnLst>
                          </p:cTn>
                        </p:par>
                      </p:childTnLst>
                    </p:cTn>
                  </p:par>
                </p:childTnLst>
              </p:cTn>
              <p:nextCondLst>
                <p:cond evt="onClick" delay="0">
                  <p:tgtEl>
                    <p:spTgt spid="2390"/>
                  </p:tgtEl>
                </p:cond>
              </p:nextCondLst>
            </p:seq>
            <p:seq concurrent="1" nextAc="seek">
              <p:cTn id="4494" restart="whenNotActive" fill="hold" evtFilter="cancelBubble" nodeType="interactiveSeq">
                <p:stCondLst>
                  <p:cond evt="onClick" delay="0">
                    <p:tgtEl>
                      <p:spTgt spid="2391"/>
                    </p:tgtEl>
                  </p:cond>
                </p:stCondLst>
                <p:endSync evt="end" delay="0">
                  <p:rtn val="all"/>
                </p:endSync>
                <p:childTnLst>
                  <p:par>
                    <p:cTn id="4495" fill="hold">
                      <p:stCondLst>
                        <p:cond delay="0"/>
                      </p:stCondLst>
                      <p:childTnLst>
                        <p:par>
                          <p:cTn id="4496" fill="hold">
                            <p:stCondLst>
                              <p:cond delay="0"/>
                            </p:stCondLst>
                            <p:childTnLst>
                              <p:par>
                                <p:cTn id="4497" presetID="1" presetClass="exit" presetSubtype="0" fill="hold" grpId="0" nodeType="clickEffect">
                                  <p:stCondLst>
                                    <p:cond delay="0"/>
                                  </p:stCondLst>
                                  <p:childTnLst>
                                    <p:set>
                                      <p:cBhvr>
                                        <p:cTn id="4498" dur="1" fill="hold">
                                          <p:stCondLst>
                                            <p:cond delay="0"/>
                                          </p:stCondLst>
                                        </p:cTn>
                                        <p:tgtEl>
                                          <p:spTgt spid="2391"/>
                                        </p:tgtEl>
                                        <p:attrNameLst>
                                          <p:attrName>style.visibility</p:attrName>
                                        </p:attrNameLst>
                                      </p:cBhvr>
                                      <p:to>
                                        <p:strVal val="hidden"/>
                                      </p:to>
                                    </p:set>
                                  </p:childTnLst>
                                </p:cTn>
                              </p:par>
                            </p:childTnLst>
                          </p:cTn>
                        </p:par>
                      </p:childTnLst>
                    </p:cTn>
                  </p:par>
                </p:childTnLst>
              </p:cTn>
              <p:nextCondLst>
                <p:cond evt="onClick" delay="0">
                  <p:tgtEl>
                    <p:spTgt spid="2391"/>
                  </p:tgtEl>
                </p:cond>
              </p:nextCondLst>
            </p:seq>
            <p:seq concurrent="1" nextAc="seek">
              <p:cTn id="4499" restart="whenNotActive" fill="hold" evtFilter="cancelBubble" nodeType="interactiveSeq">
                <p:stCondLst>
                  <p:cond evt="onClick" delay="0">
                    <p:tgtEl>
                      <p:spTgt spid="2392"/>
                    </p:tgtEl>
                  </p:cond>
                </p:stCondLst>
                <p:endSync evt="end" delay="0">
                  <p:rtn val="all"/>
                </p:endSync>
                <p:childTnLst>
                  <p:par>
                    <p:cTn id="4500" fill="hold">
                      <p:stCondLst>
                        <p:cond delay="0"/>
                      </p:stCondLst>
                      <p:childTnLst>
                        <p:par>
                          <p:cTn id="4501" fill="hold">
                            <p:stCondLst>
                              <p:cond delay="0"/>
                            </p:stCondLst>
                            <p:childTnLst>
                              <p:par>
                                <p:cTn id="4502" presetID="1" presetClass="exit" presetSubtype="0" fill="hold" grpId="0" nodeType="clickEffect">
                                  <p:stCondLst>
                                    <p:cond delay="0"/>
                                  </p:stCondLst>
                                  <p:childTnLst>
                                    <p:set>
                                      <p:cBhvr>
                                        <p:cTn id="4503" dur="1" fill="hold">
                                          <p:stCondLst>
                                            <p:cond delay="0"/>
                                          </p:stCondLst>
                                        </p:cTn>
                                        <p:tgtEl>
                                          <p:spTgt spid="2392"/>
                                        </p:tgtEl>
                                        <p:attrNameLst>
                                          <p:attrName>style.visibility</p:attrName>
                                        </p:attrNameLst>
                                      </p:cBhvr>
                                      <p:to>
                                        <p:strVal val="hidden"/>
                                      </p:to>
                                    </p:set>
                                  </p:childTnLst>
                                </p:cTn>
                              </p:par>
                            </p:childTnLst>
                          </p:cTn>
                        </p:par>
                      </p:childTnLst>
                    </p:cTn>
                  </p:par>
                </p:childTnLst>
              </p:cTn>
              <p:nextCondLst>
                <p:cond evt="onClick" delay="0">
                  <p:tgtEl>
                    <p:spTgt spid="2392"/>
                  </p:tgtEl>
                </p:cond>
              </p:nextCondLst>
            </p:seq>
            <p:seq concurrent="1" nextAc="seek">
              <p:cTn id="4504" restart="whenNotActive" fill="hold" evtFilter="cancelBubble" nodeType="interactiveSeq">
                <p:stCondLst>
                  <p:cond evt="onClick" delay="0">
                    <p:tgtEl>
                      <p:spTgt spid="2393"/>
                    </p:tgtEl>
                  </p:cond>
                </p:stCondLst>
                <p:endSync evt="end" delay="0">
                  <p:rtn val="all"/>
                </p:endSync>
                <p:childTnLst>
                  <p:par>
                    <p:cTn id="4505" fill="hold">
                      <p:stCondLst>
                        <p:cond delay="0"/>
                      </p:stCondLst>
                      <p:childTnLst>
                        <p:par>
                          <p:cTn id="4506" fill="hold">
                            <p:stCondLst>
                              <p:cond delay="0"/>
                            </p:stCondLst>
                            <p:childTnLst>
                              <p:par>
                                <p:cTn id="4507" presetID="1" presetClass="exit" presetSubtype="0" fill="hold" grpId="0" nodeType="clickEffect">
                                  <p:stCondLst>
                                    <p:cond delay="0"/>
                                  </p:stCondLst>
                                  <p:childTnLst>
                                    <p:set>
                                      <p:cBhvr>
                                        <p:cTn id="4508" dur="1" fill="hold">
                                          <p:stCondLst>
                                            <p:cond delay="0"/>
                                          </p:stCondLst>
                                        </p:cTn>
                                        <p:tgtEl>
                                          <p:spTgt spid="2393"/>
                                        </p:tgtEl>
                                        <p:attrNameLst>
                                          <p:attrName>style.visibility</p:attrName>
                                        </p:attrNameLst>
                                      </p:cBhvr>
                                      <p:to>
                                        <p:strVal val="hidden"/>
                                      </p:to>
                                    </p:set>
                                  </p:childTnLst>
                                </p:cTn>
                              </p:par>
                            </p:childTnLst>
                          </p:cTn>
                        </p:par>
                      </p:childTnLst>
                    </p:cTn>
                  </p:par>
                </p:childTnLst>
              </p:cTn>
              <p:nextCondLst>
                <p:cond evt="onClick" delay="0">
                  <p:tgtEl>
                    <p:spTgt spid="2393"/>
                  </p:tgtEl>
                </p:cond>
              </p:nextCondLst>
            </p:seq>
            <p:seq concurrent="1" nextAc="seek">
              <p:cTn id="4509" restart="whenNotActive" fill="hold" evtFilter="cancelBubble" nodeType="interactiveSeq">
                <p:stCondLst>
                  <p:cond evt="onClick" delay="0">
                    <p:tgtEl>
                      <p:spTgt spid="2394"/>
                    </p:tgtEl>
                  </p:cond>
                </p:stCondLst>
                <p:endSync evt="end" delay="0">
                  <p:rtn val="all"/>
                </p:endSync>
                <p:childTnLst>
                  <p:par>
                    <p:cTn id="4510" fill="hold">
                      <p:stCondLst>
                        <p:cond delay="0"/>
                      </p:stCondLst>
                      <p:childTnLst>
                        <p:par>
                          <p:cTn id="4511" fill="hold">
                            <p:stCondLst>
                              <p:cond delay="0"/>
                            </p:stCondLst>
                            <p:childTnLst>
                              <p:par>
                                <p:cTn id="4512" presetID="1" presetClass="exit" presetSubtype="0" fill="hold" grpId="0" nodeType="clickEffect">
                                  <p:stCondLst>
                                    <p:cond delay="0"/>
                                  </p:stCondLst>
                                  <p:childTnLst>
                                    <p:set>
                                      <p:cBhvr>
                                        <p:cTn id="4513" dur="1" fill="hold">
                                          <p:stCondLst>
                                            <p:cond delay="0"/>
                                          </p:stCondLst>
                                        </p:cTn>
                                        <p:tgtEl>
                                          <p:spTgt spid="2394"/>
                                        </p:tgtEl>
                                        <p:attrNameLst>
                                          <p:attrName>style.visibility</p:attrName>
                                        </p:attrNameLst>
                                      </p:cBhvr>
                                      <p:to>
                                        <p:strVal val="hidden"/>
                                      </p:to>
                                    </p:set>
                                  </p:childTnLst>
                                </p:cTn>
                              </p:par>
                            </p:childTnLst>
                          </p:cTn>
                        </p:par>
                      </p:childTnLst>
                    </p:cTn>
                  </p:par>
                </p:childTnLst>
              </p:cTn>
              <p:nextCondLst>
                <p:cond evt="onClick" delay="0">
                  <p:tgtEl>
                    <p:spTgt spid="2394"/>
                  </p:tgtEl>
                </p:cond>
              </p:nextCondLst>
            </p:seq>
            <p:seq concurrent="1" nextAc="seek">
              <p:cTn id="4514" restart="whenNotActive" fill="hold" evtFilter="cancelBubble" nodeType="interactiveSeq">
                <p:stCondLst>
                  <p:cond evt="onClick" delay="0">
                    <p:tgtEl>
                      <p:spTgt spid="2395"/>
                    </p:tgtEl>
                  </p:cond>
                </p:stCondLst>
                <p:endSync evt="end" delay="0">
                  <p:rtn val="all"/>
                </p:endSync>
                <p:childTnLst>
                  <p:par>
                    <p:cTn id="4515" fill="hold">
                      <p:stCondLst>
                        <p:cond delay="0"/>
                      </p:stCondLst>
                      <p:childTnLst>
                        <p:par>
                          <p:cTn id="4516" fill="hold">
                            <p:stCondLst>
                              <p:cond delay="0"/>
                            </p:stCondLst>
                            <p:childTnLst>
                              <p:par>
                                <p:cTn id="4517" presetID="1" presetClass="exit" presetSubtype="0" fill="hold" grpId="0" nodeType="clickEffect">
                                  <p:stCondLst>
                                    <p:cond delay="0"/>
                                  </p:stCondLst>
                                  <p:childTnLst>
                                    <p:set>
                                      <p:cBhvr>
                                        <p:cTn id="4518" dur="1" fill="hold">
                                          <p:stCondLst>
                                            <p:cond delay="0"/>
                                          </p:stCondLst>
                                        </p:cTn>
                                        <p:tgtEl>
                                          <p:spTgt spid="2395"/>
                                        </p:tgtEl>
                                        <p:attrNameLst>
                                          <p:attrName>style.visibility</p:attrName>
                                        </p:attrNameLst>
                                      </p:cBhvr>
                                      <p:to>
                                        <p:strVal val="hidden"/>
                                      </p:to>
                                    </p:set>
                                  </p:childTnLst>
                                </p:cTn>
                              </p:par>
                            </p:childTnLst>
                          </p:cTn>
                        </p:par>
                      </p:childTnLst>
                    </p:cTn>
                  </p:par>
                </p:childTnLst>
              </p:cTn>
              <p:nextCondLst>
                <p:cond evt="onClick" delay="0">
                  <p:tgtEl>
                    <p:spTgt spid="2395"/>
                  </p:tgtEl>
                </p:cond>
              </p:nextCondLst>
            </p:seq>
            <p:seq concurrent="1" nextAc="seek">
              <p:cTn id="4519" restart="whenNotActive" fill="hold" evtFilter="cancelBubble" nodeType="interactiveSeq">
                <p:stCondLst>
                  <p:cond evt="onClick" delay="0">
                    <p:tgtEl>
                      <p:spTgt spid="2396"/>
                    </p:tgtEl>
                  </p:cond>
                </p:stCondLst>
                <p:endSync evt="end" delay="0">
                  <p:rtn val="all"/>
                </p:endSync>
                <p:childTnLst>
                  <p:par>
                    <p:cTn id="4520" fill="hold">
                      <p:stCondLst>
                        <p:cond delay="0"/>
                      </p:stCondLst>
                      <p:childTnLst>
                        <p:par>
                          <p:cTn id="4521" fill="hold">
                            <p:stCondLst>
                              <p:cond delay="0"/>
                            </p:stCondLst>
                            <p:childTnLst>
                              <p:par>
                                <p:cTn id="4522" presetID="1" presetClass="exit" presetSubtype="0" fill="hold" grpId="0" nodeType="clickEffect">
                                  <p:stCondLst>
                                    <p:cond delay="0"/>
                                  </p:stCondLst>
                                  <p:childTnLst>
                                    <p:set>
                                      <p:cBhvr>
                                        <p:cTn id="4523" dur="1" fill="hold">
                                          <p:stCondLst>
                                            <p:cond delay="0"/>
                                          </p:stCondLst>
                                        </p:cTn>
                                        <p:tgtEl>
                                          <p:spTgt spid="2396"/>
                                        </p:tgtEl>
                                        <p:attrNameLst>
                                          <p:attrName>style.visibility</p:attrName>
                                        </p:attrNameLst>
                                      </p:cBhvr>
                                      <p:to>
                                        <p:strVal val="hidden"/>
                                      </p:to>
                                    </p:set>
                                  </p:childTnLst>
                                </p:cTn>
                              </p:par>
                            </p:childTnLst>
                          </p:cTn>
                        </p:par>
                      </p:childTnLst>
                    </p:cTn>
                  </p:par>
                </p:childTnLst>
              </p:cTn>
              <p:nextCondLst>
                <p:cond evt="onClick" delay="0">
                  <p:tgtEl>
                    <p:spTgt spid="2396"/>
                  </p:tgtEl>
                </p:cond>
              </p:nextCondLst>
            </p:seq>
            <p:seq concurrent="1" nextAc="seek">
              <p:cTn id="4524" restart="whenNotActive" fill="hold" evtFilter="cancelBubble" nodeType="interactiveSeq">
                <p:stCondLst>
                  <p:cond evt="onClick" delay="0">
                    <p:tgtEl>
                      <p:spTgt spid="2397"/>
                    </p:tgtEl>
                  </p:cond>
                </p:stCondLst>
                <p:endSync evt="end" delay="0">
                  <p:rtn val="all"/>
                </p:endSync>
                <p:childTnLst>
                  <p:par>
                    <p:cTn id="4525" fill="hold">
                      <p:stCondLst>
                        <p:cond delay="0"/>
                      </p:stCondLst>
                      <p:childTnLst>
                        <p:par>
                          <p:cTn id="4526" fill="hold">
                            <p:stCondLst>
                              <p:cond delay="0"/>
                            </p:stCondLst>
                            <p:childTnLst>
                              <p:par>
                                <p:cTn id="4527" presetID="1" presetClass="exit" presetSubtype="0" fill="hold" grpId="0" nodeType="clickEffect">
                                  <p:stCondLst>
                                    <p:cond delay="0"/>
                                  </p:stCondLst>
                                  <p:childTnLst>
                                    <p:set>
                                      <p:cBhvr>
                                        <p:cTn id="4528" dur="1" fill="hold">
                                          <p:stCondLst>
                                            <p:cond delay="0"/>
                                          </p:stCondLst>
                                        </p:cTn>
                                        <p:tgtEl>
                                          <p:spTgt spid="2397"/>
                                        </p:tgtEl>
                                        <p:attrNameLst>
                                          <p:attrName>style.visibility</p:attrName>
                                        </p:attrNameLst>
                                      </p:cBhvr>
                                      <p:to>
                                        <p:strVal val="hidden"/>
                                      </p:to>
                                    </p:set>
                                  </p:childTnLst>
                                </p:cTn>
                              </p:par>
                            </p:childTnLst>
                          </p:cTn>
                        </p:par>
                      </p:childTnLst>
                    </p:cTn>
                  </p:par>
                </p:childTnLst>
              </p:cTn>
              <p:nextCondLst>
                <p:cond evt="onClick" delay="0">
                  <p:tgtEl>
                    <p:spTgt spid="2397"/>
                  </p:tgtEl>
                </p:cond>
              </p:nextCondLst>
            </p:seq>
            <p:seq concurrent="1" nextAc="seek">
              <p:cTn id="4529" restart="whenNotActive" fill="hold" evtFilter="cancelBubble" nodeType="interactiveSeq">
                <p:stCondLst>
                  <p:cond evt="onClick" delay="0">
                    <p:tgtEl>
                      <p:spTgt spid="2398"/>
                    </p:tgtEl>
                  </p:cond>
                </p:stCondLst>
                <p:endSync evt="end" delay="0">
                  <p:rtn val="all"/>
                </p:endSync>
                <p:childTnLst>
                  <p:par>
                    <p:cTn id="4530" fill="hold">
                      <p:stCondLst>
                        <p:cond delay="0"/>
                      </p:stCondLst>
                      <p:childTnLst>
                        <p:par>
                          <p:cTn id="4531" fill="hold">
                            <p:stCondLst>
                              <p:cond delay="0"/>
                            </p:stCondLst>
                            <p:childTnLst>
                              <p:par>
                                <p:cTn id="4532" presetID="1" presetClass="exit" presetSubtype="0" fill="hold" grpId="0" nodeType="clickEffect">
                                  <p:stCondLst>
                                    <p:cond delay="0"/>
                                  </p:stCondLst>
                                  <p:childTnLst>
                                    <p:set>
                                      <p:cBhvr>
                                        <p:cTn id="4533" dur="1" fill="hold">
                                          <p:stCondLst>
                                            <p:cond delay="0"/>
                                          </p:stCondLst>
                                        </p:cTn>
                                        <p:tgtEl>
                                          <p:spTgt spid="2398"/>
                                        </p:tgtEl>
                                        <p:attrNameLst>
                                          <p:attrName>style.visibility</p:attrName>
                                        </p:attrNameLst>
                                      </p:cBhvr>
                                      <p:to>
                                        <p:strVal val="hidden"/>
                                      </p:to>
                                    </p:set>
                                  </p:childTnLst>
                                </p:cTn>
                              </p:par>
                            </p:childTnLst>
                          </p:cTn>
                        </p:par>
                      </p:childTnLst>
                    </p:cTn>
                  </p:par>
                </p:childTnLst>
              </p:cTn>
              <p:nextCondLst>
                <p:cond evt="onClick" delay="0">
                  <p:tgtEl>
                    <p:spTgt spid="2398"/>
                  </p:tgtEl>
                </p:cond>
              </p:nextCondLst>
            </p:seq>
            <p:seq concurrent="1" nextAc="seek">
              <p:cTn id="4534" restart="whenNotActive" fill="hold" evtFilter="cancelBubble" nodeType="interactiveSeq">
                <p:stCondLst>
                  <p:cond evt="onClick" delay="0">
                    <p:tgtEl>
                      <p:spTgt spid="2399"/>
                    </p:tgtEl>
                  </p:cond>
                </p:stCondLst>
                <p:endSync evt="end" delay="0">
                  <p:rtn val="all"/>
                </p:endSync>
                <p:childTnLst>
                  <p:par>
                    <p:cTn id="4535" fill="hold">
                      <p:stCondLst>
                        <p:cond delay="0"/>
                      </p:stCondLst>
                      <p:childTnLst>
                        <p:par>
                          <p:cTn id="4536" fill="hold">
                            <p:stCondLst>
                              <p:cond delay="0"/>
                            </p:stCondLst>
                            <p:childTnLst>
                              <p:par>
                                <p:cTn id="4537" presetID="1" presetClass="exit" presetSubtype="0" fill="hold" grpId="0" nodeType="clickEffect">
                                  <p:stCondLst>
                                    <p:cond delay="0"/>
                                  </p:stCondLst>
                                  <p:childTnLst>
                                    <p:set>
                                      <p:cBhvr>
                                        <p:cTn id="4538" dur="1" fill="hold">
                                          <p:stCondLst>
                                            <p:cond delay="0"/>
                                          </p:stCondLst>
                                        </p:cTn>
                                        <p:tgtEl>
                                          <p:spTgt spid="2399"/>
                                        </p:tgtEl>
                                        <p:attrNameLst>
                                          <p:attrName>style.visibility</p:attrName>
                                        </p:attrNameLst>
                                      </p:cBhvr>
                                      <p:to>
                                        <p:strVal val="hidden"/>
                                      </p:to>
                                    </p:set>
                                  </p:childTnLst>
                                </p:cTn>
                              </p:par>
                            </p:childTnLst>
                          </p:cTn>
                        </p:par>
                      </p:childTnLst>
                    </p:cTn>
                  </p:par>
                </p:childTnLst>
              </p:cTn>
              <p:nextCondLst>
                <p:cond evt="onClick" delay="0">
                  <p:tgtEl>
                    <p:spTgt spid="2399"/>
                  </p:tgtEl>
                </p:cond>
              </p:nextCondLst>
            </p:seq>
            <p:seq concurrent="1" nextAc="seek">
              <p:cTn id="4539" restart="whenNotActive" fill="hold" evtFilter="cancelBubble" nodeType="interactiveSeq">
                <p:stCondLst>
                  <p:cond evt="onClick" delay="0">
                    <p:tgtEl>
                      <p:spTgt spid="2400"/>
                    </p:tgtEl>
                  </p:cond>
                </p:stCondLst>
                <p:endSync evt="end" delay="0">
                  <p:rtn val="all"/>
                </p:endSync>
                <p:childTnLst>
                  <p:par>
                    <p:cTn id="4540" fill="hold">
                      <p:stCondLst>
                        <p:cond delay="0"/>
                      </p:stCondLst>
                      <p:childTnLst>
                        <p:par>
                          <p:cTn id="4541" fill="hold">
                            <p:stCondLst>
                              <p:cond delay="0"/>
                            </p:stCondLst>
                            <p:childTnLst>
                              <p:par>
                                <p:cTn id="4542" presetID="1" presetClass="exit" presetSubtype="0" fill="hold" grpId="0" nodeType="clickEffect">
                                  <p:stCondLst>
                                    <p:cond delay="0"/>
                                  </p:stCondLst>
                                  <p:childTnLst>
                                    <p:set>
                                      <p:cBhvr>
                                        <p:cTn id="4543" dur="1" fill="hold">
                                          <p:stCondLst>
                                            <p:cond delay="0"/>
                                          </p:stCondLst>
                                        </p:cTn>
                                        <p:tgtEl>
                                          <p:spTgt spid="2400"/>
                                        </p:tgtEl>
                                        <p:attrNameLst>
                                          <p:attrName>style.visibility</p:attrName>
                                        </p:attrNameLst>
                                      </p:cBhvr>
                                      <p:to>
                                        <p:strVal val="hidden"/>
                                      </p:to>
                                    </p:set>
                                  </p:childTnLst>
                                </p:cTn>
                              </p:par>
                            </p:childTnLst>
                          </p:cTn>
                        </p:par>
                      </p:childTnLst>
                    </p:cTn>
                  </p:par>
                </p:childTnLst>
              </p:cTn>
              <p:nextCondLst>
                <p:cond evt="onClick" delay="0">
                  <p:tgtEl>
                    <p:spTgt spid="2400"/>
                  </p:tgtEl>
                </p:cond>
              </p:nextCondLst>
            </p:seq>
            <p:seq concurrent="1" nextAc="seek">
              <p:cTn id="4544" restart="whenNotActive" fill="hold" evtFilter="cancelBubble" nodeType="interactiveSeq">
                <p:stCondLst>
                  <p:cond evt="onClick" delay="0">
                    <p:tgtEl>
                      <p:spTgt spid="2401"/>
                    </p:tgtEl>
                  </p:cond>
                </p:stCondLst>
                <p:endSync evt="end" delay="0">
                  <p:rtn val="all"/>
                </p:endSync>
                <p:childTnLst>
                  <p:par>
                    <p:cTn id="4545" fill="hold">
                      <p:stCondLst>
                        <p:cond delay="0"/>
                      </p:stCondLst>
                      <p:childTnLst>
                        <p:par>
                          <p:cTn id="4546" fill="hold">
                            <p:stCondLst>
                              <p:cond delay="0"/>
                            </p:stCondLst>
                            <p:childTnLst>
                              <p:par>
                                <p:cTn id="4547" presetID="1" presetClass="exit" presetSubtype="0" fill="hold" grpId="0" nodeType="clickEffect">
                                  <p:stCondLst>
                                    <p:cond delay="0"/>
                                  </p:stCondLst>
                                  <p:childTnLst>
                                    <p:set>
                                      <p:cBhvr>
                                        <p:cTn id="4548" dur="1" fill="hold">
                                          <p:stCondLst>
                                            <p:cond delay="0"/>
                                          </p:stCondLst>
                                        </p:cTn>
                                        <p:tgtEl>
                                          <p:spTgt spid="2401"/>
                                        </p:tgtEl>
                                        <p:attrNameLst>
                                          <p:attrName>style.visibility</p:attrName>
                                        </p:attrNameLst>
                                      </p:cBhvr>
                                      <p:to>
                                        <p:strVal val="hidden"/>
                                      </p:to>
                                    </p:set>
                                  </p:childTnLst>
                                </p:cTn>
                              </p:par>
                            </p:childTnLst>
                          </p:cTn>
                        </p:par>
                      </p:childTnLst>
                    </p:cTn>
                  </p:par>
                </p:childTnLst>
              </p:cTn>
              <p:nextCondLst>
                <p:cond evt="onClick" delay="0">
                  <p:tgtEl>
                    <p:spTgt spid="2401"/>
                  </p:tgtEl>
                </p:cond>
              </p:nextCondLst>
            </p:seq>
            <p:seq concurrent="1" nextAc="seek">
              <p:cTn id="4549" restart="whenNotActive" fill="hold" evtFilter="cancelBubble" nodeType="interactiveSeq">
                <p:stCondLst>
                  <p:cond evt="onClick" delay="0">
                    <p:tgtEl>
                      <p:spTgt spid="2402"/>
                    </p:tgtEl>
                  </p:cond>
                </p:stCondLst>
                <p:endSync evt="end" delay="0">
                  <p:rtn val="all"/>
                </p:endSync>
                <p:childTnLst>
                  <p:par>
                    <p:cTn id="4550" fill="hold">
                      <p:stCondLst>
                        <p:cond delay="0"/>
                      </p:stCondLst>
                      <p:childTnLst>
                        <p:par>
                          <p:cTn id="4551" fill="hold">
                            <p:stCondLst>
                              <p:cond delay="0"/>
                            </p:stCondLst>
                            <p:childTnLst>
                              <p:par>
                                <p:cTn id="4552" presetID="1" presetClass="exit" presetSubtype="0" fill="hold" grpId="0" nodeType="clickEffect">
                                  <p:stCondLst>
                                    <p:cond delay="0"/>
                                  </p:stCondLst>
                                  <p:childTnLst>
                                    <p:set>
                                      <p:cBhvr>
                                        <p:cTn id="4553" dur="1" fill="hold">
                                          <p:stCondLst>
                                            <p:cond delay="0"/>
                                          </p:stCondLst>
                                        </p:cTn>
                                        <p:tgtEl>
                                          <p:spTgt spid="2402"/>
                                        </p:tgtEl>
                                        <p:attrNameLst>
                                          <p:attrName>style.visibility</p:attrName>
                                        </p:attrNameLst>
                                      </p:cBhvr>
                                      <p:to>
                                        <p:strVal val="hidden"/>
                                      </p:to>
                                    </p:set>
                                  </p:childTnLst>
                                </p:cTn>
                              </p:par>
                            </p:childTnLst>
                          </p:cTn>
                        </p:par>
                      </p:childTnLst>
                    </p:cTn>
                  </p:par>
                </p:childTnLst>
              </p:cTn>
              <p:nextCondLst>
                <p:cond evt="onClick" delay="0">
                  <p:tgtEl>
                    <p:spTgt spid="2402"/>
                  </p:tgtEl>
                </p:cond>
              </p:nextCondLst>
            </p:seq>
            <p:seq concurrent="1" nextAc="seek">
              <p:cTn id="4554" restart="whenNotActive" fill="hold" evtFilter="cancelBubble" nodeType="interactiveSeq">
                <p:stCondLst>
                  <p:cond evt="onClick" delay="0">
                    <p:tgtEl>
                      <p:spTgt spid="2403"/>
                    </p:tgtEl>
                  </p:cond>
                </p:stCondLst>
                <p:endSync evt="end" delay="0">
                  <p:rtn val="all"/>
                </p:endSync>
                <p:childTnLst>
                  <p:par>
                    <p:cTn id="4555" fill="hold">
                      <p:stCondLst>
                        <p:cond delay="0"/>
                      </p:stCondLst>
                      <p:childTnLst>
                        <p:par>
                          <p:cTn id="4556" fill="hold">
                            <p:stCondLst>
                              <p:cond delay="0"/>
                            </p:stCondLst>
                            <p:childTnLst>
                              <p:par>
                                <p:cTn id="4557" presetID="1" presetClass="exit" presetSubtype="0" fill="hold" grpId="0" nodeType="clickEffect">
                                  <p:stCondLst>
                                    <p:cond delay="0"/>
                                  </p:stCondLst>
                                  <p:childTnLst>
                                    <p:set>
                                      <p:cBhvr>
                                        <p:cTn id="4558" dur="1" fill="hold">
                                          <p:stCondLst>
                                            <p:cond delay="0"/>
                                          </p:stCondLst>
                                        </p:cTn>
                                        <p:tgtEl>
                                          <p:spTgt spid="2403"/>
                                        </p:tgtEl>
                                        <p:attrNameLst>
                                          <p:attrName>style.visibility</p:attrName>
                                        </p:attrNameLst>
                                      </p:cBhvr>
                                      <p:to>
                                        <p:strVal val="hidden"/>
                                      </p:to>
                                    </p:set>
                                  </p:childTnLst>
                                </p:cTn>
                              </p:par>
                            </p:childTnLst>
                          </p:cTn>
                        </p:par>
                      </p:childTnLst>
                    </p:cTn>
                  </p:par>
                </p:childTnLst>
              </p:cTn>
              <p:nextCondLst>
                <p:cond evt="onClick" delay="0">
                  <p:tgtEl>
                    <p:spTgt spid="2403"/>
                  </p:tgtEl>
                </p:cond>
              </p:nextCondLst>
            </p:seq>
            <p:seq concurrent="1" nextAc="seek">
              <p:cTn id="4559" restart="whenNotActive" fill="hold" evtFilter="cancelBubble" nodeType="interactiveSeq">
                <p:stCondLst>
                  <p:cond evt="onClick" delay="0">
                    <p:tgtEl>
                      <p:spTgt spid="2404"/>
                    </p:tgtEl>
                  </p:cond>
                </p:stCondLst>
                <p:endSync evt="end" delay="0">
                  <p:rtn val="all"/>
                </p:endSync>
                <p:childTnLst>
                  <p:par>
                    <p:cTn id="4560" fill="hold">
                      <p:stCondLst>
                        <p:cond delay="0"/>
                      </p:stCondLst>
                      <p:childTnLst>
                        <p:par>
                          <p:cTn id="4561" fill="hold">
                            <p:stCondLst>
                              <p:cond delay="0"/>
                            </p:stCondLst>
                            <p:childTnLst>
                              <p:par>
                                <p:cTn id="4562" presetID="1" presetClass="exit" presetSubtype="0" fill="hold" grpId="0" nodeType="clickEffect">
                                  <p:stCondLst>
                                    <p:cond delay="0"/>
                                  </p:stCondLst>
                                  <p:childTnLst>
                                    <p:set>
                                      <p:cBhvr>
                                        <p:cTn id="4563" dur="1" fill="hold">
                                          <p:stCondLst>
                                            <p:cond delay="0"/>
                                          </p:stCondLst>
                                        </p:cTn>
                                        <p:tgtEl>
                                          <p:spTgt spid="2404"/>
                                        </p:tgtEl>
                                        <p:attrNameLst>
                                          <p:attrName>style.visibility</p:attrName>
                                        </p:attrNameLst>
                                      </p:cBhvr>
                                      <p:to>
                                        <p:strVal val="hidden"/>
                                      </p:to>
                                    </p:set>
                                  </p:childTnLst>
                                </p:cTn>
                              </p:par>
                            </p:childTnLst>
                          </p:cTn>
                        </p:par>
                      </p:childTnLst>
                    </p:cTn>
                  </p:par>
                </p:childTnLst>
              </p:cTn>
              <p:nextCondLst>
                <p:cond evt="onClick" delay="0">
                  <p:tgtEl>
                    <p:spTgt spid="2404"/>
                  </p:tgtEl>
                </p:cond>
              </p:nextCondLst>
            </p:seq>
            <p:seq concurrent="1" nextAc="seek">
              <p:cTn id="4564" restart="whenNotActive" fill="hold" evtFilter="cancelBubble" nodeType="interactiveSeq">
                <p:stCondLst>
                  <p:cond evt="onClick" delay="0">
                    <p:tgtEl>
                      <p:spTgt spid="2405"/>
                    </p:tgtEl>
                  </p:cond>
                </p:stCondLst>
                <p:endSync evt="end" delay="0">
                  <p:rtn val="all"/>
                </p:endSync>
                <p:childTnLst>
                  <p:par>
                    <p:cTn id="4565" fill="hold">
                      <p:stCondLst>
                        <p:cond delay="0"/>
                      </p:stCondLst>
                      <p:childTnLst>
                        <p:par>
                          <p:cTn id="4566" fill="hold">
                            <p:stCondLst>
                              <p:cond delay="0"/>
                            </p:stCondLst>
                            <p:childTnLst>
                              <p:par>
                                <p:cTn id="4567" presetID="1" presetClass="exit" presetSubtype="0" fill="hold" grpId="0" nodeType="clickEffect">
                                  <p:stCondLst>
                                    <p:cond delay="0"/>
                                  </p:stCondLst>
                                  <p:childTnLst>
                                    <p:set>
                                      <p:cBhvr>
                                        <p:cTn id="4568" dur="1" fill="hold">
                                          <p:stCondLst>
                                            <p:cond delay="0"/>
                                          </p:stCondLst>
                                        </p:cTn>
                                        <p:tgtEl>
                                          <p:spTgt spid="2405"/>
                                        </p:tgtEl>
                                        <p:attrNameLst>
                                          <p:attrName>style.visibility</p:attrName>
                                        </p:attrNameLst>
                                      </p:cBhvr>
                                      <p:to>
                                        <p:strVal val="hidden"/>
                                      </p:to>
                                    </p:set>
                                  </p:childTnLst>
                                </p:cTn>
                              </p:par>
                            </p:childTnLst>
                          </p:cTn>
                        </p:par>
                      </p:childTnLst>
                    </p:cTn>
                  </p:par>
                </p:childTnLst>
              </p:cTn>
              <p:nextCondLst>
                <p:cond evt="onClick" delay="0">
                  <p:tgtEl>
                    <p:spTgt spid="2405"/>
                  </p:tgtEl>
                </p:cond>
              </p:nextCondLst>
            </p:seq>
            <p:seq concurrent="1" nextAc="seek">
              <p:cTn id="4569" restart="whenNotActive" fill="hold" evtFilter="cancelBubble" nodeType="interactiveSeq">
                <p:stCondLst>
                  <p:cond evt="onClick" delay="0">
                    <p:tgtEl>
                      <p:spTgt spid="2406"/>
                    </p:tgtEl>
                  </p:cond>
                </p:stCondLst>
                <p:endSync evt="end" delay="0">
                  <p:rtn val="all"/>
                </p:endSync>
                <p:childTnLst>
                  <p:par>
                    <p:cTn id="4570" fill="hold">
                      <p:stCondLst>
                        <p:cond delay="0"/>
                      </p:stCondLst>
                      <p:childTnLst>
                        <p:par>
                          <p:cTn id="4571" fill="hold">
                            <p:stCondLst>
                              <p:cond delay="0"/>
                            </p:stCondLst>
                            <p:childTnLst>
                              <p:par>
                                <p:cTn id="4572" presetID="1" presetClass="exit" presetSubtype="0" fill="hold" grpId="0" nodeType="clickEffect">
                                  <p:stCondLst>
                                    <p:cond delay="0"/>
                                  </p:stCondLst>
                                  <p:childTnLst>
                                    <p:set>
                                      <p:cBhvr>
                                        <p:cTn id="4573" dur="1" fill="hold">
                                          <p:stCondLst>
                                            <p:cond delay="0"/>
                                          </p:stCondLst>
                                        </p:cTn>
                                        <p:tgtEl>
                                          <p:spTgt spid="2406"/>
                                        </p:tgtEl>
                                        <p:attrNameLst>
                                          <p:attrName>style.visibility</p:attrName>
                                        </p:attrNameLst>
                                      </p:cBhvr>
                                      <p:to>
                                        <p:strVal val="hidden"/>
                                      </p:to>
                                    </p:set>
                                  </p:childTnLst>
                                </p:cTn>
                              </p:par>
                            </p:childTnLst>
                          </p:cTn>
                        </p:par>
                      </p:childTnLst>
                    </p:cTn>
                  </p:par>
                </p:childTnLst>
              </p:cTn>
              <p:nextCondLst>
                <p:cond evt="onClick" delay="0">
                  <p:tgtEl>
                    <p:spTgt spid="2406"/>
                  </p:tgtEl>
                </p:cond>
              </p:nextCondLst>
            </p:seq>
            <p:seq concurrent="1" nextAc="seek">
              <p:cTn id="4574" restart="whenNotActive" fill="hold" evtFilter="cancelBubble" nodeType="interactiveSeq">
                <p:stCondLst>
                  <p:cond evt="onClick" delay="0">
                    <p:tgtEl>
                      <p:spTgt spid="2407"/>
                    </p:tgtEl>
                  </p:cond>
                </p:stCondLst>
                <p:endSync evt="end" delay="0">
                  <p:rtn val="all"/>
                </p:endSync>
                <p:childTnLst>
                  <p:par>
                    <p:cTn id="4575" fill="hold">
                      <p:stCondLst>
                        <p:cond delay="0"/>
                      </p:stCondLst>
                      <p:childTnLst>
                        <p:par>
                          <p:cTn id="4576" fill="hold">
                            <p:stCondLst>
                              <p:cond delay="0"/>
                            </p:stCondLst>
                            <p:childTnLst>
                              <p:par>
                                <p:cTn id="4577" presetID="1" presetClass="exit" presetSubtype="0" fill="hold" grpId="0" nodeType="clickEffect">
                                  <p:stCondLst>
                                    <p:cond delay="0"/>
                                  </p:stCondLst>
                                  <p:childTnLst>
                                    <p:set>
                                      <p:cBhvr>
                                        <p:cTn id="4578" dur="1" fill="hold">
                                          <p:stCondLst>
                                            <p:cond delay="0"/>
                                          </p:stCondLst>
                                        </p:cTn>
                                        <p:tgtEl>
                                          <p:spTgt spid="2407"/>
                                        </p:tgtEl>
                                        <p:attrNameLst>
                                          <p:attrName>style.visibility</p:attrName>
                                        </p:attrNameLst>
                                      </p:cBhvr>
                                      <p:to>
                                        <p:strVal val="hidden"/>
                                      </p:to>
                                    </p:set>
                                  </p:childTnLst>
                                </p:cTn>
                              </p:par>
                            </p:childTnLst>
                          </p:cTn>
                        </p:par>
                      </p:childTnLst>
                    </p:cTn>
                  </p:par>
                </p:childTnLst>
              </p:cTn>
              <p:nextCondLst>
                <p:cond evt="onClick" delay="0">
                  <p:tgtEl>
                    <p:spTgt spid="2407"/>
                  </p:tgtEl>
                </p:cond>
              </p:nextCondLst>
            </p:seq>
            <p:seq concurrent="1" nextAc="seek">
              <p:cTn id="4579" restart="whenNotActive" fill="hold" evtFilter="cancelBubble" nodeType="interactiveSeq">
                <p:stCondLst>
                  <p:cond evt="onClick" delay="0">
                    <p:tgtEl>
                      <p:spTgt spid="2408"/>
                    </p:tgtEl>
                  </p:cond>
                </p:stCondLst>
                <p:endSync evt="end" delay="0">
                  <p:rtn val="all"/>
                </p:endSync>
                <p:childTnLst>
                  <p:par>
                    <p:cTn id="4580" fill="hold">
                      <p:stCondLst>
                        <p:cond delay="0"/>
                      </p:stCondLst>
                      <p:childTnLst>
                        <p:par>
                          <p:cTn id="4581" fill="hold">
                            <p:stCondLst>
                              <p:cond delay="0"/>
                            </p:stCondLst>
                            <p:childTnLst>
                              <p:par>
                                <p:cTn id="4582" presetID="1" presetClass="exit" presetSubtype="0" fill="hold" grpId="0" nodeType="clickEffect">
                                  <p:stCondLst>
                                    <p:cond delay="0"/>
                                  </p:stCondLst>
                                  <p:childTnLst>
                                    <p:set>
                                      <p:cBhvr>
                                        <p:cTn id="4583" dur="1" fill="hold">
                                          <p:stCondLst>
                                            <p:cond delay="0"/>
                                          </p:stCondLst>
                                        </p:cTn>
                                        <p:tgtEl>
                                          <p:spTgt spid="2408"/>
                                        </p:tgtEl>
                                        <p:attrNameLst>
                                          <p:attrName>style.visibility</p:attrName>
                                        </p:attrNameLst>
                                      </p:cBhvr>
                                      <p:to>
                                        <p:strVal val="hidden"/>
                                      </p:to>
                                    </p:set>
                                  </p:childTnLst>
                                </p:cTn>
                              </p:par>
                            </p:childTnLst>
                          </p:cTn>
                        </p:par>
                      </p:childTnLst>
                    </p:cTn>
                  </p:par>
                </p:childTnLst>
              </p:cTn>
              <p:nextCondLst>
                <p:cond evt="onClick" delay="0">
                  <p:tgtEl>
                    <p:spTgt spid="2408"/>
                  </p:tgtEl>
                </p:cond>
              </p:nextCondLst>
            </p:seq>
            <p:seq concurrent="1" nextAc="seek">
              <p:cTn id="4584" restart="whenNotActive" fill="hold" evtFilter="cancelBubble" nodeType="interactiveSeq">
                <p:stCondLst>
                  <p:cond evt="onClick" delay="0">
                    <p:tgtEl>
                      <p:spTgt spid="2409"/>
                    </p:tgtEl>
                  </p:cond>
                </p:stCondLst>
                <p:endSync evt="end" delay="0">
                  <p:rtn val="all"/>
                </p:endSync>
                <p:childTnLst>
                  <p:par>
                    <p:cTn id="4585" fill="hold">
                      <p:stCondLst>
                        <p:cond delay="0"/>
                      </p:stCondLst>
                      <p:childTnLst>
                        <p:par>
                          <p:cTn id="4586" fill="hold">
                            <p:stCondLst>
                              <p:cond delay="0"/>
                            </p:stCondLst>
                            <p:childTnLst>
                              <p:par>
                                <p:cTn id="4587" presetID="1" presetClass="exit" presetSubtype="0" fill="hold" grpId="0" nodeType="clickEffect">
                                  <p:stCondLst>
                                    <p:cond delay="0"/>
                                  </p:stCondLst>
                                  <p:childTnLst>
                                    <p:set>
                                      <p:cBhvr>
                                        <p:cTn id="4588" dur="1" fill="hold">
                                          <p:stCondLst>
                                            <p:cond delay="0"/>
                                          </p:stCondLst>
                                        </p:cTn>
                                        <p:tgtEl>
                                          <p:spTgt spid="2409"/>
                                        </p:tgtEl>
                                        <p:attrNameLst>
                                          <p:attrName>style.visibility</p:attrName>
                                        </p:attrNameLst>
                                      </p:cBhvr>
                                      <p:to>
                                        <p:strVal val="hidden"/>
                                      </p:to>
                                    </p:set>
                                  </p:childTnLst>
                                </p:cTn>
                              </p:par>
                            </p:childTnLst>
                          </p:cTn>
                        </p:par>
                      </p:childTnLst>
                    </p:cTn>
                  </p:par>
                </p:childTnLst>
              </p:cTn>
              <p:nextCondLst>
                <p:cond evt="onClick" delay="0">
                  <p:tgtEl>
                    <p:spTgt spid="2409"/>
                  </p:tgtEl>
                </p:cond>
              </p:nextCondLst>
            </p:seq>
            <p:seq concurrent="1" nextAc="seek">
              <p:cTn id="4589" restart="whenNotActive" fill="hold" evtFilter="cancelBubble" nodeType="interactiveSeq">
                <p:stCondLst>
                  <p:cond evt="onClick" delay="0">
                    <p:tgtEl>
                      <p:spTgt spid="2410"/>
                    </p:tgtEl>
                  </p:cond>
                </p:stCondLst>
                <p:endSync evt="end" delay="0">
                  <p:rtn val="all"/>
                </p:endSync>
                <p:childTnLst>
                  <p:par>
                    <p:cTn id="4590" fill="hold">
                      <p:stCondLst>
                        <p:cond delay="0"/>
                      </p:stCondLst>
                      <p:childTnLst>
                        <p:par>
                          <p:cTn id="4591" fill="hold">
                            <p:stCondLst>
                              <p:cond delay="0"/>
                            </p:stCondLst>
                            <p:childTnLst>
                              <p:par>
                                <p:cTn id="4592" presetID="1" presetClass="exit" presetSubtype="0" fill="hold" grpId="0" nodeType="clickEffect">
                                  <p:stCondLst>
                                    <p:cond delay="0"/>
                                  </p:stCondLst>
                                  <p:childTnLst>
                                    <p:set>
                                      <p:cBhvr>
                                        <p:cTn id="4593" dur="1" fill="hold">
                                          <p:stCondLst>
                                            <p:cond delay="0"/>
                                          </p:stCondLst>
                                        </p:cTn>
                                        <p:tgtEl>
                                          <p:spTgt spid="2410"/>
                                        </p:tgtEl>
                                        <p:attrNameLst>
                                          <p:attrName>style.visibility</p:attrName>
                                        </p:attrNameLst>
                                      </p:cBhvr>
                                      <p:to>
                                        <p:strVal val="hidden"/>
                                      </p:to>
                                    </p:set>
                                  </p:childTnLst>
                                </p:cTn>
                              </p:par>
                            </p:childTnLst>
                          </p:cTn>
                        </p:par>
                      </p:childTnLst>
                    </p:cTn>
                  </p:par>
                </p:childTnLst>
              </p:cTn>
              <p:nextCondLst>
                <p:cond evt="onClick" delay="0">
                  <p:tgtEl>
                    <p:spTgt spid="2410"/>
                  </p:tgtEl>
                </p:cond>
              </p:nextCondLst>
            </p:seq>
            <p:seq concurrent="1" nextAc="seek">
              <p:cTn id="4594" restart="whenNotActive" fill="hold" evtFilter="cancelBubble" nodeType="interactiveSeq">
                <p:stCondLst>
                  <p:cond evt="onClick" delay="0">
                    <p:tgtEl>
                      <p:spTgt spid="2411"/>
                    </p:tgtEl>
                  </p:cond>
                </p:stCondLst>
                <p:endSync evt="end" delay="0">
                  <p:rtn val="all"/>
                </p:endSync>
                <p:childTnLst>
                  <p:par>
                    <p:cTn id="4595" fill="hold">
                      <p:stCondLst>
                        <p:cond delay="0"/>
                      </p:stCondLst>
                      <p:childTnLst>
                        <p:par>
                          <p:cTn id="4596" fill="hold">
                            <p:stCondLst>
                              <p:cond delay="0"/>
                            </p:stCondLst>
                            <p:childTnLst>
                              <p:par>
                                <p:cTn id="4597" presetID="1" presetClass="exit" presetSubtype="0" fill="hold" grpId="0" nodeType="clickEffect">
                                  <p:stCondLst>
                                    <p:cond delay="0"/>
                                  </p:stCondLst>
                                  <p:childTnLst>
                                    <p:set>
                                      <p:cBhvr>
                                        <p:cTn id="4598" dur="1" fill="hold">
                                          <p:stCondLst>
                                            <p:cond delay="0"/>
                                          </p:stCondLst>
                                        </p:cTn>
                                        <p:tgtEl>
                                          <p:spTgt spid="2411"/>
                                        </p:tgtEl>
                                        <p:attrNameLst>
                                          <p:attrName>style.visibility</p:attrName>
                                        </p:attrNameLst>
                                      </p:cBhvr>
                                      <p:to>
                                        <p:strVal val="hidden"/>
                                      </p:to>
                                    </p:set>
                                  </p:childTnLst>
                                </p:cTn>
                              </p:par>
                            </p:childTnLst>
                          </p:cTn>
                        </p:par>
                      </p:childTnLst>
                    </p:cTn>
                  </p:par>
                </p:childTnLst>
              </p:cTn>
              <p:nextCondLst>
                <p:cond evt="onClick" delay="0">
                  <p:tgtEl>
                    <p:spTgt spid="2411"/>
                  </p:tgtEl>
                </p:cond>
              </p:nextCondLst>
            </p:seq>
            <p:seq concurrent="1" nextAc="seek">
              <p:cTn id="4599" restart="whenNotActive" fill="hold" evtFilter="cancelBubble" nodeType="interactiveSeq">
                <p:stCondLst>
                  <p:cond evt="onClick" delay="0">
                    <p:tgtEl>
                      <p:spTgt spid="2412"/>
                    </p:tgtEl>
                  </p:cond>
                </p:stCondLst>
                <p:endSync evt="end" delay="0">
                  <p:rtn val="all"/>
                </p:endSync>
                <p:childTnLst>
                  <p:par>
                    <p:cTn id="4600" fill="hold">
                      <p:stCondLst>
                        <p:cond delay="0"/>
                      </p:stCondLst>
                      <p:childTnLst>
                        <p:par>
                          <p:cTn id="4601" fill="hold">
                            <p:stCondLst>
                              <p:cond delay="0"/>
                            </p:stCondLst>
                            <p:childTnLst>
                              <p:par>
                                <p:cTn id="4602" presetID="1" presetClass="exit" presetSubtype="0" fill="hold" grpId="0" nodeType="clickEffect">
                                  <p:stCondLst>
                                    <p:cond delay="0"/>
                                  </p:stCondLst>
                                  <p:childTnLst>
                                    <p:set>
                                      <p:cBhvr>
                                        <p:cTn id="4603" dur="1" fill="hold">
                                          <p:stCondLst>
                                            <p:cond delay="0"/>
                                          </p:stCondLst>
                                        </p:cTn>
                                        <p:tgtEl>
                                          <p:spTgt spid="2412"/>
                                        </p:tgtEl>
                                        <p:attrNameLst>
                                          <p:attrName>style.visibility</p:attrName>
                                        </p:attrNameLst>
                                      </p:cBhvr>
                                      <p:to>
                                        <p:strVal val="hidden"/>
                                      </p:to>
                                    </p:set>
                                  </p:childTnLst>
                                </p:cTn>
                              </p:par>
                            </p:childTnLst>
                          </p:cTn>
                        </p:par>
                      </p:childTnLst>
                    </p:cTn>
                  </p:par>
                </p:childTnLst>
              </p:cTn>
              <p:nextCondLst>
                <p:cond evt="onClick" delay="0">
                  <p:tgtEl>
                    <p:spTgt spid="2412"/>
                  </p:tgtEl>
                </p:cond>
              </p:nextCondLst>
            </p:seq>
            <p:seq concurrent="1" nextAc="seek">
              <p:cTn id="4604" restart="whenNotActive" fill="hold" evtFilter="cancelBubble" nodeType="interactiveSeq">
                <p:stCondLst>
                  <p:cond evt="onClick" delay="0">
                    <p:tgtEl>
                      <p:spTgt spid="2413"/>
                    </p:tgtEl>
                  </p:cond>
                </p:stCondLst>
                <p:endSync evt="end" delay="0">
                  <p:rtn val="all"/>
                </p:endSync>
                <p:childTnLst>
                  <p:par>
                    <p:cTn id="4605" fill="hold">
                      <p:stCondLst>
                        <p:cond delay="0"/>
                      </p:stCondLst>
                      <p:childTnLst>
                        <p:par>
                          <p:cTn id="4606" fill="hold">
                            <p:stCondLst>
                              <p:cond delay="0"/>
                            </p:stCondLst>
                            <p:childTnLst>
                              <p:par>
                                <p:cTn id="4607" presetID="1" presetClass="exit" presetSubtype="0" fill="hold" grpId="0" nodeType="clickEffect">
                                  <p:stCondLst>
                                    <p:cond delay="0"/>
                                  </p:stCondLst>
                                  <p:childTnLst>
                                    <p:set>
                                      <p:cBhvr>
                                        <p:cTn id="4608" dur="1" fill="hold">
                                          <p:stCondLst>
                                            <p:cond delay="0"/>
                                          </p:stCondLst>
                                        </p:cTn>
                                        <p:tgtEl>
                                          <p:spTgt spid="2413"/>
                                        </p:tgtEl>
                                        <p:attrNameLst>
                                          <p:attrName>style.visibility</p:attrName>
                                        </p:attrNameLst>
                                      </p:cBhvr>
                                      <p:to>
                                        <p:strVal val="hidden"/>
                                      </p:to>
                                    </p:set>
                                  </p:childTnLst>
                                </p:cTn>
                              </p:par>
                            </p:childTnLst>
                          </p:cTn>
                        </p:par>
                      </p:childTnLst>
                    </p:cTn>
                  </p:par>
                </p:childTnLst>
              </p:cTn>
              <p:nextCondLst>
                <p:cond evt="onClick" delay="0">
                  <p:tgtEl>
                    <p:spTgt spid="2413"/>
                  </p:tgtEl>
                </p:cond>
              </p:nextCondLst>
            </p:seq>
            <p:seq concurrent="1" nextAc="seek">
              <p:cTn id="4609" restart="whenNotActive" fill="hold" evtFilter="cancelBubble" nodeType="interactiveSeq">
                <p:stCondLst>
                  <p:cond evt="onClick" delay="0">
                    <p:tgtEl>
                      <p:spTgt spid="2414"/>
                    </p:tgtEl>
                  </p:cond>
                </p:stCondLst>
                <p:endSync evt="end" delay="0">
                  <p:rtn val="all"/>
                </p:endSync>
                <p:childTnLst>
                  <p:par>
                    <p:cTn id="4610" fill="hold">
                      <p:stCondLst>
                        <p:cond delay="0"/>
                      </p:stCondLst>
                      <p:childTnLst>
                        <p:par>
                          <p:cTn id="4611" fill="hold">
                            <p:stCondLst>
                              <p:cond delay="0"/>
                            </p:stCondLst>
                            <p:childTnLst>
                              <p:par>
                                <p:cTn id="4612" presetID="1" presetClass="exit" presetSubtype="0" fill="hold" grpId="0" nodeType="clickEffect">
                                  <p:stCondLst>
                                    <p:cond delay="0"/>
                                  </p:stCondLst>
                                  <p:childTnLst>
                                    <p:set>
                                      <p:cBhvr>
                                        <p:cTn id="4613" dur="1" fill="hold">
                                          <p:stCondLst>
                                            <p:cond delay="0"/>
                                          </p:stCondLst>
                                        </p:cTn>
                                        <p:tgtEl>
                                          <p:spTgt spid="2414"/>
                                        </p:tgtEl>
                                        <p:attrNameLst>
                                          <p:attrName>style.visibility</p:attrName>
                                        </p:attrNameLst>
                                      </p:cBhvr>
                                      <p:to>
                                        <p:strVal val="hidden"/>
                                      </p:to>
                                    </p:set>
                                  </p:childTnLst>
                                </p:cTn>
                              </p:par>
                            </p:childTnLst>
                          </p:cTn>
                        </p:par>
                      </p:childTnLst>
                    </p:cTn>
                  </p:par>
                </p:childTnLst>
              </p:cTn>
              <p:nextCondLst>
                <p:cond evt="onClick" delay="0">
                  <p:tgtEl>
                    <p:spTgt spid="2414"/>
                  </p:tgtEl>
                </p:cond>
              </p:nextCondLst>
            </p:seq>
            <p:seq concurrent="1" nextAc="seek">
              <p:cTn id="4614" restart="whenNotActive" fill="hold" evtFilter="cancelBubble" nodeType="interactiveSeq">
                <p:stCondLst>
                  <p:cond evt="onClick" delay="0">
                    <p:tgtEl>
                      <p:spTgt spid="2415"/>
                    </p:tgtEl>
                  </p:cond>
                </p:stCondLst>
                <p:endSync evt="end" delay="0">
                  <p:rtn val="all"/>
                </p:endSync>
                <p:childTnLst>
                  <p:par>
                    <p:cTn id="4615" fill="hold">
                      <p:stCondLst>
                        <p:cond delay="0"/>
                      </p:stCondLst>
                      <p:childTnLst>
                        <p:par>
                          <p:cTn id="4616" fill="hold">
                            <p:stCondLst>
                              <p:cond delay="0"/>
                            </p:stCondLst>
                            <p:childTnLst>
                              <p:par>
                                <p:cTn id="4617" presetID="1" presetClass="exit" presetSubtype="0" fill="hold" grpId="0" nodeType="clickEffect">
                                  <p:stCondLst>
                                    <p:cond delay="0"/>
                                  </p:stCondLst>
                                  <p:childTnLst>
                                    <p:set>
                                      <p:cBhvr>
                                        <p:cTn id="4618" dur="1" fill="hold">
                                          <p:stCondLst>
                                            <p:cond delay="0"/>
                                          </p:stCondLst>
                                        </p:cTn>
                                        <p:tgtEl>
                                          <p:spTgt spid="2415"/>
                                        </p:tgtEl>
                                        <p:attrNameLst>
                                          <p:attrName>style.visibility</p:attrName>
                                        </p:attrNameLst>
                                      </p:cBhvr>
                                      <p:to>
                                        <p:strVal val="hidden"/>
                                      </p:to>
                                    </p:set>
                                  </p:childTnLst>
                                </p:cTn>
                              </p:par>
                            </p:childTnLst>
                          </p:cTn>
                        </p:par>
                      </p:childTnLst>
                    </p:cTn>
                  </p:par>
                </p:childTnLst>
              </p:cTn>
              <p:nextCondLst>
                <p:cond evt="onClick" delay="0">
                  <p:tgtEl>
                    <p:spTgt spid="2415"/>
                  </p:tgtEl>
                </p:cond>
              </p:nextCondLst>
            </p:seq>
            <p:seq concurrent="1" nextAc="seek">
              <p:cTn id="4619" restart="whenNotActive" fill="hold" evtFilter="cancelBubble" nodeType="interactiveSeq">
                <p:stCondLst>
                  <p:cond evt="onClick" delay="0">
                    <p:tgtEl>
                      <p:spTgt spid="2365"/>
                    </p:tgtEl>
                  </p:cond>
                </p:stCondLst>
                <p:endSync evt="end" delay="0">
                  <p:rtn val="all"/>
                </p:endSync>
                <p:childTnLst>
                  <p:par>
                    <p:cTn id="4620" fill="hold">
                      <p:stCondLst>
                        <p:cond delay="0"/>
                      </p:stCondLst>
                      <p:childTnLst>
                        <p:par>
                          <p:cTn id="4621" fill="hold">
                            <p:stCondLst>
                              <p:cond delay="0"/>
                            </p:stCondLst>
                            <p:childTnLst>
                              <p:par>
                                <p:cTn id="4622" presetID="1" presetClass="exit" presetSubtype="0" fill="hold" grpId="0" nodeType="clickEffect">
                                  <p:stCondLst>
                                    <p:cond delay="0"/>
                                  </p:stCondLst>
                                  <p:childTnLst>
                                    <p:set>
                                      <p:cBhvr>
                                        <p:cTn id="4623" dur="1" fill="hold">
                                          <p:stCondLst>
                                            <p:cond delay="0"/>
                                          </p:stCondLst>
                                        </p:cTn>
                                        <p:tgtEl>
                                          <p:spTgt spid="2365"/>
                                        </p:tgtEl>
                                        <p:attrNameLst>
                                          <p:attrName>style.visibility</p:attrName>
                                        </p:attrNameLst>
                                      </p:cBhvr>
                                      <p:to>
                                        <p:strVal val="hidden"/>
                                      </p:to>
                                    </p:set>
                                  </p:childTnLst>
                                </p:cTn>
                              </p:par>
                            </p:childTnLst>
                          </p:cTn>
                        </p:par>
                      </p:childTnLst>
                    </p:cTn>
                  </p:par>
                </p:childTnLst>
              </p:cTn>
              <p:nextCondLst>
                <p:cond evt="onClick" delay="0">
                  <p:tgtEl>
                    <p:spTgt spid="2365"/>
                  </p:tgtEl>
                </p:cond>
              </p:nextCondLst>
            </p:seq>
            <p:seq concurrent="1" nextAc="seek">
              <p:cTn id="4624" restart="whenNotActive" fill="hold" evtFilter="cancelBubble" nodeType="interactiveSeq">
                <p:stCondLst>
                  <p:cond evt="onClick" delay="0">
                    <p:tgtEl>
                      <p:spTgt spid="2416"/>
                    </p:tgtEl>
                  </p:cond>
                </p:stCondLst>
                <p:endSync evt="end" delay="0">
                  <p:rtn val="all"/>
                </p:endSync>
                <p:childTnLst>
                  <p:par>
                    <p:cTn id="4625" fill="hold">
                      <p:stCondLst>
                        <p:cond delay="0"/>
                      </p:stCondLst>
                      <p:childTnLst>
                        <p:par>
                          <p:cTn id="4626" fill="hold">
                            <p:stCondLst>
                              <p:cond delay="0"/>
                            </p:stCondLst>
                            <p:childTnLst>
                              <p:par>
                                <p:cTn id="4627" presetID="1" presetClass="exit" presetSubtype="0" fill="hold" grpId="0" nodeType="clickEffect">
                                  <p:stCondLst>
                                    <p:cond delay="0"/>
                                  </p:stCondLst>
                                  <p:childTnLst>
                                    <p:set>
                                      <p:cBhvr>
                                        <p:cTn id="4628" dur="1" fill="hold">
                                          <p:stCondLst>
                                            <p:cond delay="0"/>
                                          </p:stCondLst>
                                        </p:cTn>
                                        <p:tgtEl>
                                          <p:spTgt spid="2416"/>
                                        </p:tgtEl>
                                        <p:attrNameLst>
                                          <p:attrName>style.visibility</p:attrName>
                                        </p:attrNameLst>
                                      </p:cBhvr>
                                      <p:to>
                                        <p:strVal val="hidden"/>
                                      </p:to>
                                    </p:set>
                                  </p:childTnLst>
                                </p:cTn>
                              </p:par>
                            </p:childTnLst>
                          </p:cTn>
                        </p:par>
                      </p:childTnLst>
                    </p:cTn>
                  </p:par>
                </p:childTnLst>
              </p:cTn>
              <p:nextCondLst>
                <p:cond evt="onClick" delay="0">
                  <p:tgtEl>
                    <p:spTgt spid="2416"/>
                  </p:tgtEl>
                </p:cond>
              </p:nextCondLst>
            </p:seq>
            <p:seq concurrent="1" nextAc="seek">
              <p:cTn id="4629" restart="whenNotActive" fill="hold" evtFilter="cancelBubble" nodeType="interactiveSeq">
                <p:stCondLst>
                  <p:cond evt="onClick" delay="0">
                    <p:tgtEl>
                      <p:spTgt spid="2417"/>
                    </p:tgtEl>
                  </p:cond>
                </p:stCondLst>
                <p:endSync evt="end" delay="0">
                  <p:rtn val="all"/>
                </p:endSync>
                <p:childTnLst>
                  <p:par>
                    <p:cTn id="4630" fill="hold">
                      <p:stCondLst>
                        <p:cond delay="0"/>
                      </p:stCondLst>
                      <p:childTnLst>
                        <p:par>
                          <p:cTn id="4631" fill="hold">
                            <p:stCondLst>
                              <p:cond delay="0"/>
                            </p:stCondLst>
                            <p:childTnLst>
                              <p:par>
                                <p:cTn id="4632" presetID="1" presetClass="exit" presetSubtype="0" fill="hold" grpId="0" nodeType="clickEffect">
                                  <p:stCondLst>
                                    <p:cond delay="0"/>
                                  </p:stCondLst>
                                  <p:childTnLst>
                                    <p:set>
                                      <p:cBhvr>
                                        <p:cTn id="4633" dur="1" fill="hold">
                                          <p:stCondLst>
                                            <p:cond delay="0"/>
                                          </p:stCondLst>
                                        </p:cTn>
                                        <p:tgtEl>
                                          <p:spTgt spid="2417"/>
                                        </p:tgtEl>
                                        <p:attrNameLst>
                                          <p:attrName>style.visibility</p:attrName>
                                        </p:attrNameLst>
                                      </p:cBhvr>
                                      <p:to>
                                        <p:strVal val="hidden"/>
                                      </p:to>
                                    </p:set>
                                  </p:childTnLst>
                                </p:cTn>
                              </p:par>
                            </p:childTnLst>
                          </p:cTn>
                        </p:par>
                      </p:childTnLst>
                    </p:cTn>
                  </p:par>
                </p:childTnLst>
              </p:cTn>
              <p:nextCondLst>
                <p:cond evt="onClick" delay="0">
                  <p:tgtEl>
                    <p:spTgt spid="2417"/>
                  </p:tgtEl>
                </p:cond>
              </p:nextCondLst>
            </p:seq>
            <p:seq concurrent="1" nextAc="seek">
              <p:cTn id="4634" restart="whenNotActive" fill="hold" evtFilter="cancelBubble" nodeType="interactiveSeq">
                <p:stCondLst>
                  <p:cond evt="onClick" delay="0">
                    <p:tgtEl>
                      <p:spTgt spid="2418"/>
                    </p:tgtEl>
                  </p:cond>
                </p:stCondLst>
                <p:endSync evt="end" delay="0">
                  <p:rtn val="all"/>
                </p:endSync>
                <p:childTnLst>
                  <p:par>
                    <p:cTn id="4635" fill="hold">
                      <p:stCondLst>
                        <p:cond delay="0"/>
                      </p:stCondLst>
                      <p:childTnLst>
                        <p:par>
                          <p:cTn id="4636" fill="hold">
                            <p:stCondLst>
                              <p:cond delay="0"/>
                            </p:stCondLst>
                            <p:childTnLst>
                              <p:par>
                                <p:cTn id="4637" presetID="1" presetClass="exit" presetSubtype="0" fill="hold" grpId="0" nodeType="clickEffect">
                                  <p:stCondLst>
                                    <p:cond delay="0"/>
                                  </p:stCondLst>
                                  <p:childTnLst>
                                    <p:set>
                                      <p:cBhvr>
                                        <p:cTn id="4638" dur="1" fill="hold">
                                          <p:stCondLst>
                                            <p:cond delay="0"/>
                                          </p:stCondLst>
                                        </p:cTn>
                                        <p:tgtEl>
                                          <p:spTgt spid="2418"/>
                                        </p:tgtEl>
                                        <p:attrNameLst>
                                          <p:attrName>style.visibility</p:attrName>
                                        </p:attrNameLst>
                                      </p:cBhvr>
                                      <p:to>
                                        <p:strVal val="hidden"/>
                                      </p:to>
                                    </p:set>
                                  </p:childTnLst>
                                </p:cTn>
                              </p:par>
                            </p:childTnLst>
                          </p:cTn>
                        </p:par>
                      </p:childTnLst>
                    </p:cTn>
                  </p:par>
                </p:childTnLst>
              </p:cTn>
              <p:nextCondLst>
                <p:cond evt="onClick" delay="0">
                  <p:tgtEl>
                    <p:spTgt spid="2418"/>
                  </p:tgtEl>
                </p:cond>
              </p:nextCondLst>
            </p:seq>
            <p:seq concurrent="1" nextAc="seek">
              <p:cTn id="4639" restart="whenNotActive" fill="hold" evtFilter="cancelBubble" nodeType="interactiveSeq">
                <p:stCondLst>
                  <p:cond evt="onClick" delay="0">
                    <p:tgtEl>
                      <p:spTgt spid="2419"/>
                    </p:tgtEl>
                  </p:cond>
                </p:stCondLst>
                <p:endSync evt="end" delay="0">
                  <p:rtn val="all"/>
                </p:endSync>
                <p:childTnLst>
                  <p:par>
                    <p:cTn id="4640" fill="hold">
                      <p:stCondLst>
                        <p:cond delay="0"/>
                      </p:stCondLst>
                      <p:childTnLst>
                        <p:par>
                          <p:cTn id="4641" fill="hold">
                            <p:stCondLst>
                              <p:cond delay="0"/>
                            </p:stCondLst>
                            <p:childTnLst>
                              <p:par>
                                <p:cTn id="4642" presetID="1" presetClass="exit" presetSubtype="0" fill="hold" grpId="0" nodeType="clickEffect">
                                  <p:stCondLst>
                                    <p:cond delay="0"/>
                                  </p:stCondLst>
                                  <p:childTnLst>
                                    <p:set>
                                      <p:cBhvr>
                                        <p:cTn id="4643" dur="1" fill="hold">
                                          <p:stCondLst>
                                            <p:cond delay="0"/>
                                          </p:stCondLst>
                                        </p:cTn>
                                        <p:tgtEl>
                                          <p:spTgt spid="2419"/>
                                        </p:tgtEl>
                                        <p:attrNameLst>
                                          <p:attrName>style.visibility</p:attrName>
                                        </p:attrNameLst>
                                      </p:cBhvr>
                                      <p:to>
                                        <p:strVal val="hidden"/>
                                      </p:to>
                                    </p:set>
                                  </p:childTnLst>
                                </p:cTn>
                              </p:par>
                            </p:childTnLst>
                          </p:cTn>
                        </p:par>
                      </p:childTnLst>
                    </p:cTn>
                  </p:par>
                </p:childTnLst>
              </p:cTn>
              <p:nextCondLst>
                <p:cond evt="onClick" delay="0">
                  <p:tgtEl>
                    <p:spTgt spid="2419"/>
                  </p:tgtEl>
                </p:cond>
              </p:nextCondLst>
            </p:seq>
            <p:seq concurrent="1" nextAc="seek">
              <p:cTn id="4644" restart="whenNotActive" fill="hold" evtFilter="cancelBubble" nodeType="interactiveSeq">
                <p:stCondLst>
                  <p:cond evt="onClick" delay="0">
                    <p:tgtEl>
                      <p:spTgt spid="2420"/>
                    </p:tgtEl>
                  </p:cond>
                </p:stCondLst>
                <p:endSync evt="end" delay="0">
                  <p:rtn val="all"/>
                </p:endSync>
                <p:childTnLst>
                  <p:par>
                    <p:cTn id="4645" fill="hold">
                      <p:stCondLst>
                        <p:cond delay="0"/>
                      </p:stCondLst>
                      <p:childTnLst>
                        <p:par>
                          <p:cTn id="4646" fill="hold">
                            <p:stCondLst>
                              <p:cond delay="0"/>
                            </p:stCondLst>
                            <p:childTnLst>
                              <p:par>
                                <p:cTn id="4647" presetID="1" presetClass="exit" presetSubtype="0" fill="hold" grpId="0" nodeType="clickEffect">
                                  <p:stCondLst>
                                    <p:cond delay="0"/>
                                  </p:stCondLst>
                                  <p:childTnLst>
                                    <p:set>
                                      <p:cBhvr>
                                        <p:cTn id="4648" dur="1" fill="hold">
                                          <p:stCondLst>
                                            <p:cond delay="0"/>
                                          </p:stCondLst>
                                        </p:cTn>
                                        <p:tgtEl>
                                          <p:spTgt spid="2420"/>
                                        </p:tgtEl>
                                        <p:attrNameLst>
                                          <p:attrName>style.visibility</p:attrName>
                                        </p:attrNameLst>
                                      </p:cBhvr>
                                      <p:to>
                                        <p:strVal val="hidden"/>
                                      </p:to>
                                    </p:set>
                                  </p:childTnLst>
                                </p:cTn>
                              </p:par>
                            </p:childTnLst>
                          </p:cTn>
                        </p:par>
                      </p:childTnLst>
                    </p:cTn>
                  </p:par>
                </p:childTnLst>
              </p:cTn>
              <p:nextCondLst>
                <p:cond evt="onClick" delay="0">
                  <p:tgtEl>
                    <p:spTgt spid="2420"/>
                  </p:tgtEl>
                </p:cond>
              </p:nextCondLst>
            </p:seq>
            <p:seq concurrent="1" nextAc="seek">
              <p:cTn id="4649" restart="whenNotActive" fill="hold" evtFilter="cancelBubble" nodeType="interactiveSeq">
                <p:stCondLst>
                  <p:cond evt="onClick" delay="0">
                    <p:tgtEl>
                      <p:spTgt spid="2421"/>
                    </p:tgtEl>
                  </p:cond>
                </p:stCondLst>
                <p:endSync evt="end" delay="0">
                  <p:rtn val="all"/>
                </p:endSync>
                <p:childTnLst>
                  <p:par>
                    <p:cTn id="4650" fill="hold">
                      <p:stCondLst>
                        <p:cond delay="0"/>
                      </p:stCondLst>
                      <p:childTnLst>
                        <p:par>
                          <p:cTn id="4651" fill="hold">
                            <p:stCondLst>
                              <p:cond delay="0"/>
                            </p:stCondLst>
                            <p:childTnLst>
                              <p:par>
                                <p:cTn id="4652" presetID="1" presetClass="exit" presetSubtype="0" fill="hold" grpId="0" nodeType="clickEffect">
                                  <p:stCondLst>
                                    <p:cond delay="0"/>
                                  </p:stCondLst>
                                  <p:childTnLst>
                                    <p:set>
                                      <p:cBhvr>
                                        <p:cTn id="4653" dur="1" fill="hold">
                                          <p:stCondLst>
                                            <p:cond delay="0"/>
                                          </p:stCondLst>
                                        </p:cTn>
                                        <p:tgtEl>
                                          <p:spTgt spid="2421"/>
                                        </p:tgtEl>
                                        <p:attrNameLst>
                                          <p:attrName>style.visibility</p:attrName>
                                        </p:attrNameLst>
                                      </p:cBhvr>
                                      <p:to>
                                        <p:strVal val="hidden"/>
                                      </p:to>
                                    </p:set>
                                  </p:childTnLst>
                                </p:cTn>
                              </p:par>
                            </p:childTnLst>
                          </p:cTn>
                        </p:par>
                      </p:childTnLst>
                    </p:cTn>
                  </p:par>
                </p:childTnLst>
              </p:cTn>
              <p:nextCondLst>
                <p:cond evt="onClick" delay="0">
                  <p:tgtEl>
                    <p:spTgt spid="2421"/>
                  </p:tgtEl>
                </p:cond>
              </p:nextCondLst>
            </p:seq>
            <p:seq concurrent="1" nextAc="seek">
              <p:cTn id="4654" restart="whenNotActive" fill="hold" evtFilter="cancelBubble" nodeType="interactiveSeq">
                <p:stCondLst>
                  <p:cond evt="onClick" delay="0">
                    <p:tgtEl>
                      <p:spTgt spid="2422"/>
                    </p:tgtEl>
                  </p:cond>
                </p:stCondLst>
                <p:endSync evt="end" delay="0">
                  <p:rtn val="all"/>
                </p:endSync>
                <p:childTnLst>
                  <p:par>
                    <p:cTn id="4655" fill="hold">
                      <p:stCondLst>
                        <p:cond delay="0"/>
                      </p:stCondLst>
                      <p:childTnLst>
                        <p:par>
                          <p:cTn id="4656" fill="hold">
                            <p:stCondLst>
                              <p:cond delay="0"/>
                            </p:stCondLst>
                            <p:childTnLst>
                              <p:par>
                                <p:cTn id="4657" presetID="1" presetClass="exit" presetSubtype="0" fill="hold" grpId="0" nodeType="clickEffect">
                                  <p:stCondLst>
                                    <p:cond delay="0"/>
                                  </p:stCondLst>
                                  <p:childTnLst>
                                    <p:set>
                                      <p:cBhvr>
                                        <p:cTn id="4658" dur="1" fill="hold">
                                          <p:stCondLst>
                                            <p:cond delay="0"/>
                                          </p:stCondLst>
                                        </p:cTn>
                                        <p:tgtEl>
                                          <p:spTgt spid="2422"/>
                                        </p:tgtEl>
                                        <p:attrNameLst>
                                          <p:attrName>style.visibility</p:attrName>
                                        </p:attrNameLst>
                                      </p:cBhvr>
                                      <p:to>
                                        <p:strVal val="hidden"/>
                                      </p:to>
                                    </p:set>
                                  </p:childTnLst>
                                </p:cTn>
                              </p:par>
                            </p:childTnLst>
                          </p:cTn>
                        </p:par>
                      </p:childTnLst>
                    </p:cTn>
                  </p:par>
                </p:childTnLst>
              </p:cTn>
              <p:nextCondLst>
                <p:cond evt="onClick" delay="0">
                  <p:tgtEl>
                    <p:spTgt spid="2422"/>
                  </p:tgtEl>
                </p:cond>
              </p:nextCondLst>
            </p:seq>
            <p:seq concurrent="1" nextAc="seek">
              <p:cTn id="4659" restart="whenNotActive" fill="hold" evtFilter="cancelBubble" nodeType="interactiveSeq">
                <p:stCondLst>
                  <p:cond evt="onClick" delay="0">
                    <p:tgtEl>
                      <p:spTgt spid="2423"/>
                    </p:tgtEl>
                  </p:cond>
                </p:stCondLst>
                <p:endSync evt="end" delay="0">
                  <p:rtn val="all"/>
                </p:endSync>
                <p:childTnLst>
                  <p:par>
                    <p:cTn id="4660" fill="hold">
                      <p:stCondLst>
                        <p:cond delay="0"/>
                      </p:stCondLst>
                      <p:childTnLst>
                        <p:par>
                          <p:cTn id="4661" fill="hold">
                            <p:stCondLst>
                              <p:cond delay="0"/>
                            </p:stCondLst>
                            <p:childTnLst>
                              <p:par>
                                <p:cTn id="4662" presetID="1" presetClass="exit" presetSubtype="0" fill="hold" grpId="0" nodeType="clickEffect">
                                  <p:stCondLst>
                                    <p:cond delay="0"/>
                                  </p:stCondLst>
                                  <p:childTnLst>
                                    <p:set>
                                      <p:cBhvr>
                                        <p:cTn id="4663" dur="1" fill="hold">
                                          <p:stCondLst>
                                            <p:cond delay="0"/>
                                          </p:stCondLst>
                                        </p:cTn>
                                        <p:tgtEl>
                                          <p:spTgt spid="2423"/>
                                        </p:tgtEl>
                                        <p:attrNameLst>
                                          <p:attrName>style.visibility</p:attrName>
                                        </p:attrNameLst>
                                      </p:cBhvr>
                                      <p:to>
                                        <p:strVal val="hidden"/>
                                      </p:to>
                                    </p:set>
                                  </p:childTnLst>
                                </p:cTn>
                              </p:par>
                            </p:childTnLst>
                          </p:cTn>
                        </p:par>
                      </p:childTnLst>
                    </p:cTn>
                  </p:par>
                </p:childTnLst>
              </p:cTn>
              <p:nextCondLst>
                <p:cond evt="onClick" delay="0">
                  <p:tgtEl>
                    <p:spTgt spid="2423"/>
                  </p:tgtEl>
                </p:cond>
              </p:nextCondLst>
            </p:seq>
            <p:seq concurrent="1" nextAc="seek">
              <p:cTn id="4664" restart="whenNotActive" fill="hold" evtFilter="cancelBubble" nodeType="interactiveSeq">
                <p:stCondLst>
                  <p:cond evt="onClick" delay="0">
                    <p:tgtEl>
                      <p:spTgt spid="2424"/>
                    </p:tgtEl>
                  </p:cond>
                </p:stCondLst>
                <p:endSync evt="end" delay="0">
                  <p:rtn val="all"/>
                </p:endSync>
                <p:childTnLst>
                  <p:par>
                    <p:cTn id="4665" fill="hold">
                      <p:stCondLst>
                        <p:cond delay="0"/>
                      </p:stCondLst>
                      <p:childTnLst>
                        <p:par>
                          <p:cTn id="4666" fill="hold">
                            <p:stCondLst>
                              <p:cond delay="0"/>
                            </p:stCondLst>
                            <p:childTnLst>
                              <p:par>
                                <p:cTn id="4667" presetID="1" presetClass="exit" presetSubtype="0" fill="hold" grpId="0" nodeType="clickEffect">
                                  <p:stCondLst>
                                    <p:cond delay="0"/>
                                  </p:stCondLst>
                                  <p:childTnLst>
                                    <p:set>
                                      <p:cBhvr>
                                        <p:cTn id="4668" dur="1" fill="hold">
                                          <p:stCondLst>
                                            <p:cond delay="0"/>
                                          </p:stCondLst>
                                        </p:cTn>
                                        <p:tgtEl>
                                          <p:spTgt spid="2424"/>
                                        </p:tgtEl>
                                        <p:attrNameLst>
                                          <p:attrName>style.visibility</p:attrName>
                                        </p:attrNameLst>
                                      </p:cBhvr>
                                      <p:to>
                                        <p:strVal val="hidden"/>
                                      </p:to>
                                    </p:set>
                                  </p:childTnLst>
                                </p:cTn>
                              </p:par>
                            </p:childTnLst>
                          </p:cTn>
                        </p:par>
                      </p:childTnLst>
                    </p:cTn>
                  </p:par>
                </p:childTnLst>
              </p:cTn>
              <p:nextCondLst>
                <p:cond evt="onClick" delay="0">
                  <p:tgtEl>
                    <p:spTgt spid="2424"/>
                  </p:tgtEl>
                </p:cond>
              </p:nextCondLst>
            </p:seq>
            <p:seq concurrent="1" nextAc="seek">
              <p:cTn id="4669" restart="whenNotActive" fill="hold" evtFilter="cancelBubble" nodeType="interactiveSeq">
                <p:stCondLst>
                  <p:cond evt="onClick" delay="0">
                    <p:tgtEl>
                      <p:spTgt spid="2425"/>
                    </p:tgtEl>
                  </p:cond>
                </p:stCondLst>
                <p:endSync evt="end" delay="0">
                  <p:rtn val="all"/>
                </p:endSync>
                <p:childTnLst>
                  <p:par>
                    <p:cTn id="4670" fill="hold">
                      <p:stCondLst>
                        <p:cond delay="0"/>
                      </p:stCondLst>
                      <p:childTnLst>
                        <p:par>
                          <p:cTn id="4671" fill="hold">
                            <p:stCondLst>
                              <p:cond delay="0"/>
                            </p:stCondLst>
                            <p:childTnLst>
                              <p:par>
                                <p:cTn id="4672" presetID="1" presetClass="exit" presetSubtype="0" fill="hold" grpId="0" nodeType="clickEffect">
                                  <p:stCondLst>
                                    <p:cond delay="0"/>
                                  </p:stCondLst>
                                  <p:childTnLst>
                                    <p:set>
                                      <p:cBhvr>
                                        <p:cTn id="4673" dur="1" fill="hold">
                                          <p:stCondLst>
                                            <p:cond delay="0"/>
                                          </p:stCondLst>
                                        </p:cTn>
                                        <p:tgtEl>
                                          <p:spTgt spid="2425"/>
                                        </p:tgtEl>
                                        <p:attrNameLst>
                                          <p:attrName>style.visibility</p:attrName>
                                        </p:attrNameLst>
                                      </p:cBhvr>
                                      <p:to>
                                        <p:strVal val="hidden"/>
                                      </p:to>
                                    </p:set>
                                  </p:childTnLst>
                                </p:cTn>
                              </p:par>
                            </p:childTnLst>
                          </p:cTn>
                        </p:par>
                      </p:childTnLst>
                    </p:cTn>
                  </p:par>
                </p:childTnLst>
              </p:cTn>
              <p:nextCondLst>
                <p:cond evt="onClick" delay="0">
                  <p:tgtEl>
                    <p:spTgt spid="2425"/>
                  </p:tgtEl>
                </p:cond>
              </p:nextCondLst>
            </p:seq>
            <p:seq concurrent="1" nextAc="seek">
              <p:cTn id="4674" restart="whenNotActive" fill="hold" evtFilter="cancelBubble" nodeType="interactiveSeq">
                <p:stCondLst>
                  <p:cond evt="onClick" delay="0">
                    <p:tgtEl>
                      <p:spTgt spid="2426"/>
                    </p:tgtEl>
                  </p:cond>
                </p:stCondLst>
                <p:endSync evt="end" delay="0">
                  <p:rtn val="all"/>
                </p:endSync>
                <p:childTnLst>
                  <p:par>
                    <p:cTn id="4675" fill="hold">
                      <p:stCondLst>
                        <p:cond delay="0"/>
                      </p:stCondLst>
                      <p:childTnLst>
                        <p:par>
                          <p:cTn id="4676" fill="hold">
                            <p:stCondLst>
                              <p:cond delay="0"/>
                            </p:stCondLst>
                            <p:childTnLst>
                              <p:par>
                                <p:cTn id="4677" presetID="1" presetClass="exit" presetSubtype="0" fill="hold" grpId="0" nodeType="clickEffect">
                                  <p:stCondLst>
                                    <p:cond delay="0"/>
                                  </p:stCondLst>
                                  <p:childTnLst>
                                    <p:set>
                                      <p:cBhvr>
                                        <p:cTn id="4678" dur="1" fill="hold">
                                          <p:stCondLst>
                                            <p:cond delay="0"/>
                                          </p:stCondLst>
                                        </p:cTn>
                                        <p:tgtEl>
                                          <p:spTgt spid="2426"/>
                                        </p:tgtEl>
                                        <p:attrNameLst>
                                          <p:attrName>style.visibility</p:attrName>
                                        </p:attrNameLst>
                                      </p:cBhvr>
                                      <p:to>
                                        <p:strVal val="hidden"/>
                                      </p:to>
                                    </p:set>
                                  </p:childTnLst>
                                </p:cTn>
                              </p:par>
                            </p:childTnLst>
                          </p:cTn>
                        </p:par>
                      </p:childTnLst>
                    </p:cTn>
                  </p:par>
                </p:childTnLst>
              </p:cTn>
              <p:nextCondLst>
                <p:cond evt="onClick" delay="0">
                  <p:tgtEl>
                    <p:spTgt spid="2426"/>
                  </p:tgtEl>
                </p:cond>
              </p:nextCondLst>
            </p:seq>
            <p:seq concurrent="1" nextAc="seek">
              <p:cTn id="4679" restart="whenNotActive" fill="hold" evtFilter="cancelBubble" nodeType="interactiveSeq">
                <p:stCondLst>
                  <p:cond evt="onClick" delay="0">
                    <p:tgtEl>
                      <p:spTgt spid="2427"/>
                    </p:tgtEl>
                  </p:cond>
                </p:stCondLst>
                <p:endSync evt="end" delay="0">
                  <p:rtn val="all"/>
                </p:endSync>
                <p:childTnLst>
                  <p:par>
                    <p:cTn id="4680" fill="hold">
                      <p:stCondLst>
                        <p:cond delay="0"/>
                      </p:stCondLst>
                      <p:childTnLst>
                        <p:par>
                          <p:cTn id="4681" fill="hold">
                            <p:stCondLst>
                              <p:cond delay="0"/>
                            </p:stCondLst>
                            <p:childTnLst>
                              <p:par>
                                <p:cTn id="4682" presetID="1" presetClass="exit" presetSubtype="0" fill="hold" grpId="0" nodeType="clickEffect">
                                  <p:stCondLst>
                                    <p:cond delay="0"/>
                                  </p:stCondLst>
                                  <p:childTnLst>
                                    <p:set>
                                      <p:cBhvr>
                                        <p:cTn id="4683" dur="1" fill="hold">
                                          <p:stCondLst>
                                            <p:cond delay="0"/>
                                          </p:stCondLst>
                                        </p:cTn>
                                        <p:tgtEl>
                                          <p:spTgt spid="2427"/>
                                        </p:tgtEl>
                                        <p:attrNameLst>
                                          <p:attrName>style.visibility</p:attrName>
                                        </p:attrNameLst>
                                      </p:cBhvr>
                                      <p:to>
                                        <p:strVal val="hidden"/>
                                      </p:to>
                                    </p:set>
                                  </p:childTnLst>
                                </p:cTn>
                              </p:par>
                            </p:childTnLst>
                          </p:cTn>
                        </p:par>
                      </p:childTnLst>
                    </p:cTn>
                  </p:par>
                </p:childTnLst>
              </p:cTn>
              <p:nextCondLst>
                <p:cond evt="onClick" delay="0">
                  <p:tgtEl>
                    <p:spTgt spid="2427"/>
                  </p:tgtEl>
                </p:cond>
              </p:nextCondLst>
            </p:seq>
            <p:seq concurrent="1" nextAc="seek">
              <p:cTn id="4684" restart="whenNotActive" fill="hold" evtFilter="cancelBubble" nodeType="interactiveSeq">
                <p:stCondLst>
                  <p:cond evt="onClick" delay="0">
                    <p:tgtEl>
                      <p:spTgt spid="2428"/>
                    </p:tgtEl>
                  </p:cond>
                </p:stCondLst>
                <p:endSync evt="end" delay="0">
                  <p:rtn val="all"/>
                </p:endSync>
                <p:childTnLst>
                  <p:par>
                    <p:cTn id="4685" fill="hold">
                      <p:stCondLst>
                        <p:cond delay="0"/>
                      </p:stCondLst>
                      <p:childTnLst>
                        <p:par>
                          <p:cTn id="4686" fill="hold">
                            <p:stCondLst>
                              <p:cond delay="0"/>
                            </p:stCondLst>
                            <p:childTnLst>
                              <p:par>
                                <p:cTn id="4687" presetID="1" presetClass="exit" presetSubtype="0" fill="hold" grpId="0" nodeType="clickEffect">
                                  <p:stCondLst>
                                    <p:cond delay="0"/>
                                  </p:stCondLst>
                                  <p:childTnLst>
                                    <p:set>
                                      <p:cBhvr>
                                        <p:cTn id="4688" dur="1" fill="hold">
                                          <p:stCondLst>
                                            <p:cond delay="0"/>
                                          </p:stCondLst>
                                        </p:cTn>
                                        <p:tgtEl>
                                          <p:spTgt spid="2428"/>
                                        </p:tgtEl>
                                        <p:attrNameLst>
                                          <p:attrName>style.visibility</p:attrName>
                                        </p:attrNameLst>
                                      </p:cBhvr>
                                      <p:to>
                                        <p:strVal val="hidden"/>
                                      </p:to>
                                    </p:set>
                                  </p:childTnLst>
                                </p:cTn>
                              </p:par>
                            </p:childTnLst>
                          </p:cTn>
                        </p:par>
                      </p:childTnLst>
                    </p:cTn>
                  </p:par>
                </p:childTnLst>
              </p:cTn>
              <p:nextCondLst>
                <p:cond evt="onClick" delay="0">
                  <p:tgtEl>
                    <p:spTgt spid="2428"/>
                  </p:tgtEl>
                </p:cond>
              </p:nextCondLst>
            </p:seq>
            <p:seq concurrent="1" nextAc="seek">
              <p:cTn id="4689" restart="whenNotActive" fill="hold" evtFilter="cancelBubble" nodeType="interactiveSeq">
                <p:stCondLst>
                  <p:cond evt="onClick" delay="0">
                    <p:tgtEl>
                      <p:spTgt spid="2429"/>
                    </p:tgtEl>
                  </p:cond>
                </p:stCondLst>
                <p:endSync evt="end" delay="0">
                  <p:rtn val="all"/>
                </p:endSync>
                <p:childTnLst>
                  <p:par>
                    <p:cTn id="4690" fill="hold">
                      <p:stCondLst>
                        <p:cond delay="0"/>
                      </p:stCondLst>
                      <p:childTnLst>
                        <p:par>
                          <p:cTn id="4691" fill="hold">
                            <p:stCondLst>
                              <p:cond delay="0"/>
                            </p:stCondLst>
                            <p:childTnLst>
                              <p:par>
                                <p:cTn id="4692" presetID="1" presetClass="exit" presetSubtype="0" fill="hold" grpId="0" nodeType="clickEffect">
                                  <p:stCondLst>
                                    <p:cond delay="0"/>
                                  </p:stCondLst>
                                  <p:childTnLst>
                                    <p:set>
                                      <p:cBhvr>
                                        <p:cTn id="4693" dur="1" fill="hold">
                                          <p:stCondLst>
                                            <p:cond delay="0"/>
                                          </p:stCondLst>
                                        </p:cTn>
                                        <p:tgtEl>
                                          <p:spTgt spid="2429"/>
                                        </p:tgtEl>
                                        <p:attrNameLst>
                                          <p:attrName>style.visibility</p:attrName>
                                        </p:attrNameLst>
                                      </p:cBhvr>
                                      <p:to>
                                        <p:strVal val="hidden"/>
                                      </p:to>
                                    </p:set>
                                  </p:childTnLst>
                                </p:cTn>
                              </p:par>
                            </p:childTnLst>
                          </p:cTn>
                        </p:par>
                      </p:childTnLst>
                    </p:cTn>
                  </p:par>
                </p:childTnLst>
              </p:cTn>
              <p:nextCondLst>
                <p:cond evt="onClick" delay="0">
                  <p:tgtEl>
                    <p:spTgt spid="2429"/>
                  </p:tgtEl>
                </p:cond>
              </p:nextCondLst>
            </p:seq>
            <p:seq concurrent="1" nextAc="seek">
              <p:cTn id="4694" restart="whenNotActive" fill="hold" evtFilter="cancelBubble" nodeType="interactiveSeq">
                <p:stCondLst>
                  <p:cond evt="onClick" delay="0">
                    <p:tgtEl>
                      <p:spTgt spid="2430"/>
                    </p:tgtEl>
                  </p:cond>
                </p:stCondLst>
                <p:endSync evt="end" delay="0">
                  <p:rtn val="all"/>
                </p:endSync>
                <p:childTnLst>
                  <p:par>
                    <p:cTn id="4695" fill="hold">
                      <p:stCondLst>
                        <p:cond delay="0"/>
                      </p:stCondLst>
                      <p:childTnLst>
                        <p:par>
                          <p:cTn id="4696" fill="hold">
                            <p:stCondLst>
                              <p:cond delay="0"/>
                            </p:stCondLst>
                            <p:childTnLst>
                              <p:par>
                                <p:cTn id="4697" presetID="1" presetClass="exit" presetSubtype="0" fill="hold" grpId="0" nodeType="clickEffect">
                                  <p:stCondLst>
                                    <p:cond delay="0"/>
                                  </p:stCondLst>
                                  <p:childTnLst>
                                    <p:set>
                                      <p:cBhvr>
                                        <p:cTn id="4698" dur="1" fill="hold">
                                          <p:stCondLst>
                                            <p:cond delay="0"/>
                                          </p:stCondLst>
                                        </p:cTn>
                                        <p:tgtEl>
                                          <p:spTgt spid="2430"/>
                                        </p:tgtEl>
                                        <p:attrNameLst>
                                          <p:attrName>style.visibility</p:attrName>
                                        </p:attrNameLst>
                                      </p:cBhvr>
                                      <p:to>
                                        <p:strVal val="hidden"/>
                                      </p:to>
                                    </p:set>
                                  </p:childTnLst>
                                </p:cTn>
                              </p:par>
                            </p:childTnLst>
                          </p:cTn>
                        </p:par>
                      </p:childTnLst>
                    </p:cTn>
                  </p:par>
                </p:childTnLst>
              </p:cTn>
              <p:nextCondLst>
                <p:cond evt="onClick" delay="0">
                  <p:tgtEl>
                    <p:spTgt spid="2430"/>
                  </p:tgtEl>
                </p:cond>
              </p:nextCondLst>
            </p:seq>
            <p:seq concurrent="1" nextAc="seek">
              <p:cTn id="4699" restart="whenNotActive" fill="hold" evtFilter="cancelBubble" nodeType="interactiveSeq">
                <p:stCondLst>
                  <p:cond evt="onClick" delay="0">
                    <p:tgtEl>
                      <p:spTgt spid="2431"/>
                    </p:tgtEl>
                  </p:cond>
                </p:stCondLst>
                <p:endSync evt="end" delay="0">
                  <p:rtn val="all"/>
                </p:endSync>
                <p:childTnLst>
                  <p:par>
                    <p:cTn id="4700" fill="hold">
                      <p:stCondLst>
                        <p:cond delay="0"/>
                      </p:stCondLst>
                      <p:childTnLst>
                        <p:par>
                          <p:cTn id="4701" fill="hold">
                            <p:stCondLst>
                              <p:cond delay="0"/>
                            </p:stCondLst>
                            <p:childTnLst>
                              <p:par>
                                <p:cTn id="4702" presetID="1" presetClass="exit" presetSubtype="0" fill="hold" grpId="0" nodeType="clickEffect">
                                  <p:stCondLst>
                                    <p:cond delay="0"/>
                                  </p:stCondLst>
                                  <p:childTnLst>
                                    <p:set>
                                      <p:cBhvr>
                                        <p:cTn id="4703" dur="1" fill="hold">
                                          <p:stCondLst>
                                            <p:cond delay="0"/>
                                          </p:stCondLst>
                                        </p:cTn>
                                        <p:tgtEl>
                                          <p:spTgt spid="2431"/>
                                        </p:tgtEl>
                                        <p:attrNameLst>
                                          <p:attrName>style.visibility</p:attrName>
                                        </p:attrNameLst>
                                      </p:cBhvr>
                                      <p:to>
                                        <p:strVal val="hidden"/>
                                      </p:to>
                                    </p:set>
                                  </p:childTnLst>
                                </p:cTn>
                              </p:par>
                            </p:childTnLst>
                          </p:cTn>
                        </p:par>
                      </p:childTnLst>
                    </p:cTn>
                  </p:par>
                </p:childTnLst>
              </p:cTn>
              <p:nextCondLst>
                <p:cond evt="onClick" delay="0">
                  <p:tgtEl>
                    <p:spTgt spid="2431"/>
                  </p:tgtEl>
                </p:cond>
              </p:nextCondLst>
            </p:seq>
            <p:seq concurrent="1" nextAc="seek">
              <p:cTn id="4704" restart="whenNotActive" fill="hold" evtFilter="cancelBubble" nodeType="interactiveSeq">
                <p:stCondLst>
                  <p:cond evt="onClick" delay="0">
                    <p:tgtEl>
                      <p:spTgt spid="2432"/>
                    </p:tgtEl>
                  </p:cond>
                </p:stCondLst>
                <p:endSync evt="end" delay="0">
                  <p:rtn val="all"/>
                </p:endSync>
                <p:childTnLst>
                  <p:par>
                    <p:cTn id="4705" fill="hold">
                      <p:stCondLst>
                        <p:cond delay="0"/>
                      </p:stCondLst>
                      <p:childTnLst>
                        <p:par>
                          <p:cTn id="4706" fill="hold">
                            <p:stCondLst>
                              <p:cond delay="0"/>
                            </p:stCondLst>
                            <p:childTnLst>
                              <p:par>
                                <p:cTn id="4707" presetID="1" presetClass="exit" presetSubtype="0" fill="hold" grpId="0" nodeType="clickEffect">
                                  <p:stCondLst>
                                    <p:cond delay="0"/>
                                  </p:stCondLst>
                                  <p:childTnLst>
                                    <p:set>
                                      <p:cBhvr>
                                        <p:cTn id="4708" dur="1" fill="hold">
                                          <p:stCondLst>
                                            <p:cond delay="0"/>
                                          </p:stCondLst>
                                        </p:cTn>
                                        <p:tgtEl>
                                          <p:spTgt spid="2432"/>
                                        </p:tgtEl>
                                        <p:attrNameLst>
                                          <p:attrName>style.visibility</p:attrName>
                                        </p:attrNameLst>
                                      </p:cBhvr>
                                      <p:to>
                                        <p:strVal val="hidden"/>
                                      </p:to>
                                    </p:set>
                                  </p:childTnLst>
                                </p:cTn>
                              </p:par>
                            </p:childTnLst>
                          </p:cTn>
                        </p:par>
                      </p:childTnLst>
                    </p:cTn>
                  </p:par>
                </p:childTnLst>
              </p:cTn>
              <p:nextCondLst>
                <p:cond evt="onClick" delay="0">
                  <p:tgtEl>
                    <p:spTgt spid="2432"/>
                  </p:tgtEl>
                </p:cond>
              </p:nextCondLst>
            </p:seq>
            <p:seq concurrent="1" nextAc="seek">
              <p:cTn id="4709" restart="whenNotActive" fill="hold" evtFilter="cancelBubble" nodeType="interactiveSeq">
                <p:stCondLst>
                  <p:cond evt="onClick" delay="0">
                    <p:tgtEl>
                      <p:spTgt spid="2433"/>
                    </p:tgtEl>
                  </p:cond>
                </p:stCondLst>
                <p:endSync evt="end" delay="0">
                  <p:rtn val="all"/>
                </p:endSync>
                <p:childTnLst>
                  <p:par>
                    <p:cTn id="4710" fill="hold">
                      <p:stCondLst>
                        <p:cond delay="0"/>
                      </p:stCondLst>
                      <p:childTnLst>
                        <p:par>
                          <p:cTn id="4711" fill="hold">
                            <p:stCondLst>
                              <p:cond delay="0"/>
                            </p:stCondLst>
                            <p:childTnLst>
                              <p:par>
                                <p:cTn id="4712" presetID="1" presetClass="exit" presetSubtype="0" fill="hold" grpId="0" nodeType="clickEffect">
                                  <p:stCondLst>
                                    <p:cond delay="0"/>
                                  </p:stCondLst>
                                  <p:childTnLst>
                                    <p:set>
                                      <p:cBhvr>
                                        <p:cTn id="4713" dur="1" fill="hold">
                                          <p:stCondLst>
                                            <p:cond delay="0"/>
                                          </p:stCondLst>
                                        </p:cTn>
                                        <p:tgtEl>
                                          <p:spTgt spid="2433"/>
                                        </p:tgtEl>
                                        <p:attrNameLst>
                                          <p:attrName>style.visibility</p:attrName>
                                        </p:attrNameLst>
                                      </p:cBhvr>
                                      <p:to>
                                        <p:strVal val="hidden"/>
                                      </p:to>
                                    </p:set>
                                  </p:childTnLst>
                                </p:cTn>
                              </p:par>
                            </p:childTnLst>
                          </p:cTn>
                        </p:par>
                      </p:childTnLst>
                    </p:cTn>
                  </p:par>
                </p:childTnLst>
              </p:cTn>
              <p:nextCondLst>
                <p:cond evt="onClick" delay="0">
                  <p:tgtEl>
                    <p:spTgt spid="2433"/>
                  </p:tgtEl>
                </p:cond>
              </p:nextCondLst>
            </p:seq>
            <p:seq concurrent="1" nextAc="seek">
              <p:cTn id="4714" restart="whenNotActive" fill="hold" evtFilter="cancelBubble" nodeType="interactiveSeq">
                <p:stCondLst>
                  <p:cond evt="onClick" delay="0">
                    <p:tgtEl>
                      <p:spTgt spid="2434"/>
                    </p:tgtEl>
                  </p:cond>
                </p:stCondLst>
                <p:endSync evt="end" delay="0">
                  <p:rtn val="all"/>
                </p:endSync>
                <p:childTnLst>
                  <p:par>
                    <p:cTn id="4715" fill="hold">
                      <p:stCondLst>
                        <p:cond delay="0"/>
                      </p:stCondLst>
                      <p:childTnLst>
                        <p:par>
                          <p:cTn id="4716" fill="hold">
                            <p:stCondLst>
                              <p:cond delay="0"/>
                            </p:stCondLst>
                            <p:childTnLst>
                              <p:par>
                                <p:cTn id="4717" presetID="1" presetClass="exit" presetSubtype="0" fill="hold" grpId="0" nodeType="clickEffect">
                                  <p:stCondLst>
                                    <p:cond delay="0"/>
                                  </p:stCondLst>
                                  <p:childTnLst>
                                    <p:set>
                                      <p:cBhvr>
                                        <p:cTn id="4718" dur="1" fill="hold">
                                          <p:stCondLst>
                                            <p:cond delay="0"/>
                                          </p:stCondLst>
                                        </p:cTn>
                                        <p:tgtEl>
                                          <p:spTgt spid="2434"/>
                                        </p:tgtEl>
                                        <p:attrNameLst>
                                          <p:attrName>style.visibility</p:attrName>
                                        </p:attrNameLst>
                                      </p:cBhvr>
                                      <p:to>
                                        <p:strVal val="hidden"/>
                                      </p:to>
                                    </p:set>
                                  </p:childTnLst>
                                </p:cTn>
                              </p:par>
                            </p:childTnLst>
                          </p:cTn>
                        </p:par>
                      </p:childTnLst>
                    </p:cTn>
                  </p:par>
                </p:childTnLst>
              </p:cTn>
              <p:nextCondLst>
                <p:cond evt="onClick" delay="0">
                  <p:tgtEl>
                    <p:spTgt spid="2434"/>
                  </p:tgtEl>
                </p:cond>
              </p:nextCondLst>
            </p:seq>
            <p:seq concurrent="1" nextAc="seek">
              <p:cTn id="4719" restart="whenNotActive" fill="hold" evtFilter="cancelBubble" nodeType="interactiveSeq">
                <p:stCondLst>
                  <p:cond evt="onClick" delay="0">
                    <p:tgtEl>
                      <p:spTgt spid="2435"/>
                    </p:tgtEl>
                  </p:cond>
                </p:stCondLst>
                <p:endSync evt="end" delay="0">
                  <p:rtn val="all"/>
                </p:endSync>
                <p:childTnLst>
                  <p:par>
                    <p:cTn id="4720" fill="hold">
                      <p:stCondLst>
                        <p:cond delay="0"/>
                      </p:stCondLst>
                      <p:childTnLst>
                        <p:par>
                          <p:cTn id="4721" fill="hold">
                            <p:stCondLst>
                              <p:cond delay="0"/>
                            </p:stCondLst>
                            <p:childTnLst>
                              <p:par>
                                <p:cTn id="4722" presetID="1" presetClass="exit" presetSubtype="0" fill="hold" grpId="0" nodeType="clickEffect">
                                  <p:stCondLst>
                                    <p:cond delay="0"/>
                                  </p:stCondLst>
                                  <p:childTnLst>
                                    <p:set>
                                      <p:cBhvr>
                                        <p:cTn id="4723" dur="1" fill="hold">
                                          <p:stCondLst>
                                            <p:cond delay="0"/>
                                          </p:stCondLst>
                                        </p:cTn>
                                        <p:tgtEl>
                                          <p:spTgt spid="2435"/>
                                        </p:tgtEl>
                                        <p:attrNameLst>
                                          <p:attrName>style.visibility</p:attrName>
                                        </p:attrNameLst>
                                      </p:cBhvr>
                                      <p:to>
                                        <p:strVal val="hidden"/>
                                      </p:to>
                                    </p:set>
                                  </p:childTnLst>
                                </p:cTn>
                              </p:par>
                            </p:childTnLst>
                          </p:cTn>
                        </p:par>
                      </p:childTnLst>
                    </p:cTn>
                  </p:par>
                </p:childTnLst>
              </p:cTn>
              <p:nextCondLst>
                <p:cond evt="onClick" delay="0">
                  <p:tgtEl>
                    <p:spTgt spid="2435"/>
                  </p:tgtEl>
                </p:cond>
              </p:nextCondLst>
            </p:seq>
            <p:seq concurrent="1" nextAc="seek">
              <p:cTn id="4724" restart="whenNotActive" fill="hold" evtFilter="cancelBubble" nodeType="interactiveSeq">
                <p:stCondLst>
                  <p:cond evt="onClick" delay="0">
                    <p:tgtEl>
                      <p:spTgt spid="2436"/>
                    </p:tgtEl>
                  </p:cond>
                </p:stCondLst>
                <p:endSync evt="end" delay="0">
                  <p:rtn val="all"/>
                </p:endSync>
                <p:childTnLst>
                  <p:par>
                    <p:cTn id="4725" fill="hold">
                      <p:stCondLst>
                        <p:cond delay="0"/>
                      </p:stCondLst>
                      <p:childTnLst>
                        <p:par>
                          <p:cTn id="4726" fill="hold">
                            <p:stCondLst>
                              <p:cond delay="0"/>
                            </p:stCondLst>
                            <p:childTnLst>
                              <p:par>
                                <p:cTn id="4727" presetID="1" presetClass="exit" presetSubtype="0" fill="hold" grpId="0" nodeType="clickEffect">
                                  <p:stCondLst>
                                    <p:cond delay="0"/>
                                  </p:stCondLst>
                                  <p:childTnLst>
                                    <p:set>
                                      <p:cBhvr>
                                        <p:cTn id="4728" dur="1" fill="hold">
                                          <p:stCondLst>
                                            <p:cond delay="0"/>
                                          </p:stCondLst>
                                        </p:cTn>
                                        <p:tgtEl>
                                          <p:spTgt spid="2436"/>
                                        </p:tgtEl>
                                        <p:attrNameLst>
                                          <p:attrName>style.visibility</p:attrName>
                                        </p:attrNameLst>
                                      </p:cBhvr>
                                      <p:to>
                                        <p:strVal val="hidden"/>
                                      </p:to>
                                    </p:set>
                                  </p:childTnLst>
                                </p:cTn>
                              </p:par>
                            </p:childTnLst>
                          </p:cTn>
                        </p:par>
                      </p:childTnLst>
                    </p:cTn>
                  </p:par>
                </p:childTnLst>
              </p:cTn>
              <p:nextCondLst>
                <p:cond evt="onClick" delay="0">
                  <p:tgtEl>
                    <p:spTgt spid="2436"/>
                  </p:tgtEl>
                </p:cond>
              </p:nextCondLst>
            </p:seq>
            <p:seq concurrent="1" nextAc="seek">
              <p:cTn id="4729" restart="whenNotActive" fill="hold" evtFilter="cancelBubble" nodeType="interactiveSeq">
                <p:stCondLst>
                  <p:cond evt="onClick" delay="0">
                    <p:tgtEl>
                      <p:spTgt spid="2437"/>
                    </p:tgtEl>
                  </p:cond>
                </p:stCondLst>
                <p:endSync evt="end" delay="0">
                  <p:rtn val="all"/>
                </p:endSync>
                <p:childTnLst>
                  <p:par>
                    <p:cTn id="4730" fill="hold">
                      <p:stCondLst>
                        <p:cond delay="0"/>
                      </p:stCondLst>
                      <p:childTnLst>
                        <p:par>
                          <p:cTn id="4731" fill="hold">
                            <p:stCondLst>
                              <p:cond delay="0"/>
                            </p:stCondLst>
                            <p:childTnLst>
                              <p:par>
                                <p:cTn id="4732" presetID="1" presetClass="exit" presetSubtype="0" fill="hold" grpId="0" nodeType="clickEffect">
                                  <p:stCondLst>
                                    <p:cond delay="0"/>
                                  </p:stCondLst>
                                  <p:childTnLst>
                                    <p:set>
                                      <p:cBhvr>
                                        <p:cTn id="4733" dur="1" fill="hold">
                                          <p:stCondLst>
                                            <p:cond delay="0"/>
                                          </p:stCondLst>
                                        </p:cTn>
                                        <p:tgtEl>
                                          <p:spTgt spid="2437"/>
                                        </p:tgtEl>
                                        <p:attrNameLst>
                                          <p:attrName>style.visibility</p:attrName>
                                        </p:attrNameLst>
                                      </p:cBhvr>
                                      <p:to>
                                        <p:strVal val="hidden"/>
                                      </p:to>
                                    </p:set>
                                  </p:childTnLst>
                                </p:cTn>
                              </p:par>
                            </p:childTnLst>
                          </p:cTn>
                        </p:par>
                      </p:childTnLst>
                    </p:cTn>
                  </p:par>
                </p:childTnLst>
              </p:cTn>
              <p:nextCondLst>
                <p:cond evt="onClick" delay="0">
                  <p:tgtEl>
                    <p:spTgt spid="2437"/>
                  </p:tgtEl>
                </p:cond>
              </p:nextCondLst>
            </p:seq>
            <p:seq concurrent="1" nextAc="seek">
              <p:cTn id="4734" restart="whenNotActive" fill="hold" evtFilter="cancelBubble" nodeType="interactiveSeq">
                <p:stCondLst>
                  <p:cond evt="onClick" delay="0">
                    <p:tgtEl>
                      <p:spTgt spid="2438"/>
                    </p:tgtEl>
                  </p:cond>
                </p:stCondLst>
                <p:endSync evt="end" delay="0">
                  <p:rtn val="all"/>
                </p:endSync>
                <p:childTnLst>
                  <p:par>
                    <p:cTn id="4735" fill="hold">
                      <p:stCondLst>
                        <p:cond delay="0"/>
                      </p:stCondLst>
                      <p:childTnLst>
                        <p:par>
                          <p:cTn id="4736" fill="hold">
                            <p:stCondLst>
                              <p:cond delay="0"/>
                            </p:stCondLst>
                            <p:childTnLst>
                              <p:par>
                                <p:cTn id="4737" presetID="1" presetClass="exit" presetSubtype="0" fill="hold" grpId="0" nodeType="clickEffect">
                                  <p:stCondLst>
                                    <p:cond delay="0"/>
                                  </p:stCondLst>
                                  <p:childTnLst>
                                    <p:set>
                                      <p:cBhvr>
                                        <p:cTn id="4738" dur="1" fill="hold">
                                          <p:stCondLst>
                                            <p:cond delay="0"/>
                                          </p:stCondLst>
                                        </p:cTn>
                                        <p:tgtEl>
                                          <p:spTgt spid="2438"/>
                                        </p:tgtEl>
                                        <p:attrNameLst>
                                          <p:attrName>style.visibility</p:attrName>
                                        </p:attrNameLst>
                                      </p:cBhvr>
                                      <p:to>
                                        <p:strVal val="hidden"/>
                                      </p:to>
                                    </p:set>
                                  </p:childTnLst>
                                </p:cTn>
                              </p:par>
                            </p:childTnLst>
                          </p:cTn>
                        </p:par>
                      </p:childTnLst>
                    </p:cTn>
                  </p:par>
                </p:childTnLst>
              </p:cTn>
              <p:nextCondLst>
                <p:cond evt="onClick" delay="0">
                  <p:tgtEl>
                    <p:spTgt spid="2438"/>
                  </p:tgtEl>
                </p:cond>
              </p:nextCondLst>
            </p:seq>
            <p:seq concurrent="1" nextAc="seek">
              <p:cTn id="4739" restart="whenNotActive" fill="hold" evtFilter="cancelBubble" nodeType="interactiveSeq">
                <p:stCondLst>
                  <p:cond evt="onClick" delay="0">
                    <p:tgtEl>
                      <p:spTgt spid="2439"/>
                    </p:tgtEl>
                  </p:cond>
                </p:stCondLst>
                <p:endSync evt="end" delay="0">
                  <p:rtn val="all"/>
                </p:endSync>
                <p:childTnLst>
                  <p:par>
                    <p:cTn id="4740" fill="hold">
                      <p:stCondLst>
                        <p:cond delay="0"/>
                      </p:stCondLst>
                      <p:childTnLst>
                        <p:par>
                          <p:cTn id="4741" fill="hold">
                            <p:stCondLst>
                              <p:cond delay="0"/>
                            </p:stCondLst>
                            <p:childTnLst>
                              <p:par>
                                <p:cTn id="4742" presetID="1" presetClass="exit" presetSubtype="0" fill="hold" grpId="0" nodeType="clickEffect">
                                  <p:stCondLst>
                                    <p:cond delay="0"/>
                                  </p:stCondLst>
                                  <p:childTnLst>
                                    <p:set>
                                      <p:cBhvr>
                                        <p:cTn id="4743" dur="1" fill="hold">
                                          <p:stCondLst>
                                            <p:cond delay="0"/>
                                          </p:stCondLst>
                                        </p:cTn>
                                        <p:tgtEl>
                                          <p:spTgt spid="2439"/>
                                        </p:tgtEl>
                                        <p:attrNameLst>
                                          <p:attrName>style.visibility</p:attrName>
                                        </p:attrNameLst>
                                      </p:cBhvr>
                                      <p:to>
                                        <p:strVal val="hidden"/>
                                      </p:to>
                                    </p:set>
                                  </p:childTnLst>
                                </p:cTn>
                              </p:par>
                            </p:childTnLst>
                          </p:cTn>
                        </p:par>
                      </p:childTnLst>
                    </p:cTn>
                  </p:par>
                </p:childTnLst>
              </p:cTn>
              <p:nextCondLst>
                <p:cond evt="onClick" delay="0">
                  <p:tgtEl>
                    <p:spTgt spid="2439"/>
                  </p:tgtEl>
                </p:cond>
              </p:nextCondLst>
            </p:seq>
            <p:seq concurrent="1" nextAc="seek">
              <p:cTn id="4744" restart="whenNotActive" fill="hold" evtFilter="cancelBubble" nodeType="interactiveSeq">
                <p:stCondLst>
                  <p:cond evt="onClick" delay="0">
                    <p:tgtEl>
                      <p:spTgt spid="2440"/>
                    </p:tgtEl>
                  </p:cond>
                </p:stCondLst>
                <p:endSync evt="end" delay="0">
                  <p:rtn val="all"/>
                </p:endSync>
                <p:childTnLst>
                  <p:par>
                    <p:cTn id="4745" fill="hold">
                      <p:stCondLst>
                        <p:cond delay="0"/>
                      </p:stCondLst>
                      <p:childTnLst>
                        <p:par>
                          <p:cTn id="4746" fill="hold">
                            <p:stCondLst>
                              <p:cond delay="0"/>
                            </p:stCondLst>
                            <p:childTnLst>
                              <p:par>
                                <p:cTn id="4747" presetID="1" presetClass="exit" presetSubtype="0" fill="hold" grpId="0" nodeType="clickEffect">
                                  <p:stCondLst>
                                    <p:cond delay="0"/>
                                  </p:stCondLst>
                                  <p:childTnLst>
                                    <p:set>
                                      <p:cBhvr>
                                        <p:cTn id="4748" dur="1" fill="hold">
                                          <p:stCondLst>
                                            <p:cond delay="0"/>
                                          </p:stCondLst>
                                        </p:cTn>
                                        <p:tgtEl>
                                          <p:spTgt spid="2440"/>
                                        </p:tgtEl>
                                        <p:attrNameLst>
                                          <p:attrName>style.visibility</p:attrName>
                                        </p:attrNameLst>
                                      </p:cBhvr>
                                      <p:to>
                                        <p:strVal val="hidden"/>
                                      </p:to>
                                    </p:set>
                                  </p:childTnLst>
                                </p:cTn>
                              </p:par>
                            </p:childTnLst>
                          </p:cTn>
                        </p:par>
                      </p:childTnLst>
                    </p:cTn>
                  </p:par>
                </p:childTnLst>
              </p:cTn>
              <p:nextCondLst>
                <p:cond evt="onClick" delay="0">
                  <p:tgtEl>
                    <p:spTgt spid="2440"/>
                  </p:tgtEl>
                </p:cond>
              </p:nextCondLst>
            </p:seq>
            <p:seq concurrent="1" nextAc="seek">
              <p:cTn id="4749" restart="whenNotActive" fill="hold" evtFilter="cancelBubble" nodeType="interactiveSeq">
                <p:stCondLst>
                  <p:cond evt="onClick" delay="0">
                    <p:tgtEl>
                      <p:spTgt spid="2441"/>
                    </p:tgtEl>
                  </p:cond>
                </p:stCondLst>
                <p:endSync evt="end" delay="0">
                  <p:rtn val="all"/>
                </p:endSync>
                <p:childTnLst>
                  <p:par>
                    <p:cTn id="4750" fill="hold">
                      <p:stCondLst>
                        <p:cond delay="0"/>
                      </p:stCondLst>
                      <p:childTnLst>
                        <p:par>
                          <p:cTn id="4751" fill="hold">
                            <p:stCondLst>
                              <p:cond delay="0"/>
                            </p:stCondLst>
                            <p:childTnLst>
                              <p:par>
                                <p:cTn id="4752" presetID="1" presetClass="exit" presetSubtype="0" fill="hold" grpId="0" nodeType="clickEffect">
                                  <p:stCondLst>
                                    <p:cond delay="0"/>
                                  </p:stCondLst>
                                  <p:childTnLst>
                                    <p:set>
                                      <p:cBhvr>
                                        <p:cTn id="4753" dur="1" fill="hold">
                                          <p:stCondLst>
                                            <p:cond delay="0"/>
                                          </p:stCondLst>
                                        </p:cTn>
                                        <p:tgtEl>
                                          <p:spTgt spid="2441"/>
                                        </p:tgtEl>
                                        <p:attrNameLst>
                                          <p:attrName>style.visibility</p:attrName>
                                        </p:attrNameLst>
                                      </p:cBhvr>
                                      <p:to>
                                        <p:strVal val="hidden"/>
                                      </p:to>
                                    </p:set>
                                  </p:childTnLst>
                                </p:cTn>
                              </p:par>
                            </p:childTnLst>
                          </p:cTn>
                        </p:par>
                      </p:childTnLst>
                    </p:cTn>
                  </p:par>
                </p:childTnLst>
              </p:cTn>
              <p:nextCondLst>
                <p:cond evt="onClick" delay="0">
                  <p:tgtEl>
                    <p:spTgt spid="2441"/>
                  </p:tgtEl>
                </p:cond>
              </p:nextCondLst>
            </p:seq>
            <p:seq concurrent="1" nextAc="seek">
              <p:cTn id="4754" restart="whenNotActive" fill="hold" evtFilter="cancelBubble" nodeType="interactiveSeq">
                <p:stCondLst>
                  <p:cond evt="onClick" delay="0">
                    <p:tgtEl>
                      <p:spTgt spid="2442"/>
                    </p:tgtEl>
                  </p:cond>
                </p:stCondLst>
                <p:endSync evt="end" delay="0">
                  <p:rtn val="all"/>
                </p:endSync>
                <p:childTnLst>
                  <p:par>
                    <p:cTn id="4755" fill="hold">
                      <p:stCondLst>
                        <p:cond delay="0"/>
                      </p:stCondLst>
                      <p:childTnLst>
                        <p:par>
                          <p:cTn id="4756" fill="hold">
                            <p:stCondLst>
                              <p:cond delay="0"/>
                            </p:stCondLst>
                            <p:childTnLst>
                              <p:par>
                                <p:cTn id="4757" presetID="1" presetClass="exit" presetSubtype="0" fill="hold" grpId="0" nodeType="clickEffect">
                                  <p:stCondLst>
                                    <p:cond delay="0"/>
                                  </p:stCondLst>
                                  <p:childTnLst>
                                    <p:set>
                                      <p:cBhvr>
                                        <p:cTn id="4758" dur="1" fill="hold">
                                          <p:stCondLst>
                                            <p:cond delay="0"/>
                                          </p:stCondLst>
                                        </p:cTn>
                                        <p:tgtEl>
                                          <p:spTgt spid="2442"/>
                                        </p:tgtEl>
                                        <p:attrNameLst>
                                          <p:attrName>style.visibility</p:attrName>
                                        </p:attrNameLst>
                                      </p:cBhvr>
                                      <p:to>
                                        <p:strVal val="hidden"/>
                                      </p:to>
                                    </p:set>
                                  </p:childTnLst>
                                </p:cTn>
                              </p:par>
                            </p:childTnLst>
                          </p:cTn>
                        </p:par>
                      </p:childTnLst>
                    </p:cTn>
                  </p:par>
                </p:childTnLst>
              </p:cTn>
              <p:nextCondLst>
                <p:cond evt="onClick" delay="0">
                  <p:tgtEl>
                    <p:spTgt spid="2442"/>
                  </p:tgtEl>
                </p:cond>
              </p:nextCondLst>
            </p:seq>
            <p:seq concurrent="1" nextAc="seek">
              <p:cTn id="4759" restart="whenNotActive" fill="hold" evtFilter="cancelBubble" nodeType="interactiveSeq">
                <p:stCondLst>
                  <p:cond evt="onClick" delay="0">
                    <p:tgtEl>
                      <p:spTgt spid="2443"/>
                    </p:tgtEl>
                  </p:cond>
                </p:stCondLst>
                <p:endSync evt="end" delay="0">
                  <p:rtn val="all"/>
                </p:endSync>
                <p:childTnLst>
                  <p:par>
                    <p:cTn id="4760" fill="hold">
                      <p:stCondLst>
                        <p:cond delay="0"/>
                      </p:stCondLst>
                      <p:childTnLst>
                        <p:par>
                          <p:cTn id="4761" fill="hold">
                            <p:stCondLst>
                              <p:cond delay="0"/>
                            </p:stCondLst>
                            <p:childTnLst>
                              <p:par>
                                <p:cTn id="4762" presetID="1" presetClass="exit" presetSubtype="0" fill="hold" grpId="0" nodeType="clickEffect">
                                  <p:stCondLst>
                                    <p:cond delay="0"/>
                                  </p:stCondLst>
                                  <p:childTnLst>
                                    <p:set>
                                      <p:cBhvr>
                                        <p:cTn id="4763" dur="1" fill="hold">
                                          <p:stCondLst>
                                            <p:cond delay="0"/>
                                          </p:stCondLst>
                                        </p:cTn>
                                        <p:tgtEl>
                                          <p:spTgt spid="2443"/>
                                        </p:tgtEl>
                                        <p:attrNameLst>
                                          <p:attrName>style.visibility</p:attrName>
                                        </p:attrNameLst>
                                      </p:cBhvr>
                                      <p:to>
                                        <p:strVal val="hidden"/>
                                      </p:to>
                                    </p:set>
                                  </p:childTnLst>
                                </p:cTn>
                              </p:par>
                            </p:childTnLst>
                          </p:cTn>
                        </p:par>
                      </p:childTnLst>
                    </p:cTn>
                  </p:par>
                </p:childTnLst>
              </p:cTn>
              <p:nextCondLst>
                <p:cond evt="onClick" delay="0">
                  <p:tgtEl>
                    <p:spTgt spid="2443"/>
                  </p:tgtEl>
                </p:cond>
              </p:nextCondLst>
            </p:seq>
            <p:seq concurrent="1" nextAc="seek">
              <p:cTn id="4764" restart="whenNotActive" fill="hold" evtFilter="cancelBubble" nodeType="interactiveSeq">
                <p:stCondLst>
                  <p:cond evt="onClick" delay="0">
                    <p:tgtEl>
                      <p:spTgt spid="2444"/>
                    </p:tgtEl>
                  </p:cond>
                </p:stCondLst>
                <p:endSync evt="end" delay="0">
                  <p:rtn val="all"/>
                </p:endSync>
                <p:childTnLst>
                  <p:par>
                    <p:cTn id="4765" fill="hold">
                      <p:stCondLst>
                        <p:cond delay="0"/>
                      </p:stCondLst>
                      <p:childTnLst>
                        <p:par>
                          <p:cTn id="4766" fill="hold">
                            <p:stCondLst>
                              <p:cond delay="0"/>
                            </p:stCondLst>
                            <p:childTnLst>
                              <p:par>
                                <p:cTn id="4767" presetID="1" presetClass="exit" presetSubtype="0" fill="hold" grpId="0" nodeType="clickEffect">
                                  <p:stCondLst>
                                    <p:cond delay="0"/>
                                  </p:stCondLst>
                                  <p:childTnLst>
                                    <p:set>
                                      <p:cBhvr>
                                        <p:cTn id="4768" dur="1" fill="hold">
                                          <p:stCondLst>
                                            <p:cond delay="0"/>
                                          </p:stCondLst>
                                        </p:cTn>
                                        <p:tgtEl>
                                          <p:spTgt spid="2444"/>
                                        </p:tgtEl>
                                        <p:attrNameLst>
                                          <p:attrName>style.visibility</p:attrName>
                                        </p:attrNameLst>
                                      </p:cBhvr>
                                      <p:to>
                                        <p:strVal val="hidden"/>
                                      </p:to>
                                    </p:set>
                                  </p:childTnLst>
                                </p:cTn>
                              </p:par>
                            </p:childTnLst>
                          </p:cTn>
                        </p:par>
                      </p:childTnLst>
                    </p:cTn>
                  </p:par>
                </p:childTnLst>
              </p:cTn>
              <p:nextCondLst>
                <p:cond evt="onClick" delay="0">
                  <p:tgtEl>
                    <p:spTgt spid="2444"/>
                  </p:tgtEl>
                </p:cond>
              </p:nextCondLst>
            </p:seq>
            <p:seq concurrent="1" nextAc="seek">
              <p:cTn id="4769" restart="whenNotActive" fill="hold" evtFilter="cancelBubble" nodeType="interactiveSeq">
                <p:stCondLst>
                  <p:cond evt="onClick" delay="0">
                    <p:tgtEl>
                      <p:spTgt spid="2445"/>
                    </p:tgtEl>
                  </p:cond>
                </p:stCondLst>
                <p:endSync evt="end" delay="0">
                  <p:rtn val="all"/>
                </p:endSync>
                <p:childTnLst>
                  <p:par>
                    <p:cTn id="4770" fill="hold">
                      <p:stCondLst>
                        <p:cond delay="0"/>
                      </p:stCondLst>
                      <p:childTnLst>
                        <p:par>
                          <p:cTn id="4771" fill="hold">
                            <p:stCondLst>
                              <p:cond delay="0"/>
                            </p:stCondLst>
                            <p:childTnLst>
                              <p:par>
                                <p:cTn id="4772" presetID="1" presetClass="exit" presetSubtype="0" fill="hold" grpId="0" nodeType="clickEffect">
                                  <p:stCondLst>
                                    <p:cond delay="0"/>
                                  </p:stCondLst>
                                  <p:childTnLst>
                                    <p:set>
                                      <p:cBhvr>
                                        <p:cTn id="4773" dur="1" fill="hold">
                                          <p:stCondLst>
                                            <p:cond delay="0"/>
                                          </p:stCondLst>
                                        </p:cTn>
                                        <p:tgtEl>
                                          <p:spTgt spid="2445"/>
                                        </p:tgtEl>
                                        <p:attrNameLst>
                                          <p:attrName>style.visibility</p:attrName>
                                        </p:attrNameLst>
                                      </p:cBhvr>
                                      <p:to>
                                        <p:strVal val="hidden"/>
                                      </p:to>
                                    </p:set>
                                  </p:childTnLst>
                                </p:cTn>
                              </p:par>
                            </p:childTnLst>
                          </p:cTn>
                        </p:par>
                      </p:childTnLst>
                    </p:cTn>
                  </p:par>
                </p:childTnLst>
              </p:cTn>
              <p:nextCondLst>
                <p:cond evt="onClick" delay="0">
                  <p:tgtEl>
                    <p:spTgt spid="2445"/>
                  </p:tgtEl>
                </p:cond>
              </p:nextCondLst>
            </p:seq>
            <p:seq concurrent="1" nextAc="seek">
              <p:cTn id="4774" restart="whenNotActive" fill="hold" evtFilter="cancelBubble" nodeType="interactiveSeq">
                <p:stCondLst>
                  <p:cond evt="onClick" delay="0">
                    <p:tgtEl>
                      <p:spTgt spid="2446"/>
                    </p:tgtEl>
                  </p:cond>
                </p:stCondLst>
                <p:endSync evt="end" delay="0">
                  <p:rtn val="all"/>
                </p:endSync>
                <p:childTnLst>
                  <p:par>
                    <p:cTn id="4775" fill="hold">
                      <p:stCondLst>
                        <p:cond delay="0"/>
                      </p:stCondLst>
                      <p:childTnLst>
                        <p:par>
                          <p:cTn id="4776" fill="hold">
                            <p:stCondLst>
                              <p:cond delay="0"/>
                            </p:stCondLst>
                            <p:childTnLst>
                              <p:par>
                                <p:cTn id="4777" presetID="1" presetClass="exit" presetSubtype="0" fill="hold" grpId="0" nodeType="clickEffect">
                                  <p:stCondLst>
                                    <p:cond delay="0"/>
                                  </p:stCondLst>
                                  <p:childTnLst>
                                    <p:set>
                                      <p:cBhvr>
                                        <p:cTn id="4778" dur="1" fill="hold">
                                          <p:stCondLst>
                                            <p:cond delay="0"/>
                                          </p:stCondLst>
                                        </p:cTn>
                                        <p:tgtEl>
                                          <p:spTgt spid="2446"/>
                                        </p:tgtEl>
                                        <p:attrNameLst>
                                          <p:attrName>style.visibility</p:attrName>
                                        </p:attrNameLst>
                                      </p:cBhvr>
                                      <p:to>
                                        <p:strVal val="hidden"/>
                                      </p:to>
                                    </p:set>
                                  </p:childTnLst>
                                </p:cTn>
                              </p:par>
                            </p:childTnLst>
                          </p:cTn>
                        </p:par>
                      </p:childTnLst>
                    </p:cTn>
                  </p:par>
                </p:childTnLst>
              </p:cTn>
              <p:nextCondLst>
                <p:cond evt="onClick" delay="0">
                  <p:tgtEl>
                    <p:spTgt spid="2446"/>
                  </p:tgtEl>
                </p:cond>
              </p:nextCondLst>
            </p:seq>
            <p:seq concurrent="1" nextAc="seek">
              <p:cTn id="4779" restart="whenNotActive" fill="hold" evtFilter="cancelBubble" nodeType="interactiveSeq">
                <p:stCondLst>
                  <p:cond evt="onClick" delay="0">
                    <p:tgtEl>
                      <p:spTgt spid="2447"/>
                    </p:tgtEl>
                  </p:cond>
                </p:stCondLst>
                <p:endSync evt="end" delay="0">
                  <p:rtn val="all"/>
                </p:endSync>
                <p:childTnLst>
                  <p:par>
                    <p:cTn id="4780" fill="hold">
                      <p:stCondLst>
                        <p:cond delay="0"/>
                      </p:stCondLst>
                      <p:childTnLst>
                        <p:par>
                          <p:cTn id="4781" fill="hold">
                            <p:stCondLst>
                              <p:cond delay="0"/>
                            </p:stCondLst>
                            <p:childTnLst>
                              <p:par>
                                <p:cTn id="4782" presetID="1" presetClass="exit" presetSubtype="0" fill="hold" grpId="0" nodeType="clickEffect">
                                  <p:stCondLst>
                                    <p:cond delay="0"/>
                                  </p:stCondLst>
                                  <p:childTnLst>
                                    <p:set>
                                      <p:cBhvr>
                                        <p:cTn id="4783" dur="1" fill="hold">
                                          <p:stCondLst>
                                            <p:cond delay="0"/>
                                          </p:stCondLst>
                                        </p:cTn>
                                        <p:tgtEl>
                                          <p:spTgt spid="2447"/>
                                        </p:tgtEl>
                                        <p:attrNameLst>
                                          <p:attrName>style.visibility</p:attrName>
                                        </p:attrNameLst>
                                      </p:cBhvr>
                                      <p:to>
                                        <p:strVal val="hidden"/>
                                      </p:to>
                                    </p:set>
                                  </p:childTnLst>
                                </p:cTn>
                              </p:par>
                            </p:childTnLst>
                          </p:cTn>
                        </p:par>
                      </p:childTnLst>
                    </p:cTn>
                  </p:par>
                </p:childTnLst>
              </p:cTn>
              <p:nextCondLst>
                <p:cond evt="onClick" delay="0">
                  <p:tgtEl>
                    <p:spTgt spid="2447"/>
                  </p:tgtEl>
                </p:cond>
              </p:nextCondLst>
            </p:seq>
            <p:seq concurrent="1" nextAc="seek">
              <p:cTn id="4784" restart="whenNotActive" fill="hold" evtFilter="cancelBubble" nodeType="interactiveSeq">
                <p:stCondLst>
                  <p:cond evt="onClick" delay="0">
                    <p:tgtEl>
                      <p:spTgt spid="2448"/>
                    </p:tgtEl>
                  </p:cond>
                </p:stCondLst>
                <p:endSync evt="end" delay="0">
                  <p:rtn val="all"/>
                </p:endSync>
                <p:childTnLst>
                  <p:par>
                    <p:cTn id="4785" fill="hold">
                      <p:stCondLst>
                        <p:cond delay="0"/>
                      </p:stCondLst>
                      <p:childTnLst>
                        <p:par>
                          <p:cTn id="4786" fill="hold">
                            <p:stCondLst>
                              <p:cond delay="0"/>
                            </p:stCondLst>
                            <p:childTnLst>
                              <p:par>
                                <p:cTn id="4787" presetID="1" presetClass="exit" presetSubtype="0" fill="hold" grpId="0" nodeType="clickEffect">
                                  <p:stCondLst>
                                    <p:cond delay="0"/>
                                  </p:stCondLst>
                                  <p:childTnLst>
                                    <p:set>
                                      <p:cBhvr>
                                        <p:cTn id="4788" dur="1" fill="hold">
                                          <p:stCondLst>
                                            <p:cond delay="0"/>
                                          </p:stCondLst>
                                        </p:cTn>
                                        <p:tgtEl>
                                          <p:spTgt spid="2448"/>
                                        </p:tgtEl>
                                        <p:attrNameLst>
                                          <p:attrName>style.visibility</p:attrName>
                                        </p:attrNameLst>
                                      </p:cBhvr>
                                      <p:to>
                                        <p:strVal val="hidden"/>
                                      </p:to>
                                    </p:set>
                                  </p:childTnLst>
                                </p:cTn>
                              </p:par>
                            </p:childTnLst>
                          </p:cTn>
                        </p:par>
                      </p:childTnLst>
                    </p:cTn>
                  </p:par>
                </p:childTnLst>
              </p:cTn>
              <p:nextCondLst>
                <p:cond evt="onClick" delay="0">
                  <p:tgtEl>
                    <p:spTgt spid="2448"/>
                  </p:tgtEl>
                </p:cond>
              </p:nextCondLst>
            </p:seq>
            <p:seq concurrent="1" nextAc="seek">
              <p:cTn id="4789" restart="whenNotActive" fill="hold" evtFilter="cancelBubble" nodeType="interactiveSeq">
                <p:stCondLst>
                  <p:cond evt="onClick" delay="0">
                    <p:tgtEl>
                      <p:spTgt spid="2449"/>
                    </p:tgtEl>
                  </p:cond>
                </p:stCondLst>
                <p:endSync evt="end" delay="0">
                  <p:rtn val="all"/>
                </p:endSync>
                <p:childTnLst>
                  <p:par>
                    <p:cTn id="4790" fill="hold">
                      <p:stCondLst>
                        <p:cond delay="0"/>
                      </p:stCondLst>
                      <p:childTnLst>
                        <p:par>
                          <p:cTn id="4791" fill="hold">
                            <p:stCondLst>
                              <p:cond delay="0"/>
                            </p:stCondLst>
                            <p:childTnLst>
                              <p:par>
                                <p:cTn id="4792" presetID="1" presetClass="exit" presetSubtype="0" fill="hold" grpId="0" nodeType="clickEffect">
                                  <p:stCondLst>
                                    <p:cond delay="0"/>
                                  </p:stCondLst>
                                  <p:childTnLst>
                                    <p:set>
                                      <p:cBhvr>
                                        <p:cTn id="4793" dur="1" fill="hold">
                                          <p:stCondLst>
                                            <p:cond delay="0"/>
                                          </p:stCondLst>
                                        </p:cTn>
                                        <p:tgtEl>
                                          <p:spTgt spid="2449"/>
                                        </p:tgtEl>
                                        <p:attrNameLst>
                                          <p:attrName>style.visibility</p:attrName>
                                        </p:attrNameLst>
                                      </p:cBhvr>
                                      <p:to>
                                        <p:strVal val="hidden"/>
                                      </p:to>
                                    </p:set>
                                  </p:childTnLst>
                                </p:cTn>
                              </p:par>
                            </p:childTnLst>
                          </p:cTn>
                        </p:par>
                      </p:childTnLst>
                    </p:cTn>
                  </p:par>
                </p:childTnLst>
              </p:cTn>
              <p:nextCondLst>
                <p:cond evt="onClick" delay="0">
                  <p:tgtEl>
                    <p:spTgt spid="2449"/>
                  </p:tgtEl>
                </p:cond>
              </p:nextCondLst>
            </p:seq>
            <p:seq concurrent="1" nextAc="seek">
              <p:cTn id="4794" restart="whenNotActive" fill="hold" evtFilter="cancelBubble" nodeType="interactiveSeq">
                <p:stCondLst>
                  <p:cond evt="onClick" delay="0">
                    <p:tgtEl>
                      <p:spTgt spid="2450"/>
                    </p:tgtEl>
                  </p:cond>
                </p:stCondLst>
                <p:endSync evt="end" delay="0">
                  <p:rtn val="all"/>
                </p:endSync>
                <p:childTnLst>
                  <p:par>
                    <p:cTn id="4795" fill="hold">
                      <p:stCondLst>
                        <p:cond delay="0"/>
                      </p:stCondLst>
                      <p:childTnLst>
                        <p:par>
                          <p:cTn id="4796" fill="hold">
                            <p:stCondLst>
                              <p:cond delay="0"/>
                            </p:stCondLst>
                            <p:childTnLst>
                              <p:par>
                                <p:cTn id="4797" presetID="1" presetClass="exit" presetSubtype="0" fill="hold" grpId="0" nodeType="clickEffect">
                                  <p:stCondLst>
                                    <p:cond delay="0"/>
                                  </p:stCondLst>
                                  <p:childTnLst>
                                    <p:set>
                                      <p:cBhvr>
                                        <p:cTn id="4798" dur="1" fill="hold">
                                          <p:stCondLst>
                                            <p:cond delay="0"/>
                                          </p:stCondLst>
                                        </p:cTn>
                                        <p:tgtEl>
                                          <p:spTgt spid="2450"/>
                                        </p:tgtEl>
                                        <p:attrNameLst>
                                          <p:attrName>style.visibility</p:attrName>
                                        </p:attrNameLst>
                                      </p:cBhvr>
                                      <p:to>
                                        <p:strVal val="hidden"/>
                                      </p:to>
                                    </p:set>
                                  </p:childTnLst>
                                </p:cTn>
                              </p:par>
                            </p:childTnLst>
                          </p:cTn>
                        </p:par>
                      </p:childTnLst>
                    </p:cTn>
                  </p:par>
                </p:childTnLst>
              </p:cTn>
              <p:nextCondLst>
                <p:cond evt="onClick" delay="0">
                  <p:tgtEl>
                    <p:spTgt spid="2450"/>
                  </p:tgtEl>
                </p:cond>
              </p:nextCondLst>
            </p:seq>
            <p:seq concurrent="1" nextAc="seek">
              <p:cTn id="4799" restart="whenNotActive" fill="hold" evtFilter="cancelBubble" nodeType="interactiveSeq">
                <p:stCondLst>
                  <p:cond evt="onClick" delay="0">
                    <p:tgtEl>
                      <p:spTgt spid="2451"/>
                    </p:tgtEl>
                  </p:cond>
                </p:stCondLst>
                <p:endSync evt="end" delay="0">
                  <p:rtn val="all"/>
                </p:endSync>
                <p:childTnLst>
                  <p:par>
                    <p:cTn id="4800" fill="hold">
                      <p:stCondLst>
                        <p:cond delay="0"/>
                      </p:stCondLst>
                      <p:childTnLst>
                        <p:par>
                          <p:cTn id="4801" fill="hold">
                            <p:stCondLst>
                              <p:cond delay="0"/>
                            </p:stCondLst>
                            <p:childTnLst>
                              <p:par>
                                <p:cTn id="4802" presetID="1" presetClass="exit" presetSubtype="0" fill="hold" grpId="0" nodeType="clickEffect">
                                  <p:stCondLst>
                                    <p:cond delay="0"/>
                                  </p:stCondLst>
                                  <p:childTnLst>
                                    <p:set>
                                      <p:cBhvr>
                                        <p:cTn id="4803" dur="1" fill="hold">
                                          <p:stCondLst>
                                            <p:cond delay="0"/>
                                          </p:stCondLst>
                                        </p:cTn>
                                        <p:tgtEl>
                                          <p:spTgt spid="2451"/>
                                        </p:tgtEl>
                                        <p:attrNameLst>
                                          <p:attrName>style.visibility</p:attrName>
                                        </p:attrNameLst>
                                      </p:cBhvr>
                                      <p:to>
                                        <p:strVal val="hidden"/>
                                      </p:to>
                                    </p:set>
                                  </p:childTnLst>
                                </p:cTn>
                              </p:par>
                            </p:childTnLst>
                          </p:cTn>
                        </p:par>
                      </p:childTnLst>
                    </p:cTn>
                  </p:par>
                </p:childTnLst>
              </p:cTn>
              <p:nextCondLst>
                <p:cond evt="onClick" delay="0">
                  <p:tgtEl>
                    <p:spTgt spid="2451"/>
                  </p:tgtEl>
                </p:cond>
              </p:nextCondLst>
            </p:seq>
            <p:seq concurrent="1" nextAc="seek">
              <p:cTn id="4804" restart="whenNotActive" fill="hold" evtFilter="cancelBubble" nodeType="interactiveSeq">
                <p:stCondLst>
                  <p:cond evt="onClick" delay="0">
                    <p:tgtEl>
                      <p:spTgt spid="2452"/>
                    </p:tgtEl>
                  </p:cond>
                </p:stCondLst>
                <p:endSync evt="end" delay="0">
                  <p:rtn val="all"/>
                </p:endSync>
                <p:childTnLst>
                  <p:par>
                    <p:cTn id="4805" fill="hold">
                      <p:stCondLst>
                        <p:cond delay="0"/>
                      </p:stCondLst>
                      <p:childTnLst>
                        <p:par>
                          <p:cTn id="4806" fill="hold">
                            <p:stCondLst>
                              <p:cond delay="0"/>
                            </p:stCondLst>
                            <p:childTnLst>
                              <p:par>
                                <p:cTn id="4807" presetID="1" presetClass="exit" presetSubtype="0" fill="hold" grpId="0" nodeType="clickEffect">
                                  <p:stCondLst>
                                    <p:cond delay="0"/>
                                  </p:stCondLst>
                                  <p:childTnLst>
                                    <p:set>
                                      <p:cBhvr>
                                        <p:cTn id="4808" dur="1" fill="hold">
                                          <p:stCondLst>
                                            <p:cond delay="0"/>
                                          </p:stCondLst>
                                        </p:cTn>
                                        <p:tgtEl>
                                          <p:spTgt spid="2452"/>
                                        </p:tgtEl>
                                        <p:attrNameLst>
                                          <p:attrName>style.visibility</p:attrName>
                                        </p:attrNameLst>
                                      </p:cBhvr>
                                      <p:to>
                                        <p:strVal val="hidden"/>
                                      </p:to>
                                    </p:set>
                                  </p:childTnLst>
                                </p:cTn>
                              </p:par>
                            </p:childTnLst>
                          </p:cTn>
                        </p:par>
                      </p:childTnLst>
                    </p:cTn>
                  </p:par>
                </p:childTnLst>
              </p:cTn>
              <p:nextCondLst>
                <p:cond evt="onClick" delay="0">
                  <p:tgtEl>
                    <p:spTgt spid="2452"/>
                  </p:tgtEl>
                </p:cond>
              </p:nextCondLst>
            </p:seq>
            <p:seq concurrent="1" nextAc="seek">
              <p:cTn id="4809" restart="whenNotActive" fill="hold" evtFilter="cancelBubble" nodeType="interactiveSeq">
                <p:stCondLst>
                  <p:cond evt="onClick" delay="0">
                    <p:tgtEl>
                      <p:spTgt spid="2453"/>
                    </p:tgtEl>
                  </p:cond>
                </p:stCondLst>
                <p:endSync evt="end" delay="0">
                  <p:rtn val="all"/>
                </p:endSync>
                <p:childTnLst>
                  <p:par>
                    <p:cTn id="4810" fill="hold">
                      <p:stCondLst>
                        <p:cond delay="0"/>
                      </p:stCondLst>
                      <p:childTnLst>
                        <p:par>
                          <p:cTn id="4811" fill="hold">
                            <p:stCondLst>
                              <p:cond delay="0"/>
                            </p:stCondLst>
                            <p:childTnLst>
                              <p:par>
                                <p:cTn id="4812" presetID="1" presetClass="exit" presetSubtype="0" fill="hold" grpId="0" nodeType="clickEffect">
                                  <p:stCondLst>
                                    <p:cond delay="0"/>
                                  </p:stCondLst>
                                  <p:childTnLst>
                                    <p:set>
                                      <p:cBhvr>
                                        <p:cTn id="4813" dur="1" fill="hold">
                                          <p:stCondLst>
                                            <p:cond delay="0"/>
                                          </p:stCondLst>
                                        </p:cTn>
                                        <p:tgtEl>
                                          <p:spTgt spid="2453"/>
                                        </p:tgtEl>
                                        <p:attrNameLst>
                                          <p:attrName>style.visibility</p:attrName>
                                        </p:attrNameLst>
                                      </p:cBhvr>
                                      <p:to>
                                        <p:strVal val="hidden"/>
                                      </p:to>
                                    </p:set>
                                  </p:childTnLst>
                                </p:cTn>
                              </p:par>
                            </p:childTnLst>
                          </p:cTn>
                        </p:par>
                      </p:childTnLst>
                    </p:cTn>
                  </p:par>
                </p:childTnLst>
              </p:cTn>
              <p:nextCondLst>
                <p:cond evt="onClick" delay="0">
                  <p:tgtEl>
                    <p:spTgt spid="2453"/>
                  </p:tgtEl>
                </p:cond>
              </p:nextCondLst>
            </p:seq>
            <p:seq concurrent="1" nextAc="seek">
              <p:cTn id="4814" restart="whenNotActive" fill="hold" evtFilter="cancelBubble" nodeType="interactiveSeq">
                <p:stCondLst>
                  <p:cond evt="onClick" delay="0">
                    <p:tgtEl>
                      <p:spTgt spid="2454"/>
                    </p:tgtEl>
                  </p:cond>
                </p:stCondLst>
                <p:endSync evt="end" delay="0">
                  <p:rtn val="all"/>
                </p:endSync>
                <p:childTnLst>
                  <p:par>
                    <p:cTn id="4815" fill="hold">
                      <p:stCondLst>
                        <p:cond delay="0"/>
                      </p:stCondLst>
                      <p:childTnLst>
                        <p:par>
                          <p:cTn id="4816" fill="hold">
                            <p:stCondLst>
                              <p:cond delay="0"/>
                            </p:stCondLst>
                            <p:childTnLst>
                              <p:par>
                                <p:cTn id="4817" presetID="1" presetClass="exit" presetSubtype="0" fill="hold" grpId="0" nodeType="clickEffect">
                                  <p:stCondLst>
                                    <p:cond delay="0"/>
                                  </p:stCondLst>
                                  <p:childTnLst>
                                    <p:set>
                                      <p:cBhvr>
                                        <p:cTn id="4818" dur="1" fill="hold">
                                          <p:stCondLst>
                                            <p:cond delay="0"/>
                                          </p:stCondLst>
                                        </p:cTn>
                                        <p:tgtEl>
                                          <p:spTgt spid="2454"/>
                                        </p:tgtEl>
                                        <p:attrNameLst>
                                          <p:attrName>style.visibility</p:attrName>
                                        </p:attrNameLst>
                                      </p:cBhvr>
                                      <p:to>
                                        <p:strVal val="hidden"/>
                                      </p:to>
                                    </p:set>
                                  </p:childTnLst>
                                </p:cTn>
                              </p:par>
                            </p:childTnLst>
                          </p:cTn>
                        </p:par>
                      </p:childTnLst>
                    </p:cTn>
                  </p:par>
                </p:childTnLst>
              </p:cTn>
              <p:nextCondLst>
                <p:cond evt="onClick" delay="0">
                  <p:tgtEl>
                    <p:spTgt spid="2454"/>
                  </p:tgtEl>
                </p:cond>
              </p:nextCondLst>
            </p:seq>
            <p:seq concurrent="1" nextAc="seek">
              <p:cTn id="4819" restart="whenNotActive" fill="hold" evtFilter="cancelBubble" nodeType="interactiveSeq">
                <p:stCondLst>
                  <p:cond evt="onClick" delay="0">
                    <p:tgtEl>
                      <p:spTgt spid="2455"/>
                    </p:tgtEl>
                  </p:cond>
                </p:stCondLst>
                <p:endSync evt="end" delay="0">
                  <p:rtn val="all"/>
                </p:endSync>
                <p:childTnLst>
                  <p:par>
                    <p:cTn id="4820" fill="hold">
                      <p:stCondLst>
                        <p:cond delay="0"/>
                      </p:stCondLst>
                      <p:childTnLst>
                        <p:par>
                          <p:cTn id="4821" fill="hold">
                            <p:stCondLst>
                              <p:cond delay="0"/>
                            </p:stCondLst>
                            <p:childTnLst>
                              <p:par>
                                <p:cTn id="4822" presetID="1" presetClass="exit" presetSubtype="0" fill="hold" grpId="0" nodeType="clickEffect">
                                  <p:stCondLst>
                                    <p:cond delay="0"/>
                                  </p:stCondLst>
                                  <p:childTnLst>
                                    <p:set>
                                      <p:cBhvr>
                                        <p:cTn id="4823" dur="1" fill="hold">
                                          <p:stCondLst>
                                            <p:cond delay="0"/>
                                          </p:stCondLst>
                                        </p:cTn>
                                        <p:tgtEl>
                                          <p:spTgt spid="2455"/>
                                        </p:tgtEl>
                                        <p:attrNameLst>
                                          <p:attrName>style.visibility</p:attrName>
                                        </p:attrNameLst>
                                      </p:cBhvr>
                                      <p:to>
                                        <p:strVal val="hidden"/>
                                      </p:to>
                                    </p:set>
                                  </p:childTnLst>
                                </p:cTn>
                              </p:par>
                            </p:childTnLst>
                          </p:cTn>
                        </p:par>
                      </p:childTnLst>
                    </p:cTn>
                  </p:par>
                </p:childTnLst>
              </p:cTn>
              <p:nextCondLst>
                <p:cond evt="onClick" delay="0">
                  <p:tgtEl>
                    <p:spTgt spid="2455"/>
                  </p:tgtEl>
                </p:cond>
              </p:nextCondLst>
            </p:seq>
            <p:seq concurrent="1" nextAc="seek">
              <p:cTn id="4824" restart="whenNotActive" fill="hold" evtFilter="cancelBubble" nodeType="interactiveSeq">
                <p:stCondLst>
                  <p:cond evt="onClick" delay="0">
                    <p:tgtEl>
                      <p:spTgt spid="2456"/>
                    </p:tgtEl>
                  </p:cond>
                </p:stCondLst>
                <p:endSync evt="end" delay="0">
                  <p:rtn val="all"/>
                </p:endSync>
                <p:childTnLst>
                  <p:par>
                    <p:cTn id="4825" fill="hold">
                      <p:stCondLst>
                        <p:cond delay="0"/>
                      </p:stCondLst>
                      <p:childTnLst>
                        <p:par>
                          <p:cTn id="4826" fill="hold">
                            <p:stCondLst>
                              <p:cond delay="0"/>
                            </p:stCondLst>
                            <p:childTnLst>
                              <p:par>
                                <p:cTn id="4827" presetID="1" presetClass="exit" presetSubtype="0" fill="hold" grpId="0" nodeType="clickEffect">
                                  <p:stCondLst>
                                    <p:cond delay="0"/>
                                  </p:stCondLst>
                                  <p:childTnLst>
                                    <p:set>
                                      <p:cBhvr>
                                        <p:cTn id="4828" dur="1" fill="hold">
                                          <p:stCondLst>
                                            <p:cond delay="0"/>
                                          </p:stCondLst>
                                        </p:cTn>
                                        <p:tgtEl>
                                          <p:spTgt spid="2456"/>
                                        </p:tgtEl>
                                        <p:attrNameLst>
                                          <p:attrName>style.visibility</p:attrName>
                                        </p:attrNameLst>
                                      </p:cBhvr>
                                      <p:to>
                                        <p:strVal val="hidden"/>
                                      </p:to>
                                    </p:set>
                                  </p:childTnLst>
                                </p:cTn>
                              </p:par>
                            </p:childTnLst>
                          </p:cTn>
                        </p:par>
                      </p:childTnLst>
                    </p:cTn>
                  </p:par>
                </p:childTnLst>
              </p:cTn>
              <p:nextCondLst>
                <p:cond evt="onClick" delay="0">
                  <p:tgtEl>
                    <p:spTgt spid="2456"/>
                  </p:tgtEl>
                </p:cond>
              </p:nextCondLst>
            </p:seq>
            <p:seq concurrent="1" nextAc="seek">
              <p:cTn id="4829" restart="whenNotActive" fill="hold" evtFilter="cancelBubble" nodeType="interactiveSeq">
                <p:stCondLst>
                  <p:cond evt="onClick" delay="0">
                    <p:tgtEl>
                      <p:spTgt spid="2457"/>
                    </p:tgtEl>
                  </p:cond>
                </p:stCondLst>
                <p:endSync evt="end" delay="0">
                  <p:rtn val="all"/>
                </p:endSync>
                <p:childTnLst>
                  <p:par>
                    <p:cTn id="4830" fill="hold">
                      <p:stCondLst>
                        <p:cond delay="0"/>
                      </p:stCondLst>
                      <p:childTnLst>
                        <p:par>
                          <p:cTn id="4831" fill="hold">
                            <p:stCondLst>
                              <p:cond delay="0"/>
                            </p:stCondLst>
                            <p:childTnLst>
                              <p:par>
                                <p:cTn id="4832" presetID="1" presetClass="exit" presetSubtype="0" fill="hold" grpId="0" nodeType="clickEffect">
                                  <p:stCondLst>
                                    <p:cond delay="0"/>
                                  </p:stCondLst>
                                  <p:childTnLst>
                                    <p:set>
                                      <p:cBhvr>
                                        <p:cTn id="4833" dur="1" fill="hold">
                                          <p:stCondLst>
                                            <p:cond delay="0"/>
                                          </p:stCondLst>
                                        </p:cTn>
                                        <p:tgtEl>
                                          <p:spTgt spid="2457"/>
                                        </p:tgtEl>
                                        <p:attrNameLst>
                                          <p:attrName>style.visibility</p:attrName>
                                        </p:attrNameLst>
                                      </p:cBhvr>
                                      <p:to>
                                        <p:strVal val="hidden"/>
                                      </p:to>
                                    </p:set>
                                  </p:childTnLst>
                                </p:cTn>
                              </p:par>
                            </p:childTnLst>
                          </p:cTn>
                        </p:par>
                      </p:childTnLst>
                    </p:cTn>
                  </p:par>
                </p:childTnLst>
              </p:cTn>
              <p:nextCondLst>
                <p:cond evt="onClick" delay="0">
                  <p:tgtEl>
                    <p:spTgt spid="2457"/>
                  </p:tgtEl>
                </p:cond>
              </p:nextCondLst>
            </p:seq>
            <p:seq concurrent="1" nextAc="seek">
              <p:cTn id="4834" restart="whenNotActive" fill="hold" evtFilter="cancelBubble" nodeType="interactiveSeq">
                <p:stCondLst>
                  <p:cond evt="onClick" delay="0">
                    <p:tgtEl>
                      <p:spTgt spid="2458"/>
                    </p:tgtEl>
                  </p:cond>
                </p:stCondLst>
                <p:endSync evt="end" delay="0">
                  <p:rtn val="all"/>
                </p:endSync>
                <p:childTnLst>
                  <p:par>
                    <p:cTn id="4835" fill="hold">
                      <p:stCondLst>
                        <p:cond delay="0"/>
                      </p:stCondLst>
                      <p:childTnLst>
                        <p:par>
                          <p:cTn id="4836" fill="hold">
                            <p:stCondLst>
                              <p:cond delay="0"/>
                            </p:stCondLst>
                            <p:childTnLst>
                              <p:par>
                                <p:cTn id="4837" presetID="1" presetClass="exit" presetSubtype="0" fill="hold" grpId="0" nodeType="clickEffect">
                                  <p:stCondLst>
                                    <p:cond delay="0"/>
                                  </p:stCondLst>
                                  <p:childTnLst>
                                    <p:set>
                                      <p:cBhvr>
                                        <p:cTn id="4838" dur="1" fill="hold">
                                          <p:stCondLst>
                                            <p:cond delay="0"/>
                                          </p:stCondLst>
                                        </p:cTn>
                                        <p:tgtEl>
                                          <p:spTgt spid="2458"/>
                                        </p:tgtEl>
                                        <p:attrNameLst>
                                          <p:attrName>style.visibility</p:attrName>
                                        </p:attrNameLst>
                                      </p:cBhvr>
                                      <p:to>
                                        <p:strVal val="hidden"/>
                                      </p:to>
                                    </p:set>
                                  </p:childTnLst>
                                </p:cTn>
                              </p:par>
                            </p:childTnLst>
                          </p:cTn>
                        </p:par>
                      </p:childTnLst>
                    </p:cTn>
                  </p:par>
                </p:childTnLst>
              </p:cTn>
              <p:nextCondLst>
                <p:cond evt="onClick" delay="0">
                  <p:tgtEl>
                    <p:spTgt spid="2458"/>
                  </p:tgtEl>
                </p:cond>
              </p:nextCondLst>
            </p:seq>
            <p:seq concurrent="1" nextAc="seek">
              <p:cTn id="4839" restart="whenNotActive" fill="hold" evtFilter="cancelBubble" nodeType="interactiveSeq">
                <p:stCondLst>
                  <p:cond evt="onClick" delay="0">
                    <p:tgtEl>
                      <p:spTgt spid="2459"/>
                    </p:tgtEl>
                  </p:cond>
                </p:stCondLst>
                <p:endSync evt="end" delay="0">
                  <p:rtn val="all"/>
                </p:endSync>
                <p:childTnLst>
                  <p:par>
                    <p:cTn id="4840" fill="hold">
                      <p:stCondLst>
                        <p:cond delay="0"/>
                      </p:stCondLst>
                      <p:childTnLst>
                        <p:par>
                          <p:cTn id="4841" fill="hold">
                            <p:stCondLst>
                              <p:cond delay="0"/>
                            </p:stCondLst>
                            <p:childTnLst>
                              <p:par>
                                <p:cTn id="4842" presetID="1" presetClass="exit" presetSubtype="0" fill="hold" grpId="0" nodeType="clickEffect">
                                  <p:stCondLst>
                                    <p:cond delay="0"/>
                                  </p:stCondLst>
                                  <p:childTnLst>
                                    <p:set>
                                      <p:cBhvr>
                                        <p:cTn id="4843" dur="1" fill="hold">
                                          <p:stCondLst>
                                            <p:cond delay="0"/>
                                          </p:stCondLst>
                                        </p:cTn>
                                        <p:tgtEl>
                                          <p:spTgt spid="2459"/>
                                        </p:tgtEl>
                                        <p:attrNameLst>
                                          <p:attrName>style.visibility</p:attrName>
                                        </p:attrNameLst>
                                      </p:cBhvr>
                                      <p:to>
                                        <p:strVal val="hidden"/>
                                      </p:to>
                                    </p:set>
                                  </p:childTnLst>
                                </p:cTn>
                              </p:par>
                            </p:childTnLst>
                          </p:cTn>
                        </p:par>
                      </p:childTnLst>
                    </p:cTn>
                  </p:par>
                </p:childTnLst>
              </p:cTn>
              <p:nextCondLst>
                <p:cond evt="onClick" delay="0">
                  <p:tgtEl>
                    <p:spTgt spid="2459"/>
                  </p:tgtEl>
                </p:cond>
              </p:nextCondLst>
            </p:seq>
            <p:seq concurrent="1" nextAc="seek">
              <p:cTn id="4844" restart="whenNotActive" fill="hold" evtFilter="cancelBubble" nodeType="interactiveSeq">
                <p:stCondLst>
                  <p:cond evt="onClick" delay="0">
                    <p:tgtEl>
                      <p:spTgt spid="2460"/>
                    </p:tgtEl>
                  </p:cond>
                </p:stCondLst>
                <p:endSync evt="end" delay="0">
                  <p:rtn val="all"/>
                </p:endSync>
                <p:childTnLst>
                  <p:par>
                    <p:cTn id="4845" fill="hold">
                      <p:stCondLst>
                        <p:cond delay="0"/>
                      </p:stCondLst>
                      <p:childTnLst>
                        <p:par>
                          <p:cTn id="4846" fill="hold">
                            <p:stCondLst>
                              <p:cond delay="0"/>
                            </p:stCondLst>
                            <p:childTnLst>
                              <p:par>
                                <p:cTn id="4847" presetID="1" presetClass="exit" presetSubtype="0" fill="hold" grpId="0" nodeType="clickEffect">
                                  <p:stCondLst>
                                    <p:cond delay="0"/>
                                  </p:stCondLst>
                                  <p:childTnLst>
                                    <p:set>
                                      <p:cBhvr>
                                        <p:cTn id="4848" dur="1" fill="hold">
                                          <p:stCondLst>
                                            <p:cond delay="0"/>
                                          </p:stCondLst>
                                        </p:cTn>
                                        <p:tgtEl>
                                          <p:spTgt spid="2460"/>
                                        </p:tgtEl>
                                        <p:attrNameLst>
                                          <p:attrName>style.visibility</p:attrName>
                                        </p:attrNameLst>
                                      </p:cBhvr>
                                      <p:to>
                                        <p:strVal val="hidden"/>
                                      </p:to>
                                    </p:set>
                                  </p:childTnLst>
                                </p:cTn>
                              </p:par>
                            </p:childTnLst>
                          </p:cTn>
                        </p:par>
                      </p:childTnLst>
                    </p:cTn>
                  </p:par>
                </p:childTnLst>
              </p:cTn>
              <p:nextCondLst>
                <p:cond evt="onClick" delay="0">
                  <p:tgtEl>
                    <p:spTgt spid="2460"/>
                  </p:tgtEl>
                </p:cond>
              </p:nextCondLst>
            </p:seq>
            <p:seq concurrent="1" nextAc="seek">
              <p:cTn id="4849" restart="whenNotActive" fill="hold" evtFilter="cancelBubble" nodeType="interactiveSeq">
                <p:stCondLst>
                  <p:cond evt="onClick" delay="0">
                    <p:tgtEl>
                      <p:spTgt spid="2461"/>
                    </p:tgtEl>
                  </p:cond>
                </p:stCondLst>
                <p:endSync evt="end" delay="0">
                  <p:rtn val="all"/>
                </p:endSync>
                <p:childTnLst>
                  <p:par>
                    <p:cTn id="4850" fill="hold">
                      <p:stCondLst>
                        <p:cond delay="0"/>
                      </p:stCondLst>
                      <p:childTnLst>
                        <p:par>
                          <p:cTn id="4851" fill="hold">
                            <p:stCondLst>
                              <p:cond delay="0"/>
                            </p:stCondLst>
                            <p:childTnLst>
                              <p:par>
                                <p:cTn id="4852" presetID="1" presetClass="exit" presetSubtype="0" fill="hold" grpId="0" nodeType="clickEffect">
                                  <p:stCondLst>
                                    <p:cond delay="0"/>
                                  </p:stCondLst>
                                  <p:childTnLst>
                                    <p:set>
                                      <p:cBhvr>
                                        <p:cTn id="4853" dur="1" fill="hold">
                                          <p:stCondLst>
                                            <p:cond delay="0"/>
                                          </p:stCondLst>
                                        </p:cTn>
                                        <p:tgtEl>
                                          <p:spTgt spid="2461"/>
                                        </p:tgtEl>
                                        <p:attrNameLst>
                                          <p:attrName>style.visibility</p:attrName>
                                        </p:attrNameLst>
                                      </p:cBhvr>
                                      <p:to>
                                        <p:strVal val="hidden"/>
                                      </p:to>
                                    </p:set>
                                  </p:childTnLst>
                                </p:cTn>
                              </p:par>
                            </p:childTnLst>
                          </p:cTn>
                        </p:par>
                      </p:childTnLst>
                    </p:cTn>
                  </p:par>
                </p:childTnLst>
              </p:cTn>
              <p:nextCondLst>
                <p:cond evt="onClick" delay="0">
                  <p:tgtEl>
                    <p:spTgt spid="2461"/>
                  </p:tgtEl>
                </p:cond>
              </p:nextCondLst>
            </p:seq>
            <p:seq concurrent="1" nextAc="seek">
              <p:cTn id="4854" restart="whenNotActive" fill="hold" evtFilter="cancelBubble" nodeType="interactiveSeq">
                <p:stCondLst>
                  <p:cond evt="onClick" delay="0">
                    <p:tgtEl>
                      <p:spTgt spid="2462"/>
                    </p:tgtEl>
                  </p:cond>
                </p:stCondLst>
                <p:endSync evt="end" delay="0">
                  <p:rtn val="all"/>
                </p:endSync>
                <p:childTnLst>
                  <p:par>
                    <p:cTn id="4855" fill="hold">
                      <p:stCondLst>
                        <p:cond delay="0"/>
                      </p:stCondLst>
                      <p:childTnLst>
                        <p:par>
                          <p:cTn id="4856" fill="hold">
                            <p:stCondLst>
                              <p:cond delay="0"/>
                            </p:stCondLst>
                            <p:childTnLst>
                              <p:par>
                                <p:cTn id="4857" presetID="1" presetClass="exit" presetSubtype="0" fill="hold" grpId="0" nodeType="clickEffect">
                                  <p:stCondLst>
                                    <p:cond delay="0"/>
                                  </p:stCondLst>
                                  <p:childTnLst>
                                    <p:set>
                                      <p:cBhvr>
                                        <p:cTn id="4858" dur="1" fill="hold">
                                          <p:stCondLst>
                                            <p:cond delay="0"/>
                                          </p:stCondLst>
                                        </p:cTn>
                                        <p:tgtEl>
                                          <p:spTgt spid="2462"/>
                                        </p:tgtEl>
                                        <p:attrNameLst>
                                          <p:attrName>style.visibility</p:attrName>
                                        </p:attrNameLst>
                                      </p:cBhvr>
                                      <p:to>
                                        <p:strVal val="hidden"/>
                                      </p:to>
                                    </p:set>
                                  </p:childTnLst>
                                </p:cTn>
                              </p:par>
                            </p:childTnLst>
                          </p:cTn>
                        </p:par>
                      </p:childTnLst>
                    </p:cTn>
                  </p:par>
                </p:childTnLst>
              </p:cTn>
              <p:nextCondLst>
                <p:cond evt="onClick" delay="0">
                  <p:tgtEl>
                    <p:spTgt spid="2462"/>
                  </p:tgtEl>
                </p:cond>
              </p:nextCondLst>
            </p:seq>
            <p:seq concurrent="1" nextAc="seek">
              <p:cTn id="4859" restart="whenNotActive" fill="hold" evtFilter="cancelBubble" nodeType="interactiveSeq">
                <p:stCondLst>
                  <p:cond evt="onClick" delay="0">
                    <p:tgtEl>
                      <p:spTgt spid="2463"/>
                    </p:tgtEl>
                  </p:cond>
                </p:stCondLst>
                <p:endSync evt="end" delay="0">
                  <p:rtn val="all"/>
                </p:endSync>
                <p:childTnLst>
                  <p:par>
                    <p:cTn id="4860" fill="hold">
                      <p:stCondLst>
                        <p:cond delay="0"/>
                      </p:stCondLst>
                      <p:childTnLst>
                        <p:par>
                          <p:cTn id="4861" fill="hold">
                            <p:stCondLst>
                              <p:cond delay="0"/>
                            </p:stCondLst>
                            <p:childTnLst>
                              <p:par>
                                <p:cTn id="4862" presetID="1" presetClass="exit" presetSubtype="0" fill="hold" grpId="0" nodeType="clickEffect">
                                  <p:stCondLst>
                                    <p:cond delay="0"/>
                                  </p:stCondLst>
                                  <p:childTnLst>
                                    <p:set>
                                      <p:cBhvr>
                                        <p:cTn id="4863" dur="1" fill="hold">
                                          <p:stCondLst>
                                            <p:cond delay="0"/>
                                          </p:stCondLst>
                                        </p:cTn>
                                        <p:tgtEl>
                                          <p:spTgt spid="2463"/>
                                        </p:tgtEl>
                                        <p:attrNameLst>
                                          <p:attrName>style.visibility</p:attrName>
                                        </p:attrNameLst>
                                      </p:cBhvr>
                                      <p:to>
                                        <p:strVal val="hidden"/>
                                      </p:to>
                                    </p:set>
                                  </p:childTnLst>
                                </p:cTn>
                              </p:par>
                            </p:childTnLst>
                          </p:cTn>
                        </p:par>
                      </p:childTnLst>
                    </p:cTn>
                  </p:par>
                </p:childTnLst>
              </p:cTn>
              <p:nextCondLst>
                <p:cond evt="onClick" delay="0">
                  <p:tgtEl>
                    <p:spTgt spid="2463"/>
                  </p:tgtEl>
                </p:cond>
              </p:nextCondLst>
            </p:seq>
            <p:seq concurrent="1" nextAc="seek">
              <p:cTn id="4864" restart="whenNotActive" fill="hold" evtFilter="cancelBubble" nodeType="interactiveSeq">
                <p:stCondLst>
                  <p:cond evt="onClick" delay="0">
                    <p:tgtEl>
                      <p:spTgt spid="2464"/>
                    </p:tgtEl>
                  </p:cond>
                </p:stCondLst>
                <p:endSync evt="end" delay="0">
                  <p:rtn val="all"/>
                </p:endSync>
                <p:childTnLst>
                  <p:par>
                    <p:cTn id="4865" fill="hold">
                      <p:stCondLst>
                        <p:cond delay="0"/>
                      </p:stCondLst>
                      <p:childTnLst>
                        <p:par>
                          <p:cTn id="4866" fill="hold">
                            <p:stCondLst>
                              <p:cond delay="0"/>
                            </p:stCondLst>
                            <p:childTnLst>
                              <p:par>
                                <p:cTn id="4867" presetID="1" presetClass="exit" presetSubtype="0" fill="hold" grpId="0" nodeType="clickEffect">
                                  <p:stCondLst>
                                    <p:cond delay="0"/>
                                  </p:stCondLst>
                                  <p:childTnLst>
                                    <p:set>
                                      <p:cBhvr>
                                        <p:cTn id="4868" dur="1" fill="hold">
                                          <p:stCondLst>
                                            <p:cond delay="0"/>
                                          </p:stCondLst>
                                        </p:cTn>
                                        <p:tgtEl>
                                          <p:spTgt spid="2464"/>
                                        </p:tgtEl>
                                        <p:attrNameLst>
                                          <p:attrName>style.visibility</p:attrName>
                                        </p:attrNameLst>
                                      </p:cBhvr>
                                      <p:to>
                                        <p:strVal val="hidden"/>
                                      </p:to>
                                    </p:set>
                                  </p:childTnLst>
                                </p:cTn>
                              </p:par>
                            </p:childTnLst>
                          </p:cTn>
                        </p:par>
                      </p:childTnLst>
                    </p:cTn>
                  </p:par>
                </p:childTnLst>
              </p:cTn>
              <p:nextCondLst>
                <p:cond evt="onClick" delay="0">
                  <p:tgtEl>
                    <p:spTgt spid="2464"/>
                  </p:tgtEl>
                </p:cond>
              </p:nextCondLst>
            </p:seq>
            <p:seq concurrent="1" nextAc="seek">
              <p:cTn id="4869" restart="whenNotActive" fill="hold" evtFilter="cancelBubble" nodeType="interactiveSeq">
                <p:stCondLst>
                  <p:cond evt="onClick" delay="0">
                    <p:tgtEl>
                      <p:spTgt spid="2465"/>
                    </p:tgtEl>
                  </p:cond>
                </p:stCondLst>
                <p:endSync evt="end" delay="0">
                  <p:rtn val="all"/>
                </p:endSync>
                <p:childTnLst>
                  <p:par>
                    <p:cTn id="4870" fill="hold">
                      <p:stCondLst>
                        <p:cond delay="0"/>
                      </p:stCondLst>
                      <p:childTnLst>
                        <p:par>
                          <p:cTn id="4871" fill="hold">
                            <p:stCondLst>
                              <p:cond delay="0"/>
                            </p:stCondLst>
                            <p:childTnLst>
                              <p:par>
                                <p:cTn id="4872" presetID="1" presetClass="exit" presetSubtype="0" fill="hold" grpId="0" nodeType="clickEffect">
                                  <p:stCondLst>
                                    <p:cond delay="0"/>
                                  </p:stCondLst>
                                  <p:childTnLst>
                                    <p:set>
                                      <p:cBhvr>
                                        <p:cTn id="4873" dur="1" fill="hold">
                                          <p:stCondLst>
                                            <p:cond delay="0"/>
                                          </p:stCondLst>
                                        </p:cTn>
                                        <p:tgtEl>
                                          <p:spTgt spid="2465"/>
                                        </p:tgtEl>
                                        <p:attrNameLst>
                                          <p:attrName>style.visibility</p:attrName>
                                        </p:attrNameLst>
                                      </p:cBhvr>
                                      <p:to>
                                        <p:strVal val="hidden"/>
                                      </p:to>
                                    </p:set>
                                  </p:childTnLst>
                                </p:cTn>
                              </p:par>
                            </p:childTnLst>
                          </p:cTn>
                        </p:par>
                      </p:childTnLst>
                    </p:cTn>
                  </p:par>
                </p:childTnLst>
              </p:cTn>
              <p:nextCondLst>
                <p:cond evt="onClick" delay="0">
                  <p:tgtEl>
                    <p:spTgt spid="2465"/>
                  </p:tgtEl>
                </p:cond>
              </p:nextCondLst>
            </p:seq>
            <p:seq concurrent="1" nextAc="seek">
              <p:cTn id="4874" restart="whenNotActive" fill="hold" evtFilter="cancelBubble" nodeType="interactiveSeq">
                <p:stCondLst>
                  <p:cond evt="onClick" delay="0">
                    <p:tgtEl>
                      <p:spTgt spid="2466"/>
                    </p:tgtEl>
                  </p:cond>
                </p:stCondLst>
                <p:endSync evt="end" delay="0">
                  <p:rtn val="all"/>
                </p:endSync>
                <p:childTnLst>
                  <p:par>
                    <p:cTn id="4875" fill="hold">
                      <p:stCondLst>
                        <p:cond delay="0"/>
                      </p:stCondLst>
                      <p:childTnLst>
                        <p:par>
                          <p:cTn id="4876" fill="hold">
                            <p:stCondLst>
                              <p:cond delay="0"/>
                            </p:stCondLst>
                            <p:childTnLst>
                              <p:par>
                                <p:cTn id="4877" presetID="1" presetClass="exit" presetSubtype="0" fill="hold" grpId="0" nodeType="clickEffect">
                                  <p:stCondLst>
                                    <p:cond delay="0"/>
                                  </p:stCondLst>
                                  <p:childTnLst>
                                    <p:set>
                                      <p:cBhvr>
                                        <p:cTn id="4878" dur="1" fill="hold">
                                          <p:stCondLst>
                                            <p:cond delay="0"/>
                                          </p:stCondLst>
                                        </p:cTn>
                                        <p:tgtEl>
                                          <p:spTgt spid="2466"/>
                                        </p:tgtEl>
                                        <p:attrNameLst>
                                          <p:attrName>style.visibility</p:attrName>
                                        </p:attrNameLst>
                                      </p:cBhvr>
                                      <p:to>
                                        <p:strVal val="hidden"/>
                                      </p:to>
                                    </p:set>
                                  </p:childTnLst>
                                </p:cTn>
                              </p:par>
                            </p:childTnLst>
                          </p:cTn>
                        </p:par>
                      </p:childTnLst>
                    </p:cTn>
                  </p:par>
                </p:childTnLst>
              </p:cTn>
              <p:nextCondLst>
                <p:cond evt="onClick" delay="0">
                  <p:tgtEl>
                    <p:spTgt spid="2466"/>
                  </p:tgtEl>
                </p:cond>
              </p:nextCondLst>
            </p:seq>
            <p:seq concurrent="1" nextAc="seek">
              <p:cTn id="4879" restart="whenNotActive" fill="hold" evtFilter="cancelBubble" nodeType="interactiveSeq">
                <p:stCondLst>
                  <p:cond evt="onClick" delay="0">
                    <p:tgtEl>
                      <p:spTgt spid="2468"/>
                    </p:tgtEl>
                  </p:cond>
                </p:stCondLst>
                <p:endSync evt="end" delay="0">
                  <p:rtn val="all"/>
                </p:endSync>
                <p:childTnLst>
                  <p:par>
                    <p:cTn id="4880" fill="hold">
                      <p:stCondLst>
                        <p:cond delay="0"/>
                      </p:stCondLst>
                      <p:childTnLst>
                        <p:par>
                          <p:cTn id="4881" fill="hold">
                            <p:stCondLst>
                              <p:cond delay="0"/>
                            </p:stCondLst>
                            <p:childTnLst>
                              <p:par>
                                <p:cTn id="4882" presetID="1" presetClass="exit" presetSubtype="0" fill="hold" grpId="0" nodeType="clickEffect">
                                  <p:stCondLst>
                                    <p:cond delay="0"/>
                                  </p:stCondLst>
                                  <p:childTnLst>
                                    <p:set>
                                      <p:cBhvr>
                                        <p:cTn id="4883" dur="1" fill="hold">
                                          <p:stCondLst>
                                            <p:cond delay="0"/>
                                          </p:stCondLst>
                                        </p:cTn>
                                        <p:tgtEl>
                                          <p:spTgt spid="2468"/>
                                        </p:tgtEl>
                                        <p:attrNameLst>
                                          <p:attrName>style.visibility</p:attrName>
                                        </p:attrNameLst>
                                      </p:cBhvr>
                                      <p:to>
                                        <p:strVal val="hidden"/>
                                      </p:to>
                                    </p:set>
                                  </p:childTnLst>
                                </p:cTn>
                              </p:par>
                            </p:childTnLst>
                          </p:cTn>
                        </p:par>
                      </p:childTnLst>
                    </p:cTn>
                  </p:par>
                </p:childTnLst>
              </p:cTn>
              <p:nextCondLst>
                <p:cond evt="onClick" delay="0">
                  <p:tgtEl>
                    <p:spTgt spid="2468"/>
                  </p:tgtEl>
                </p:cond>
              </p:nextCondLst>
            </p:seq>
            <p:seq concurrent="1" nextAc="seek">
              <p:cTn id="4884" restart="whenNotActive" fill="hold" evtFilter="cancelBubble" nodeType="interactiveSeq">
                <p:stCondLst>
                  <p:cond evt="onClick" delay="0">
                    <p:tgtEl>
                      <p:spTgt spid="2469"/>
                    </p:tgtEl>
                  </p:cond>
                </p:stCondLst>
                <p:endSync evt="end" delay="0">
                  <p:rtn val="all"/>
                </p:endSync>
                <p:childTnLst>
                  <p:par>
                    <p:cTn id="4885" fill="hold">
                      <p:stCondLst>
                        <p:cond delay="0"/>
                      </p:stCondLst>
                      <p:childTnLst>
                        <p:par>
                          <p:cTn id="4886" fill="hold">
                            <p:stCondLst>
                              <p:cond delay="0"/>
                            </p:stCondLst>
                            <p:childTnLst>
                              <p:par>
                                <p:cTn id="4887" presetID="1" presetClass="exit" presetSubtype="0" fill="hold" grpId="0" nodeType="clickEffect">
                                  <p:stCondLst>
                                    <p:cond delay="0"/>
                                  </p:stCondLst>
                                  <p:childTnLst>
                                    <p:set>
                                      <p:cBhvr>
                                        <p:cTn id="4888" dur="1" fill="hold">
                                          <p:stCondLst>
                                            <p:cond delay="0"/>
                                          </p:stCondLst>
                                        </p:cTn>
                                        <p:tgtEl>
                                          <p:spTgt spid="2469"/>
                                        </p:tgtEl>
                                        <p:attrNameLst>
                                          <p:attrName>style.visibility</p:attrName>
                                        </p:attrNameLst>
                                      </p:cBhvr>
                                      <p:to>
                                        <p:strVal val="hidden"/>
                                      </p:to>
                                    </p:set>
                                  </p:childTnLst>
                                </p:cTn>
                              </p:par>
                            </p:childTnLst>
                          </p:cTn>
                        </p:par>
                      </p:childTnLst>
                    </p:cTn>
                  </p:par>
                </p:childTnLst>
              </p:cTn>
              <p:nextCondLst>
                <p:cond evt="onClick" delay="0">
                  <p:tgtEl>
                    <p:spTgt spid="2469"/>
                  </p:tgtEl>
                </p:cond>
              </p:nextCondLst>
            </p:seq>
            <p:seq concurrent="1" nextAc="seek">
              <p:cTn id="4889" restart="whenNotActive" fill="hold" evtFilter="cancelBubble" nodeType="interactiveSeq">
                <p:stCondLst>
                  <p:cond evt="onClick" delay="0">
                    <p:tgtEl>
                      <p:spTgt spid="2470"/>
                    </p:tgtEl>
                  </p:cond>
                </p:stCondLst>
                <p:endSync evt="end" delay="0">
                  <p:rtn val="all"/>
                </p:endSync>
                <p:childTnLst>
                  <p:par>
                    <p:cTn id="4890" fill="hold">
                      <p:stCondLst>
                        <p:cond delay="0"/>
                      </p:stCondLst>
                      <p:childTnLst>
                        <p:par>
                          <p:cTn id="4891" fill="hold">
                            <p:stCondLst>
                              <p:cond delay="0"/>
                            </p:stCondLst>
                            <p:childTnLst>
                              <p:par>
                                <p:cTn id="4892" presetID="1" presetClass="exit" presetSubtype="0" fill="hold" grpId="0" nodeType="clickEffect">
                                  <p:stCondLst>
                                    <p:cond delay="0"/>
                                  </p:stCondLst>
                                  <p:childTnLst>
                                    <p:set>
                                      <p:cBhvr>
                                        <p:cTn id="4893" dur="1" fill="hold">
                                          <p:stCondLst>
                                            <p:cond delay="0"/>
                                          </p:stCondLst>
                                        </p:cTn>
                                        <p:tgtEl>
                                          <p:spTgt spid="2470"/>
                                        </p:tgtEl>
                                        <p:attrNameLst>
                                          <p:attrName>style.visibility</p:attrName>
                                        </p:attrNameLst>
                                      </p:cBhvr>
                                      <p:to>
                                        <p:strVal val="hidden"/>
                                      </p:to>
                                    </p:set>
                                  </p:childTnLst>
                                </p:cTn>
                              </p:par>
                            </p:childTnLst>
                          </p:cTn>
                        </p:par>
                      </p:childTnLst>
                    </p:cTn>
                  </p:par>
                </p:childTnLst>
              </p:cTn>
              <p:nextCondLst>
                <p:cond evt="onClick" delay="0">
                  <p:tgtEl>
                    <p:spTgt spid="2470"/>
                  </p:tgtEl>
                </p:cond>
              </p:nextCondLst>
            </p:seq>
            <p:seq concurrent="1" nextAc="seek">
              <p:cTn id="4894" restart="whenNotActive" fill="hold" evtFilter="cancelBubble" nodeType="interactiveSeq">
                <p:stCondLst>
                  <p:cond evt="onClick" delay="0">
                    <p:tgtEl>
                      <p:spTgt spid="2471"/>
                    </p:tgtEl>
                  </p:cond>
                </p:stCondLst>
                <p:endSync evt="end" delay="0">
                  <p:rtn val="all"/>
                </p:endSync>
                <p:childTnLst>
                  <p:par>
                    <p:cTn id="4895" fill="hold">
                      <p:stCondLst>
                        <p:cond delay="0"/>
                      </p:stCondLst>
                      <p:childTnLst>
                        <p:par>
                          <p:cTn id="4896" fill="hold">
                            <p:stCondLst>
                              <p:cond delay="0"/>
                            </p:stCondLst>
                            <p:childTnLst>
                              <p:par>
                                <p:cTn id="4897" presetID="1" presetClass="exit" presetSubtype="0" fill="hold" grpId="0" nodeType="clickEffect">
                                  <p:stCondLst>
                                    <p:cond delay="0"/>
                                  </p:stCondLst>
                                  <p:childTnLst>
                                    <p:set>
                                      <p:cBhvr>
                                        <p:cTn id="4898" dur="1" fill="hold">
                                          <p:stCondLst>
                                            <p:cond delay="0"/>
                                          </p:stCondLst>
                                        </p:cTn>
                                        <p:tgtEl>
                                          <p:spTgt spid="2471"/>
                                        </p:tgtEl>
                                        <p:attrNameLst>
                                          <p:attrName>style.visibility</p:attrName>
                                        </p:attrNameLst>
                                      </p:cBhvr>
                                      <p:to>
                                        <p:strVal val="hidden"/>
                                      </p:to>
                                    </p:set>
                                  </p:childTnLst>
                                </p:cTn>
                              </p:par>
                            </p:childTnLst>
                          </p:cTn>
                        </p:par>
                      </p:childTnLst>
                    </p:cTn>
                  </p:par>
                </p:childTnLst>
              </p:cTn>
              <p:nextCondLst>
                <p:cond evt="onClick" delay="0">
                  <p:tgtEl>
                    <p:spTgt spid="2471"/>
                  </p:tgtEl>
                </p:cond>
              </p:nextCondLst>
            </p:seq>
            <p:seq concurrent="1" nextAc="seek">
              <p:cTn id="4899" restart="whenNotActive" fill="hold" evtFilter="cancelBubble" nodeType="interactiveSeq">
                <p:stCondLst>
                  <p:cond evt="onClick" delay="0">
                    <p:tgtEl>
                      <p:spTgt spid="2472"/>
                    </p:tgtEl>
                  </p:cond>
                </p:stCondLst>
                <p:endSync evt="end" delay="0">
                  <p:rtn val="all"/>
                </p:endSync>
                <p:childTnLst>
                  <p:par>
                    <p:cTn id="4900" fill="hold">
                      <p:stCondLst>
                        <p:cond delay="0"/>
                      </p:stCondLst>
                      <p:childTnLst>
                        <p:par>
                          <p:cTn id="4901" fill="hold">
                            <p:stCondLst>
                              <p:cond delay="0"/>
                            </p:stCondLst>
                            <p:childTnLst>
                              <p:par>
                                <p:cTn id="4902" presetID="1" presetClass="exit" presetSubtype="0" fill="hold" grpId="0" nodeType="clickEffect">
                                  <p:stCondLst>
                                    <p:cond delay="0"/>
                                  </p:stCondLst>
                                  <p:childTnLst>
                                    <p:set>
                                      <p:cBhvr>
                                        <p:cTn id="4903" dur="1" fill="hold">
                                          <p:stCondLst>
                                            <p:cond delay="0"/>
                                          </p:stCondLst>
                                        </p:cTn>
                                        <p:tgtEl>
                                          <p:spTgt spid="2472"/>
                                        </p:tgtEl>
                                        <p:attrNameLst>
                                          <p:attrName>style.visibility</p:attrName>
                                        </p:attrNameLst>
                                      </p:cBhvr>
                                      <p:to>
                                        <p:strVal val="hidden"/>
                                      </p:to>
                                    </p:set>
                                  </p:childTnLst>
                                </p:cTn>
                              </p:par>
                            </p:childTnLst>
                          </p:cTn>
                        </p:par>
                      </p:childTnLst>
                    </p:cTn>
                  </p:par>
                </p:childTnLst>
              </p:cTn>
              <p:nextCondLst>
                <p:cond evt="onClick" delay="0">
                  <p:tgtEl>
                    <p:spTgt spid="2472"/>
                  </p:tgtEl>
                </p:cond>
              </p:nextCondLst>
            </p:seq>
            <p:seq concurrent="1" nextAc="seek">
              <p:cTn id="4904" restart="whenNotActive" fill="hold" evtFilter="cancelBubble" nodeType="interactiveSeq">
                <p:stCondLst>
                  <p:cond evt="onClick" delay="0">
                    <p:tgtEl>
                      <p:spTgt spid="2473"/>
                    </p:tgtEl>
                  </p:cond>
                </p:stCondLst>
                <p:endSync evt="end" delay="0">
                  <p:rtn val="all"/>
                </p:endSync>
                <p:childTnLst>
                  <p:par>
                    <p:cTn id="4905" fill="hold">
                      <p:stCondLst>
                        <p:cond delay="0"/>
                      </p:stCondLst>
                      <p:childTnLst>
                        <p:par>
                          <p:cTn id="4906" fill="hold">
                            <p:stCondLst>
                              <p:cond delay="0"/>
                            </p:stCondLst>
                            <p:childTnLst>
                              <p:par>
                                <p:cTn id="4907" presetID="1" presetClass="exit" presetSubtype="0" fill="hold" grpId="0" nodeType="clickEffect">
                                  <p:stCondLst>
                                    <p:cond delay="0"/>
                                  </p:stCondLst>
                                  <p:childTnLst>
                                    <p:set>
                                      <p:cBhvr>
                                        <p:cTn id="4908" dur="1" fill="hold">
                                          <p:stCondLst>
                                            <p:cond delay="0"/>
                                          </p:stCondLst>
                                        </p:cTn>
                                        <p:tgtEl>
                                          <p:spTgt spid="2473"/>
                                        </p:tgtEl>
                                        <p:attrNameLst>
                                          <p:attrName>style.visibility</p:attrName>
                                        </p:attrNameLst>
                                      </p:cBhvr>
                                      <p:to>
                                        <p:strVal val="hidden"/>
                                      </p:to>
                                    </p:set>
                                  </p:childTnLst>
                                </p:cTn>
                              </p:par>
                            </p:childTnLst>
                          </p:cTn>
                        </p:par>
                      </p:childTnLst>
                    </p:cTn>
                  </p:par>
                </p:childTnLst>
              </p:cTn>
              <p:nextCondLst>
                <p:cond evt="onClick" delay="0">
                  <p:tgtEl>
                    <p:spTgt spid="2473"/>
                  </p:tgtEl>
                </p:cond>
              </p:nextCondLst>
            </p:seq>
            <p:seq concurrent="1" nextAc="seek">
              <p:cTn id="4909" restart="whenNotActive" fill="hold" evtFilter="cancelBubble" nodeType="interactiveSeq">
                <p:stCondLst>
                  <p:cond evt="onClick" delay="0">
                    <p:tgtEl>
                      <p:spTgt spid="2474"/>
                    </p:tgtEl>
                  </p:cond>
                </p:stCondLst>
                <p:endSync evt="end" delay="0">
                  <p:rtn val="all"/>
                </p:endSync>
                <p:childTnLst>
                  <p:par>
                    <p:cTn id="4910" fill="hold">
                      <p:stCondLst>
                        <p:cond delay="0"/>
                      </p:stCondLst>
                      <p:childTnLst>
                        <p:par>
                          <p:cTn id="4911" fill="hold">
                            <p:stCondLst>
                              <p:cond delay="0"/>
                            </p:stCondLst>
                            <p:childTnLst>
                              <p:par>
                                <p:cTn id="4912" presetID="1" presetClass="exit" presetSubtype="0" fill="hold" grpId="0" nodeType="clickEffect">
                                  <p:stCondLst>
                                    <p:cond delay="0"/>
                                  </p:stCondLst>
                                  <p:childTnLst>
                                    <p:set>
                                      <p:cBhvr>
                                        <p:cTn id="4913" dur="1" fill="hold">
                                          <p:stCondLst>
                                            <p:cond delay="0"/>
                                          </p:stCondLst>
                                        </p:cTn>
                                        <p:tgtEl>
                                          <p:spTgt spid="2474"/>
                                        </p:tgtEl>
                                        <p:attrNameLst>
                                          <p:attrName>style.visibility</p:attrName>
                                        </p:attrNameLst>
                                      </p:cBhvr>
                                      <p:to>
                                        <p:strVal val="hidden"/>
                                      </p:to>
                                    </p:set>
                                  </p:childTnLst>
                                </p:cTn>
                              </p:par>
                            </p:childTnLst>
                          </p:cTn>
                        </p:par>
                      </p:childTnLst>
                    </p:cTn>
                  </p:par>
                </p:childTnLst>
              </p:cTn>
              <p:nextCondLst>
                <p:cond evt="onClick" delay="0">
                  <p:tgtEl>
                    <p:spTgt spid="2474"/>
                  </p:tgtEl>
                </p:cond>
              </p:nextCondLst>
            </p:seq>
            <p:seq concurrent="1" nextAc="seek">
              <p:cTn id="4914" restart="whenNotActive" fill="hold" evtFilter="cancelBubble" nodeType="interactiveSeq">
                <p:stCondLst>
                  <p:cond evt="onClick" delay="0">
                    <p:tgtEl>
                      <p:spTgt spid="2475"/>
                    </p:tgtEl>
                  </p:cond>
                </p:stCondLst>
                <p:endSync evt="end" delay="0">
                  <p:rtn val="all"/>
                </p:endSync>
                <p:childTnLst>
                  <p:par>
                    <p:cTn id="4915" fill="hold">
                      <p:stCondLst>
                        <p:cond delay="0"/>
                      </p:stCondLst>
                      <p:childTnLst>
                        <p:par>
                          <p:cTn id="4916" fill="hold">
                            <p:stCondLst>
                              <p:cond delay="0"/>
                            </p:stCondLst>
                            <p:childTnLst>
                              <p:par>
                                <p:cTn id="4917" presetID="1" presetClass="exit" presetSubtype="0" fill="hold" grpId="0" nodeType="clickEffect">
                                  <p:stCondLst>
                                    <p:cond delay="0"/>
                                  </p:stCondLst>
                                  <p:childTnLst>
                                    <p:set>
                                      <p:cBhvr>
                                        <p:cTn id="4918" dur="1" fill="hold">
                                          <p:stCondLst>
                                            <p:cond delay="0"/>
                                          </p:stCondLst>
                                        </p:cTn>
                                        <p:tgtEl>
                                          <p:spTgt spid="2475"/>
                                        </p:tgtEl>
                                        <p:attrNameLst>
                                          <p:attrName>style.visibility</p:attrName>
                                        </p:attrNameLst>
                                      </p:cBhvr>
                                      <p:to>
                                        <p:strVal val="hidden"/>
                                      </p:to>
                                    </p:set>
                                  </p:childTnLst>
                                </p:cTn>
                              </p:par>
                            </p:childTnLst>
                          </p:cTn>
                        </p:par>
                      </p:childTnLst>
                    </p:cTn>
                  </p:par>
                </p:childTnLst>
              </p:cTn>
              <p:nextCondLst>
                <p:cond evt="onClick" delay="0">
                  <p:tgtEl>
                    <p:spTgt spid="2475"/>
                  </p:tgtEl>
                </p:cond>
              </p:nextCondLst>
            </p:seq>
            <p:seq concurrent="1" nextAc="seek">
              <p:cTn id="4919" restart="whenNotActive" fill="hold" evtFilter="cancelBubble" nodeType="interactiveSeq">
                <p:stCondLst>
                  <p:cond evt="onClick" delay="0">
                    <p:tgtEl>
                      <p:spTgt spid="2476"/>
                    </p:tgtEl>
                  </p:cond>
                </p:stCondLst>
                <p:endSync evt="end" delay="0">
                  <p:rtn val="all"/>
                </p:endSync>
                <p:childTnLst>
                  <p:par>
                    <p:cTn id="4920" fill="hold">
                      <p:stCondLst>
                        <p:cond delay="0"/>
                      </p:stCondLst>
                      <p:childTnLst>
                        <p:par>
                          <p:cTn id="4921" fill="hold">
                            <p:stCondLst>
                              <p:cond delay="0"/>
                            </p:stCondLst>
                            <p:childTnLst>
                              <p:par>
                                <p:cTn id="4922" presetID="1" presetClass="exit" presetSubtype="0" fill="hold" grpId="0" nodeType="clickEffect">
                                  <p:stCondLst>
                                    <p:cond delay="0"/>
                                  </p:stCondLst>
                                  <p:childTnLst>
                                    <p:set>
                                      <p:cBhvr>
                                        <p:cTn id="4923" dur="1" fill="hold">
                                          <p:stCondLst>
                                            <p:cond delay="0"/>
                                          </p:stCondLst>
                                        </p:cTn>
                                        <p:tgtEl>
                                          <p:spTgt spid="2476"/>
                                        </p:tgtEl>
                                        <p:attrNameLst>
                                          <p:attrName>style.visibility</p:attrName>
                                        </p:attrNameLst>
                                      </p:cBhvr>
                                      <p:to>
                                        <p:strVal val="hidden"/>
                                      </p:to>
                                    </p:set>
                                  </p:childTnLst>
                                </p:cTn>
                              </p:par>
                            </p:childTnLst>
                          </p:cTn>
                        </p:par>
                      </p:childTnLst>
                    </p:cTn>
                  </p:par>
                </p:childTnLst>
              </p:cTn>
              <p:nextCondLst>
                <p:cond evt="onClick" delay="0">
                  <p:tgtEl>
                    <p:spTgt spid="2476"/>
                  </p:tgtEl>
                </p:cond>
              </p:nextCondLst>
            </p:seq>
            <p:seq concurrent="1" nextAc="seek">
              <p:cTn id="4924" restart="whenNotActive" fill="hold" evtFilter="cancelBubble" nodeType="interactiveSeq">
                <p:stCondLst>
                  <p:cond evt="onClick" delay="0">
                    <p:tgtEl>
                      <p:spTgt spid="2477"/>
                    </p:tgtEl>
                  </p:cond>
                </p:stCondLst>
                <p:endSync evt="end" delay="0">
                  <p:rtn val="all"/>
                </p:endSync>
                <p:childTnLst>
                  <p:par>
                    <p:cTn id="4925" fill="hold">
                      <p:stCondLst>
                        <p:cond delay="0"/>
                      </p:stCondLst>
                      <p:childTnLst>
                        <p:par>
                          <p:cTn id="4926" fill="hold">
                            <p:stCondLst>
                              <p:cond delay="0"/>
                            </p:stCondLst>
                            <p:childTnLst>
                              <p:par>
                                <p:cTn id="4927" presetID="1" presetClass="exit" presetSubtype="0" fill="hold" grpId="0" nodeType="clickEffect">
                                  <p:stCondLst>
                                    <p:cond delay="0"/>
                                  </p:stCondLst>
                                  <p:childTnLst>
                                    <p:set>
                                      <p:cBhvr>
                                        <p:cTn id="4928" dur="1" fill="hold">
                                          <p:stCondLst>
                                            <p:cond delay="0"/>
                                          </p:stCondLst>
                                        </p:cTn>
                                        <p:tgtEl>
                                          <p:spTgt spid="2477"/>
                                        </p:tgtEl>
                                        <p:attrNameLst>
                                          <p:attrName>style.visibility</p:attrName>
                                        </p:attrNameLst>
                                      </p:cBhvr>
                                      <p:to>
                                        <p:strVal val="hidden"/>
                                      </p:to>
                                    </p:set>
                                  </p:childTnLst>
                                </p:cTn>
                              </p:par>
                            </p:childTnLst>
                          </p:cTn>
                        </p:par>
                      </p:childTnLst>
                    </p:cTn>
                  </p:par>
                </p:childTnLst>
              </p:cTn>
              <p:nextCondLst>
                <p:cond evt="onClick" delay="0">
                  <p:tgtEl>
                    <p:spTgt spid="2477"/>
                  </p:tgtEl>
                </p:cond>
              </p:nextCondLst>
            </p:seq>
            <p:seq concurrent="1" nextAc="seek">
              <p:cTn id="4929" restart="whenNotActive" fill="hold" evtFilter="cancelBubble" nodeType="interactiveSeq">
                <p:stCondLst>
                  <p:cond evt="onClick" delay="0">
                    <p:tgtEl>
                      <p:spTgt spid="2478"/>
                    </p:tgtEl>
                  </p:cond>
                </p:stCondLst>
                <p:endSync evt="end" delay="0">
                  <p:rtn val="all"/>
                </p:endSync>
                <p:childTnLst>
                  <p:par>
                    <p:cTn id="4930" fill="hold">
                      <p:stCondLst>
                        <p:cond delay="0"/>
                      </p:stCondLst>
                      <p:childTnLst>
                        <p:par>
                          <p:cTn id="4931" fill="hold">
                            <p:stCondLst>
                              <p:cond delay="0"/>
                            </p:stCondLst>
                            <p:childTnLst>
                              <p:par>
                                <p:cTn id="4932" presetID="1" presetClass="exit" presetSubtype="0" fill="hold" grpId="0" nodeType="clickEffect">
                                  <p:stCondLst>
                                    <p:cond delay="0"/>
                                  </p:stCondLst>
                                  <p:childTnLst>
                                    <p:set>
                                      <p:cBhvr>
                                        <p:cTn id="4933" dur="1" fill="hold">
                                          <p:stCondLst>
                                            <p:cond delay="0"/>
                                          </p:stCondLst>
                                        </p:cTn>
                                        <p:tgtEl>
                                          <p:spTgt spid="2478"/>
                                        </p:tgtEl>
                                        <p:attrNameLst>
                                          <p:attrName>style.visibility</p:attrName>
                                        </p:attrNameLst>
                                      </p:cBhvr>
                                      <p:to>
                                        <p:strVal val="hidden"/>
                                      </p:to>
                                    </p:set>
                                  </p:childTnLst>
                                </p:cTn>
                              </p:par>
                            </p:childTnLst>
                          </p:cTn>
                        </p:par>
                      </p:childTnLst>
                    </p:cTn>
                  </p:par>
                </p:childTnLst>
              </p:cTn>
              <p:nextCondLst>
                <p:cond evt="onClick" delay="0">
                  <p:tgtEl>
                    <p:spTgt spid="2478"/>
                  </p:tgtEl>
                </p:cond>
              </p:nextCondLst>
            </p:seq>
            <p:seq concurrent="1" nextAc="seek">
              <p:cTn id="4934" restart="whenNotActive" fill="hold" evtFilter="cancelBubble" nodeType="interactiveSeq">
                <p:stCondLst>
                  <p:cond evt="onClick" delay="0">
                    <p:tgtEl>
                      <p:spTgt spid="2479"/>
                    </p:tgtEl>
                  </p:cond>
                </p:stCondLst>
                <p:endSync evt="end" delay="0">
                  <p:rtn val="all"/>
                </p:endSync>
                <p:childTnLst>
                  <p:par>
                    <p:cTn id="4935" fill="hold">
                      <p:stCondLst>
                        <p:cond delay="0"/>
                      </p:stCondLst>
                      <p:childTnLst>
                        <p:par>
                          <p:cTn id="4936" fill="hold">
                            <p:stCondLst>
                              <p:cond delay="0"/>
                            </p:stCondLst>
                            <p:childTnLst>
                              <p:par>
                                <p:cTn id="4937" presetID="1" presetClass="exit" presetSubtype="0" fill="hold" grpId="0" nodeType="clickEffect">
                                  <p:stCondLst>
                                    <p:cond delay="0"/>
                                  </p:stCondLst>
                                  <p:childTnLst>
                                    <p:set>
                                      <p:cBhvr>
                                        <p:cTn id="4938" dur="1" fill="hold">
                                          <p:stCondLst>
                                            <p:cond delay="0"/>
                                          </p:stCondLst>
                                        </p:cTn>
                                        <p:tgtEl>
                                          <p:spTgt spid="2479"/>
                                        </p:tgtEl>
                                        <p:attrNameLst>
                                          <p:attrName>style.visibility</p:attrName>
                                        </p:attrNameLst>
                                      </p:cBhvr>
                                      <p:to>
                                        <p:strVal val="hidden"/>
                                      </p:to>
                                    </p:set>
                                  </p:childTnLst>
                                </p:cTn>
                              </p:par>
                            </p:childTnLst>
                          </p:cTn>
                        </p:par>
                      </p:childTnLst>
                    </p:cTn>
                  </p:par>
                </p:childTnLst>
              </p:cTn>
              <p:nextCondLst>
                <p:cond evt="onClick" delay="0">
                  <p:tgtEl>
                    <p:spTgt spid="2479"/>
                  </p:tgtEl>
                </p:cond>
              </p:nextCondLst>
            </p:seq>
            <p:seq concurrent="1" nextAc="seek">
              <p:cTn id="4939" restart="whenNotActive" fill="hold" evtFilter="cancelBubble" nodeType="interactiveSeq">
                <p:stCondLst>
                  <p:cond evt="onClick" delay="0">
                    <p:tgtEl>
                      <p:spTgt spid="2480"/>
                    </p:tgtEl>
                  </p:cond>
                </p:stCondLst>
                <p:endSync evt="end" delay="0">
                  <p:rtn val="all"/>
                </p:endSync>
                <p:childTnLst>
                  <p:par>
                    <p:cTn id="4940" fill="hold">
                      <p:stCondLst>
                        <p:cond delay="0"/>
                      </p:stCondLst>
                      <p:childTnLst>
                        <p:par>
                          <p:cTn id="4941" fill="hold">
                            <p:stCondLst>
                              <p:cond delay="0"/>
                            </p:stCondLst>
                            <p:childTnLst>
                              <p:par>
                                <p:cTn id="4942" presetID="1" presetClass="exit" presetSubtype="0" fill="hold" grpId="0" nodeType="clickEffect">
                                  <p:stCondLst>
                                    <p:cond delay="0"/>
                                  </p:stCondLst>
                                  <p:childTnLst>
                                    <p:set>
                                      <p:cBhvr>
                                        <p:cTn id="4943" dur="1" fill="hold">
                                          <p:stCondLst>
                                            <p:cond delay="0"/>
                                          </p:stCondLst>
                                        </p:cTn>
                                        <p:tgtEl>
                                          <p:spTgt spid="2480"/>
                                        </p:tgtEl>
                                        <p:attrNameLst>
                                          <p:attrName>style.visibility</p:attrName>
                                        </p:attrNameLst>
                                      </p:cBhvr>
                                      <p:to>
                                        <p:strVal val="hidden"/>
                                      </p:to>
                                    </p:set>
                                  </p:childTnLst>
                                </p:cTn>
                              </p:par>
                            </p:childTnLst>
                          </p:cTn>
                        </p:par>
                      </p:childTnLst>
                    </p:cTn>
                  </p:par>
                </p:childTnLst>
              </p:cTn>
              <p:nextCondLst>
                <p:cond evt="onClick" delay="0">
                  <p:tgtEl>
                    <p:spTgt spid="2480"/>
                  </p:tgtEl>
                </p:cond>
              </p:nextCondLst>
            </p:seq>
            <p:seq concurrent="1" nextAc="seek">
              <p:cTn id="4944" restart="whenNotActive" fill="hold" evtFilter="cancelBubble" nodeType="interactiveSeq">
                <p:stCondLst>
                  <p:cond evt="onClick" delay="0">
                    <p:tgtEl>
                      <p:spTgt spid="2481"/>
                    </p:tgtEl>
                  </p:cond>
                </p:stCondLst>
                <p:endSync evt="end" delay="0">
                  <p:rtn val="all"/>
                </p:endSync>
                <p:childTnLst>
                  <p:par>
                    <p:cTn id="4945" fill="hold">
                      <p:stCondLst>
                        <p:cond delay="0"/>
                      </p:stCondLst>
                      <p:childTnLst>
                        <p:par>
                          <p:cTn id="4946" fill="hold">
                            <p:stCondLst>
                              <p:cond delay="0"/>
                            </p:stCondLst>
                            <p:childTnLst>
                              <p:par>
                                <p:cTn id="4947" presetID="1" presetClass="exit" presetSubtype="0" fill="hold" grpId="0" nodeType="clickEffect">
                                  <p:stCondLst>
                                    <p:cond delay="0"/>
                                  </p:stCondLst>
                                  <p:childTnLst>
                                    <p:set>
                                      <p:cBhvr>
                                        <p:cTn id="4948" dur="1" fill="hold">
                                          <p:stCondLst>
                                            <p:cond delay="0"/>
                                          </p:stCondLst>
                                        </p:cTn>
                                        <p:tgtEl>
                                          <p:spTgt spid="2481"/>
                                        </p:tgtEl>
                                        <p:attrNameLst>
                                          <p:attrName>style.visibility</p:attrName>
                                        </p:attrNameLst>
                                      </p:cBhvr>
                                      <p:to>
                                        <p:strVal val="hidden"/>
                                      </p:to>
                                    </p:set>
                                  </p:childTnLst>
                                </p:cTn>
                              </p:par>
                            </p:childTnLst>
                          </p:cTn>
                        </p:par>
                      </p:childTnLst>
                    </p:cTn>
                  </p:par>
                </p:childTnLst>
              </p:cTn>
              <p:nextCondLst>
                <p:cond evt="onClick" delay="0">
                  <p:tgtEl>
                    <p:spTgt spid="2481"/>
                  </p:tgtEl>
                </p:cond>
              </p:nextCondLst>
            </p:seq>
            <p:seq concurrent="1" nextAc="seek">
              <p:cTn id="4949" restart="whenNotActive" fill="hold" evtFilter="cancelBubble" nodeType="interactiveSeq">
                <p:stCondLst>
                  <p:cond evt="onClick" delay="0">
                    <p:tgtEl>
                      <p:spTgt spid="2482"/>
                    </p:tgtEl>
                  </p:cond>
                </p:stCondLst>
                <p:endSync evt="end" delay="0">
                  <p:rtn val="all"/>
                </p:endSync>
                <p:childTnLst>
                  <p:par>
                    <p:cTn id="4950" fill="hold">
                      <p:stCondLst>
                        <p:cond delay="0"/>
                      </p:stCondLst>
                      <p:childTnLst>
                        <p:par>
                          <p:cTn id="4951" fill="hold">
                            <p:stCondLst>
                              <p:cond delay="0"/>
                            </p:stCondLst>
                            <p:childTnLst>
                              <p:par>
                                <p:cTn id="4952" presetID="1" presetClass="exit" presetSubtype="0" fill="hold" grpId="0" nodeType="clickEffect">
                                  <p:stCondLst>
                                    <p:cond delay="0"/>
                                  </p:stCondLst>
                                  <p:childTnLst>
                                    <p:set>
                                      <p:cBhvr>
                                        <p:cTn id="4953" dur="1" fill="hold">
                                          <p:stCondLst>
                                            <p:cond delay="0"/>
                                          </p:stCondLst>
                                        </p:cTn>
                                        <p:tgtEl>
                                          <p:spTgt spid="2482"/>
                                        </p:tgtEl>
                                        <p:attrNameLst>
                                          <p:attrName>style.visibility</p:attrName>
                                        </p:attrNameLst>
                                      </p:cBhvr>
                                      <p:to>
                                        <p:strVal val="hidden"/>
                                      </p:to>
                                    </p:set>
                                  </p:childTnLst>
                                </p:cTn>
                              </p:par>
                            </p:childTnLst>
                          </p:cTn>
                        </p:par>
                      </p:childTnLst>
                    </p:cTn>
                  </p:par>
                </p:childTnLst>
              </p:cTn>
              <p:nextCondLst>
                <p:cond evt="onClick" delay="0">
                  <p:tgtEl>
                    <p:spTgt spid="2482"/>
                  </p:tgtEl>
                </p:cond>
              </p:nextCondLst>
            </p:seq>
            <p:seq concurrent="1" nextAc="seek">
              <p:cTn id="4954" restart="whenNotActive" fill="hold" evtFilter="cancelBubble" nodeType="interactiveSeq">
                <p:stCondLst>
                  <p:cond evt="onClick" delay="0">
                    <p:tgtEl>
                      <p:spTgt spid="2483"/>
                    </p:tgtEl>
                  </p:cond>
                </p:stCondLst>
                <p:endSync evt="end" delay="0">
                  <p:rtn val="all"/>
                </p:endSync>
                <p:childTnLst>
                  <p:par>
                    <p:cTn id="4955" fill="hold">
                      <p:stCondLst>
                        <p:cond delay="0"/>
                      </p:stCondLst>
                      <p:childTnLst>
                        <p:par>
                          <p:cTn id="4956" fill="hold">
                            <p:stCondLst>
                              <p:cond delay="0"/>
                            </p:stCondLst>
                            <p:childTnLst>
                              <p:par>
                                <p:cTn id="4957" presetID="1" presetClass="exit" presetSubtype="0" fill="hold" grpId="0" nodeType="clickEffect">
                                  <p:stCondLst>
                                    <p:cond delay="0"/>
                                  </p:stCondLst>
                                  <p:childTnLst>
                                    <p:set>
                                      <p:cBhvr>
                                        <p:cTn id="4958" dur="1" fill="hold">
                                          <p:stCondLst>
                                            <p:cond delay="0"/>
                                          </p:stCondLst>
                                        </p:cTn>
                                        <p:tgtEl>
                                          <p:spTgt spid="2483"/>
                                        </p:tgtEl>
                                        <p:attrNameLst>
                                          <p:attrName>style.visibility</p:attrName>
                                        </p:attrNameLst>
                                      </p:cBhvr>
                                      <p:to>
                                        <p:strVal val="hidden"/>
                                      </p:to>
                                    </p:set>
                                  </p:childTnLst>
                                </p:cTn>
                              </p:par>
                            </p:childTnLst>
                          </p:cTn>
                        </p:par>
                      </p:childTnLst>
                    </p:cTn>
                  </p:par>
                </p:childTnLst>
              </p:cTn>
              <p:nextCondLst>
                <p:cond evt="onClick" delay="0">
                  <p:tgtEl>
                    <p:spTgt spid="2483"/>
                  </p:tgtEl>
                </p:cond>
              </p:nextCondLst>
            </p:seq>
            <p:seq concurrent="1" nextAc="seek">
              <p:cTn id="4959" restart="whenNotActive" fill="hold" evtFilter="cancelBubble" nodeType="interactiveSeq">
                <p:stCondLst>
                  <p:cond evt="onClick" delay="0">
                    <p:tgtEl>
                      <p:spTgt spid="2484"/>
                    </p:tgtEl>
                  </p:cond>
                </p:stCondLst>
                <p:endSync evt="end" delay="0">
                  <p:rtn val="all"/>
                </p:endSync>
                <p:childTnLst>
                  <p:par>
                    <p:cTn id="4960" fill="hold">
                      <p:stCondLst>
                        <p:cond delay="0"/>
                      </p:stCondLst>
                      <p:childTnLst>
                        <p:par>
                          <p:cTn id="4961" fill="hold">
                            <p:stCondLst>
                              <p:cond delay="0"/>
                            </p:stCondLst>
                            <p:childTnLst>
                              <p:par>
                                <p:cTn id="4962" presetID="1" presetClass="exit" presetSubtype="0" fill="hold" grpId="0" nodeType="clickEffect">
                                  <p:stCondLst>
                                    <p:cond delay="0"/>
                                  </p:stCondLst>
                                  <p:childTnLst>
                                    <p:set>
                                      <p:cBhvr>
                                        <p:cTn id="4963" dur="1" fill="hold">
                                          <p:stCondLst>
                                            <p:cond delay="0"/>
                                          </p:stCondLst>
                                        </p:cTn>
                                        <p:tgtEl>
                                          <p:spTgt spid="2484"/>
                                        </p:tgtEl>
                                        <p:attrNameLst>
                                          <p:attrName>style.visibility</p:attrName>
                                        </p:attrNameLst>
                                      </p:cBhvr>
                                      <p:to>
                                        <p:strVal val="hidden"/>
                                      </p:to>
                                    </p:set>
                                  </p:childTnLst>
                                </p:cTn>
                              </p:par>
                            </p:childTnLst>
                          </p:cTn>
                        </p:par>
                      </p:childTnLst>
                    </p:cTn>
                  </p:par>
                </p:childTnLst>
              </p:cTn>
              <p:nextCondLst>
                <p:cond evt="onClick" delay="0">
                  <p:tgtEl>
                    <p:spTgt spid="2484"/>
                  </p:tgtEl>
                </p:cond>
              </p:nextCondLst>
            </p:seq>
            <p:seq concurrent="1" nextAc="seek">
              <p:cTn id="4964" restart="whenNotActive" fill="hold" evtFilter="cancelBubble" nodeType="interactiveSeq">
                <p:stCondLst>
                  <p:cond evt="onClick" delay="0">
                    <p:tgtEl>
                      <p:spTgt spid="2485"/>
                    </p:tgtEl>
                  </p:cond>
                </p:stCondLst>
                <p:endSync evt="end" delay="0">
                  <p:rtn val="all"/>
                </p:endSync>
                <p:childTnLst>
                  <p:par>
                    <p:cTn id="4965" fill="hold">
                      <p:stCondLst>
                        <p:cond delay="0"/>
                      </p:stCondLst>
                      <p:childTnLst>
                        <p:par>
                          <p:cTn id="4966" fill="hold">
                            <p:stCondLst>
                              <p:cond delay="0"/>
                            </p:stCondLst>
                            <p:childTnLst>
                              <p:par>
                                <p:cTn id="4967" presetID="1" presetClass="exit" presetSubtype="0" fill="hold" grpId="0" nodeType="clickEffect">
                                  <p:stCondLst>
                                    <p:cond delay="0"/>
                                  </p:stCondLst>
                                  <p:childTnLst>
                                    <p:set>
                                      <p:cBhvr>
                                        <p:cTn id="4968" dur="1" fill="hold">
                                          <p:stCondLst>
                                            <p:cond delay="0"/>
                                          </p:stCondLst>
                                        </p:cTn>
                                        <p:tgtEl>
                                          <p:spTgt spid="2485"/>
                                        </p:tgtEl>
                                        <p:attrNameLst>
                                          <p:attrName>style.visibility</p:attrName>
                                        </p:attrNameLst>
                                      </p:cBhvr>
                                      <p:to>
                                        <p:strVal val="hidden"/>
                                      </p:to>
                                    </p:set>
                                  </p:childTnLst>
                                </p:cTn>
                              </p:par>
                            </p:childTnLst>
                          </p:cTn>
                        </p:par>
                      </p:childTnLst>
                    </p:cTn>
                  </p:par>
                </p:childTnLst>
              </p:cTn>
              <p:nextCondLst>
                <p:cond evt="onClick" delay="0">
                  <p:tgtEl>
                    <p:spTgt spid="2485"/>
                  </p:tgtEl>
                </p:cond>
              </p:nextCondLst>
            </p:seq>
            <p:seq concurrent="1" nextAc="seek">
              <p:cTn id="4969" restart="whenNotActive" fill="hold" evtFilter="cancelBubble" nodeType="interactiveSeq">
                <p:stCondLst>
                  <p:cond evt="onClick" delay="0">
                    <p:tgtEl>
                      <p:spTgt spid="2486"/>
                    </p:tgtEl>
                  </p:cond>
                </p:stCondLst>
                <p:endSync evt="end" delay="0">
                  <p:rtn val="all"/>
                </p:endSync>
                <p:childTnLst>
                  <p:par>
                    <p:cTn id="4970" fill="hold">
                      <p:stCondLst>
                        <p:cond delay="0"/>
                      </p:stCondLst>
                      <p:childTnLst>
                        <p:par>
                          <p:cTn id="4971" fill="hold">
                            <p:stCondLst>
                              <p:cond delay="0"/>
                            </p:stCondLst>
                            <p:childTnLst>
                              <p:par>
                                <p:cTn id="4972" presetID="1" presetClass="exit" presetSubtype="0" fill="hold" grpId="0" nodeType="clickEffect">
                                  <p:stCondLst>
                                    <p:cond delay="0"/>
                                  </p:stCondLst>
                                  <p:childTnLst>
                                    <p:set>
                                      <p:cBhvr>
                                        <p:cTn id="4973" dur="1" fill="hold">
                                          <p:stCondLst>
                                            <p:cond delay="0"/>
                                          </p:stCondLst>
                                        </p:cTn>
                                        <p:tgtEl>
                                          <p:spTgt spid="2486"/>
                                        </p:tgtEl>
                                        <p:attrNameLst>
                                          <p:attrName>style.visibility</p:attrName>
                                        </p:attrNameLst>
                                      </p:cBhvr>
                                      <p:to>
                                        <p:strVal val="hidden"/>
                                      </p:to>
                                    </p:set>
                                  </p:childTnLst>
                                </p:cTn>
                              </p:par>
                            </p:childTnLst>
                          </p:cTn>
                        </p:par>
                      </p:childTnLst>
                    </p:cTn>
                  </p:par>
                </p:childTnLst>
              </p:cTn>
              <p:nextCondLst>
                <p:cond evt="onClick" delay="0">
                  <p:tgtEl>
                    <p:spTgt spid="2486"/>
                  </p:tgtEl>
                </p:cond>
              </p:nextCondLst>
            </p:seq>
            <p:seq concurrent="1" nextAc="seek">
              <p:cTn id="4974" restart="whenNotActive" fill="hold" evtFilter="cancelBubble" nodeType="interactiveSeq">
                <p:stCondLst>
                  <p:cond evt="onClick" delay="0">
                    <p:tgtEl>
                      <p:spTgt spid="2487"/>
                    </p:tgtEl>
                  </p:cond>
                </p:stCondLst>
                <p:endSync evt="end" delay="0">
                  <p:rtn val="all"/>
                </p:endSync>
                <p:childTnLst>
                  <p:par>
                    <p:cTn id="4975" fill="hold">
                      <p:stCondLst>
                        <p:cond delay="0"/>
                      </p:stCondLst>
                      <p:childTnLst>
                        <p:par>
                          <p:cTn id="4976" fill="hold">
                            <p:stCondLst>
                              <p:cond delay="0"/>
                            </p:stCondLst>
                            <p:childTnLst>
                              <p:par>
                                <p:cTn id="4977" presetID="1" presetClass="exit" presetSubtype="0" fill="hold" grpId="0" nodeType="clickEffect">
                                  <p:stCondLst>
                                    <p:cond delay="0"/>
                                  </p:stCondLst>
                                  <p:childTnLst>
                                    <p:set>
                                      <p:cBhvr>
                                        <p:cTn id="4978" dur="1" fill="hold">
                                          <p:stCondLst>
                                            <p:cond delay="0"/>
                                          </p:stCondLst>
                                        </p:cTn>
                                        <p:tgtEl>
                                          <p:spTgt spid="2487"/>
                                        </p:tgtEl>
                                        <p:attrNameLst>
                                          <p:attrName>style.visibility</p:attrName>
                                        </p:attrNameLst>
                                      </p:cBhvr>
                                      <p:to>
                                        <p:strVal val="hidden"/>
                                      </p:to>
                                    </p:set>
                                  </p:childTnLst>
                                </p:cTn>
                              </p:par>
                            </p:childTnLst>
                          </p:cTn>
                        </p:par>
                      </p:childTnLst>
                    </p:cTn>
                  </p:par>
                </p:childTnLst>
              </p:cTn>
              <p:nextCondLst>
                <p:cond evt="onClick" delay="0">
                  <p:tgtEl>
                    <p:spTgt spid="2487"/>
                  </p:tgtEl>
                </p:cond>
              </p:nextCondLst>
            </p:seq>
            <p:seq concurrent="1" nextAc="seek">
              <p:cTn id="4979" restart="whenNotActive" fill="hold" evtFilter="cancelBubble" nodeType="interactiveSeq">
                <p:stCondLst>
                  <p:cond evt="onClick" delay="0">
                    <p:tgtEl>
                      <p:spTgt spid="2488"/>
                    </p:tgtEl>
                  </p:cond>
                </p:stCondLst>
                <p:endSync evt="end" delay="0">
                  <p:rtn val="all"/>
                </p:endSync>
                <p:childTnLst>
                  <p:par>
                    <p:cTn id="4980" fill="hold">
                      <p:stCondLst>
                        <p:cond delay="0"/>
                      </p:stCondLst>
                      <p:childTnLst>
                        <p:par>
                          <p:cTn id="4981" fill="hold">
                            <p:stCondLst>
                              <p:cond delay="0"/>
                            </p:stCondLst>
                            <p:childTnLst>
                              <p:par>
                                <p:cTn id="4982" presetID="1" presetClass="exit" presetSubtype="0" fill="hold" grpId="0" nodeType="clickEffect">
                                  <p:stCondLst>
                                    <p:cond delay="0"/>
                                  </p:stCondLst>
                                  <p:childTnLst>
                                    <p:set>
                                      <p:cBhvr>
                                        <p:cTn id="4983" dur="1" fill="hold">
                                          <p:stCondLst>
                                            <p:cond delay="0"/>
                                          </p:stCondLst>
                                        </p:cTn>
                                        <p:tgtEl>
                                          <p:spTgt spid="2488"/>
                                        </p:tgtEl>
                                        <p:attrNameLst>
                                          <p:attrName>style.visibility</p:attrName>
                                        </p:attrNameLst>
                                      </p:cBhvr>
                                      <p:to>
                                        <p:strVal val="hidden"/>
                                      </p:to>
                                    </p:set>
                                  </p:childTnLst>
                                </p:cTn>
                              </p:par>
                            </p:childTnLst>
                          </p:cTn>
                        </p:par>
                      </p:childTnLst>
                    </p:cTn>
                  </p:par>
                </p:childTnLst>
              </p:cTn>
              <p:nextCondLst>
                <p:cond evt="onClick" delay="0">
                  <p:tgtEl>
                    <p:spTgt spid="2488"/>
                  </p:tgtEl>
                </p:cond>
              </p:nextCondLst>
            </p:seq>
            <p:seq concurrent="1" nextAc="seek">
              <p:cTn id="4984" restart="whenNotActive" fill="hold" evtFilter="cancelBubble" nodeType="interactiveSeq">
                <p:stCondLst>
                  <p:cond evt="onClick" delay="0">
                    <p:tgtEl>
                      <p:spTgt spid="2489"/>
                    </p:tgtEl>
                  </p:cond>
                </p:stCondLst>
                <p:endSync evt="end" delay="0">
                  <p:rtn val="all"/>
                </p:endSync>
                <p:childTnLst>
                  <p:par>
                    <p:cTn id="4985" fill="hold">
                      <p:stCondLst>
                        <p:cond delay="0"/>
                      </p:stCondLst>
                      <p:childTnLst>
                        <p:par>
                          <p:cTn id="4986" fill="hold">
                            <p:stCondLst>
                              <p:cond delay="0"/>
                            </p:stCondLst>
                            <p:childTnLst>
                              <p:par>
                                <p:cTn id="4987" presetID="1" presetClass="exit" presetSubtype="0" fill="hold" grpId="0" nodeType="clickEffect">
                                  <p:stCondLst>
                                    <p:cond delay="0"/>
                                  </p:stCondLst>
                                  <p:childTnLst>
                                    <p:set>
                                      <p:cBhvr>
                                        <p:cTn id="4988" dur="1" fill="hold">
                                          <p:stCondLst>
                                            <p:cond delay="0"/>
                                          </p:stCondLst>
                                        </p:cTn>
                                        <p:tgtEl>
                                          <p:spTgt spid="2489"/>
                                        </p:tgtEl>
                                        <p:attrNameLst>
                                          <p:attrName>style.visibility</p:attrName>
                                        </p:attrNameLst>
                                      </p:cBhvr>
                                      <p:to>
                                        <p:strVal val="hidden"/>
                                      </p:to>
                                    </p:set>
                                  </p:childTnLst>
                                </p:cTn>
                              </p:par>
                            </p:childTnLst>
                          </p:cTn>
                        </p:par>
                      </p:childTnLst>
                    </p:cTn>
                  </p:par>
                </p:childTnLst>
              </p:cTn>
              <p:nextCondLst>
                <p:cond evt="onClick" delay="0">
                  <p:tgtEl>
                    <p:spTgt spid="2489"/>
                  </p:tgtEl>
                </p:cond>
              </p:nextCondLst>
            </p:seq>
            <p:seq concurrent="1" nextAc="seek">
              <p:cTn id="4989" restart="whenNotActive" fill="hold" evtFilter="cancelBubble" nodeType="interactiveSeq">
                <p:stCondLst>
                  <p:cond evt="onClick" delay="0">
                    <p:tgtEl>
                      <p:spTgt spid="2490"/>
                    </p:tgtEl>
                  </p:cond>
                </p:stCondLst>
                <p:endSync evt="end" delay="0">
                  <p:rtn val="all"/>
                </p:endSync>
                <p:childTnLst>
                  <p:par>
                    <p:cTn id="4990" fill="hold">
                      <p:stCondLst>
                        <p:cond delay="0"/>
                      </p:stCondLst>
                      <p:childTnLst>
                        <p:par>
                          <p:cTn id="4991" fill="hold">
                            <p:stCondLst>
                              <p:cond delay="0"/>
                            </p:stCondLst>
                            <p:childTnLst>
                              <p:par>
                                <p:cTn id="4992" presetID="1" presetClass="exit" presetSubtype="0" fill="hold" grpId="0" nodeType="clickEffect">
                                  <p:stCondLst>
                                    <p:cond delay="0"/>
                                  </p:stCondLst>
                                  <p:childTnLst>
                                    <p:set>
                                      <p:cBhvr>
                                        <p:cTn id="4993" dur="1" fill="hold">
                                          <p:stCondLst>
                                            <p:cond delay="0"/>
                                          </p:stCondLst>
                                        </p:cTn>
                                        <p:tgtEl>
                                          <p:spTgt spid="2490"/>
                                        </p:tgtEl>
                                        <p:attrNameLst>
                                          <p:attrName>style.visibility</p:attrName>
                                        </p:attrNameLst>
                                      </p:cBhvr>
                                      <p:to>
                                        <p:strVal val="hidden"/>
                                      </p:to>
                                    </p:set>
                                  </p:childTnLst>
                                </p:cTn>
                              </p:par>
                            </p:childTnLst>
                          </p:cTn>
                        </p:par>
                      </p:childTnLst>
                    </p:cTn>
                  </p:par>
                </p:childTnLst>
              </p:cTn>
              <p:nextCondLst>
                <p:cond evt="onClick" delay="0">
                  <p:tgtEl>
                    <p:spTgt spid="2490"/>
                  </p:tgtEl>
                </p:cond>
              </p:nextCondLst>
            </p:seq>
            <p:seq concurrent="1" nextAc="seek">
              <p:cTn id="4994" restart="whenNotActive" fill="hold" evtFilter="cancelBubble" nodeType="interactiveSeq">
                <p:stCondLst>
                  <p:cond evt="onClick" delay="0">
                    <p:tgtEl>
                      <p:spTgt spid="2491"/>
                    </p:tgtEl>
                  </p:cond>
                </p:stCondLst>
                <p:endSync evt="end" delay="0">
                  <p:rtn val="all"/>
                </p:endSync>
                <p:childTnLst>
                  <p:par>
                    <p:cTn id="4995" fill="hold">
                      <p:stCondLst>
                        <p:cond delay="0"/>
                      </p:stCondLst>
                      <p:childTnLst>
                        <p:par>
                          <p:cTn id="4996" fill="hold">
                            <p:stCondLst>
                              <p:cond delay="0"/>
                            </p:stCondLst>
                            <p:childTnLst>
                              <p:par>
                                <p:cTn id="4997" presetID="1" presetClass="exit" presetSubtype="0" fill="hold" grpId="0" nodeType="clickEffect">
                                  <p:stCondLst>
                                    <p:cond delay="0"/>
                                  </p:stCondLst>
                                  <p:childTnLst>
                                    <p:set>
                                      <p:cBhvr>
                                        <p:cTn id="4998" dur="1" fill="hold">
                                          <p:stCondLst>
                                            <p:cond delay="0"/>
                                          </p:stCondLst>
                                        </p:cTn>
                                        <p:tgtEl>
                                          <p:spTgt spid="2491"/>
                                        </p:tgtEl>
                                        <p:attrNameLst>
                                          <p:attrName>style.visibility</p:attrName>
                                        </p:attrNameLst>
                                      </p:cBhvr>
                                      <p:to>
                                        <p:strVal val="hidden"/>
                                      </p:to>
                                    </p:set>
                                  </p:childTnLst>
                                </p:cTn>
                              </p:par>
                            </p:childTnLst>
                          </p:cTn>
                        </p:par>
                      </p:childTnLst>
                    </p:cTn>
                  </p:par>
                </p:childTnLst>
              </p:cTn>
              <p:nextCondLst>
                <p:cond evt="onClick" delay="0">
                  <p:tgtEl>
                    <p:spTgt spid="2491"/>
                  </p:tgtEl>
                </p:cond>
              </p:nextCondLst>
            </p:seq>
            <p:seq concurrent="1" nextAc="seek">
              <p:cTn id="4999" restart="whenNotActive" fill="hold" evtFilter="cancelBubble" nodeType="interactiveSeq">
                <p:stCondLst>
                  <p:cond evt="onClick" delay="0">
                    <p:tgtEl>
                      <p:spTgt spid="2492"/>
                    </p:tgtEl>
                  </p:cond>
                </p:stCondLst>
                <p:endSync evt="end" delay="0">
                  <p:rtn val="all"/>
                </p:endSync>
                <p:childTnLst>
                  <p:par>
                    <p:cTn id="5000" fill="hold">
                      <p:stCondLst>
                        <p:cond delay="0"/>
                      </p:stCondLst>
                      <p:childTnLst>
                        <p:par>
                          <p:cTn id="5001" fill="hold">
                            <p:stCondLst>
                              <p:cond delay="0"/>
                            </p:stCondLst>
                            <p:childTnLst>
                              <p:par>
                                <p:cTn id="5002" presetID="1" presetClass="exit" presetSubtype="0" fill="hold" grpId="0" nodeType="clickEffect">
                                  <p:stCondLst>
                                    <p:cond delay="0"/>
                                  </p:stCondLst>
                                  <p:childTnLst>
                                    <p:set>
                                      <p:cBhvr>
                                        <p:cTn id="5003" dur="1" fill="hold">
                                          <p:stCondLst>
                                            <p:cond delay="0"/>
                                          </p:stCondLst>
                                        </p:cTn>
                                        <p:tgtEl>
                                          <p:spTgt spid="2492"/>
                                        </p:tgtEl>
                                        <p:attrNameLst>
                                          <p:attrName>style.visibility</p:attrName>
                                        </p:attrNameLst>
                                      </p:cBhvr>
                                      <p:to>
                                        <p:strVal val="hidden"/>
                                      </p:to>
                                    </p:set>
                                  </p:childTnLst>
                                </p:cTn>
                              </p:par>
                            </p:childTnLst>
                          </p:cTn>
                        </p:par>
                      </p:childTnLst>
                    </p:cTn>
                  </p:par>
                </p:childTnLst>
              </p:cTn>
              <p:nextCondLst>
                <p:cond evt="onClick" delay="0">
                  <p:tgtEl>
                    <p:spTgt spid="2492"/>
                  </p:tgtEl>
                </p:cond>
              </p:nextCondLst>
            </p:seq>
            <p:seq concurrent="1" nextAc="seek">
              <p:cTn id="5004" restart="whenNotActive" fill="hold" evtFilter="cancelBubble" nodeType="interactiveSeq">
                <p:stCondLst>
                  <p:cond evt="onClick" delay="0">
                    <p:tgtEl>
                      <p:spTgt spid="2493"/>
                    </p:tgtEl>
                  </p:cond>
                </p:stCondLst>
                <p:endSync evt="end" delay="0">
                  <p:rtn val="all"/>
                </p:endSync>
                <p:childTnLst>
                  <p:par>
                    <p:cTn id="5005" fill="hold">
                      <p:stCondLst>
                        <p:cond delay="0"/>
                      </p:stCondLst>
                      <p:childTnLst>
                        <p:par>
                          <p:cTn id="5006" fill="hold">
                            <p:stCondLst>
                              <p:cond delay="0"/>
                            </p:stCondLst>
                            <p:childTnLst>
                              <p:par>
                                <p:cTn id="5007" presetID="1" presetClass="exit" presetSubtype="0" fill="hold" grpId="0" nodeType="clickEffect">
                                  <p:stCondLst>
                                    <p:cond delay="0"/>
                                  </p:stCondLst>
                                  <p:childTnLst>
                                    <p:set>
                                      <p:cBhvr>
                                        <p:cTn id="5008" dur="1" fill="hold">
                                          <p:stCondLst>
                                            <p:cond delay="0"/>
                                          </p:stCondLst>
                                        </p:cTn>
                                        <p:tgtEl>
                                          <p:spTgt spid="2493"/>
                                        </p:tgtEl>
                                        <p:attrNameLst>
                                          <p:attrName>style.visibility</p:attrName>
                                        </p:attrNameLst>
                                      </p:cBhvr>
                                      <p:to>
                                        <p:strVal val="hidden"/>
                                      </p:to>
                                    </p:set>
                                  </p:childTnLst>
                                </p:cTn>
                              </p:par>
                            </p:childTnLst>
                          </p:cTn>
                        </p:par>
                      </p:childTnLst>
                    </p:cTn>
                  </p:par>
                </p:childTnLst>
              </p:cTn>
              <p:nextCondLst>
                <p:cond evt="onClick" delay="0">
                  <p:tgtEl>
                    <p:spTgt spid="2493"/>
                  </p:tgtEl>
                </p:cond>
              </p:nextCondLst>
            </p:seq>
            <p:seq concurrent="1" nextAc="seek">
              <p:cTn id="5009" restart="whenNotActive" fill="hold" evtFilter="cancelBubble" nodeType="interactiveSeq">
                <p:stCondLst>
                  <p:cond evt="onClick" delay="0">
                    <p:tgtEl>
                      <p:spTgt spid="2494"/>
                    </p:tgtEl>
                  </p:cond>
                </p:stCondLst>
                <p:endSync evt="end" delay="0">
                  <p:rtn val="all"/>
                </p:endSync>
                <p:childTnLst>
                  <p:par>
                    <p:cTn id="5010" fill="hold">
                      <p:stCondLst>
                        <p:cond delay="0"/>
                      </p:stCondLst>
                      <p:childTnLst>
                        <p:par>
                          <p:cTn id="5011" fill="hold">
                            <p:stCondLst>
                              <p:cond delay="0"/>
                            </p:stCondLst>
                            <p:childTnLst>
                              <p:par>
                                <p:cTn id="5012" presetID="1" presetClass="exit" presetSubtype="0" fill="hold" grpId="0" nodeType="clickEffect">
                                  <p:stCondLst>
                                    <p:cond delay="0"/>
                                  </p:stCondLst>
                                  <p:childTnLst>
                                    <p:set>
                                      <p:cBhvr>
                                        <p:cTn id="5013" dur="1" fill="hold">
                                          <p:stCondLst>
                                            <p:cond delay="0"/>
                                          </p:stCondLst>
                                        </p:cTn>
                                        <p:tgtEl>
                                          <p:spTgt spid="2494"/>
                                        </p:tgtEl>
                                        <p:attrNameLst>
                                          <p:attrName>style.visibility</p:attrName>
                                        </p:attrNameLst>
                                      </p:cBhvr>
                                      <p:to>
                                        <p:strVal val="hidden"/>
                                      </p:to>
                                    </p:set>
                                  </p:childTnLst>
                                </p:cTn>
                              </p:par>
                            </p:childTnLst>
                          </p:cTn>
                        </p:par>
                      </p:childTnLst>
                    </p:cTn>
                  </p:par>
                </p:childTnLst>
              </p:cTn>
              <p:nextCondLst>
                <p:cond evt="onClick" delay="0">
                  <p:tgtEl>
                    <p:spTgt spid="2494"/>
                  </p:tgtEl>
                </p:cond>
              </p:nextCondLst>
            </p:seq>
            <p:seq concurrent="1" nextAc="seek">
              <p:cTn id="5014" restart="whenNotActive" fill="hold" evtFilter="cancelBubble" nodeType="interactiveSeq">
                <p:stCondLst>
                  <p:cond evt="onClick" delay="0">
                    <p:tgtEl>
                      <p:spTgt spid="2495"/>
                    </p:tgtEl>
                  </p:cond>
                </p:stCondLst>
                <p:endSync evt="end" delay="0">
                  <p:rtn val="all"/>
                </p:endSync>
                <p:childTnLst>
                  <p:par>
                    <p:cTn id="5015" fill="hold">
                      <p:stCondLst>
                        <p:cond delay="0"/>
                      </p:stCondLst>
                      <p:childTnLst>
                        <p:par>
                          <p:cTn id="5016" fill="hold">
                            <p:stCondLst>
                              <p:cond delay="0"/>
                            </p:stCondLst>
                            <p:childTnLst>
                              <p:par>
                                <p:cTn id="5017" presetID="1" presetClass="exit" presetSubtype="0" fill="hold" grpId="0" nodeType="clickEffect">
                                  <p:stCondLst>
                                    <p:cond delay="0"/>
                                  </p:stCondLst>
                                  <p:childTnLst>
                                    <p:set>
                                      <p:cBhvr>
                                        <p:cTn id="5018" dur="1" fill="hold">
                                          <p:stCondLst>
                                            <p:cond delay="0"/>
                                          </p:stCondLst>
                                        </p:cTn>
                                        <p:tgtEl>
                                          <p:spTgt spid="2495"/>
                                        </p:tgtEl>
                                        <p:attrNameLst>
                                          <p:attrName>style.visibility</p:attrName>
                                        </p:attrNameLst>
                                      </p:cBhvr>
                                      <p:to>
                                        <p:strVal val="hidden"/>
                                      </p:to>
                                    </p:set>
                                  </p:childTnLst>
                                </p:cTn>
                              </p:par>
                            </p:childTnLst>
                          </p:cTn>
                        </p:par>
                      </p:childTnLst>
                    </p:cTn>
                  </p:par>
                </p:childTnLst>
              </p:cTn>
              <p:nextCondLst>
                <p:cond evt="onClick" delay="0">
                  <p:tgtEl>
                    <p:spTgt spid="2495"/>
                  </p:tgtEl>
                </p:cond>
              </p:nextCondLst>
            </p:seq>
            <p:seq concurrent="1" nextAc="seek">
              <p:cTn id="5019" restart="whenNotActive" fill="hold" evtFilter="cancelBubble" nodeType="interactiveSeq">
                <p:stCondLst>
                  <p:cond evt="onClick" delay="0">
                    <p:tgtEl>
                      <p:spTgt spid="2496"/>
                    </p:tgtEl>
                  </p:cond>
                </p:stCondLst>
                <p:endSync evt="end" delay="0">
                  <p:rtn val="all"/>
                </p:endSync>
                <p:childTnLst>
                  <p:par>
                    <p:cTn id="5020" fill="hold">
                      <p:stCondLst>
                        <p:cond delay="0"/>
                      </p:stCondLst>
                      <p:childTnLst>
                        <p:par>
                          <p:cTn id="5021" fill="hold">
                            <p:stCondLst>
                              <p:cond delay="0"/>
                            </p:stCondLst>
                            <p:childTnLst>
                              <p:par>
                                <p:cTn id="5022" presetID="1" presetClass="exit" presetSubtype="0" fill="hold" grpId="0" nodeType="clickEffect">
                                  <p:stCondLst>
                                    <p:cond delay="0"/>
                                  </p:stCondLst>
                                  <p:childTnLst>
                                    <p:set>
                                      <p:cBhvr>
                                        <p:cTn id="5023" dur="1" fill="hold">
                                          <p:stCondLst>
                                            <p:cond delay="0"/>
                                          </p:stCondLst>
                                        </p:cTn>
                                        <p:tgtEl>
                                          <p:spTgt spid="2496"/>
                                        </p:tgtEl>
                                        <p:attrNameLst>
                                          <p:attrName>style.visibility</p:attrName>
                                        </p:attrNameLst>
                                      </p:cBhvr>
                                      <p:to>
                                        <p:strVal val="hidden"/>
                                      </p:to>
                                    </p:set>
                                  </p:childTnLst>
                                </p:cTn>
                              </p:par>
                            </p:childTnLst>
                          </p:cTn>
                        </p:par>
                      </p:childTnLst>
                    </p:cTn>
                  </p:par>
                </p:childTnLst>
              </p:cTn>
              <p:nextCondLst>
                <p:cond evt="onClick" delay="0">
                  <p:tgtEl>
                    <p:spTgt spid="2496"/>
                  </p:tgtEl>
                </p:cond>
              </p:nextCondLst>
            </p:seq>
            <p:seq concurrent="1" nextAc="seek">
              <p:cTn id="5024" restart="whenNotActive" fill="hold" evtFilter="cancelBubble" nodeType="interactiveSeq">
                <p:stCondLst>
                  <p:cond evt="onClick" delay="0">
                    <p:tgtEl>
                      <p:spTgt spid="2497"/>
                    </p:tgtEl>
                  </p:cond>
                </p:stCondLst>
                <p:endSync evt="end" delay="0">
                  <p:rtn val="all"/>
                </p:endSync>
                <p:childTnLst>
                  <p:par>
                    <p:cTn id="5025" fill="hold">
                      <p:stCondLst>
                        <p:cond delay="0"/>
                      </p:stCondLst>
                      <p:childTnLst>
                        <p:par>
                          <p:cTn id="5026" fill="hold">
                            <p:stCondLst>
                              <p:cond delay="0"/>
                            </p:stCondLst>
                            <p:childTnLst>
                              <p:par>
                                <p:cTn id="5027" presetID="1" presetClass="exit" presetSubtype="0" fill="hold" grpId="0" nodeType="clickEffect">
                                  <p:stCondLst>
                                    <p:cond delay="0"/>
                                  </p:stCondLst>
                                  <p:childTnLst>
                                    <p:set>
                                      <p:cBhvr>
                                        <p:cTn id="5028" dur="1" fill="hold">
                                          <p:stCondLst>
                                            <p:cond delay="0"/>
                                          </p:stCondLst>
                                        </p:cTn>
                                        <p:tgtEl>
                                          <p:spTgt spid="2497"/>
                                        </p:tgtEl>
                                        <p:attrNameLst>
                                          <p:attrName>style.visibility</p:attrName>
                                        </p:attrNameLst>
                                      </p:cBhvr>
                                      <p:to>
                                        <p:strVal val="hidden"/>
                                      </p:to>
                                    </p:set>
                                  </p:childTnLst>
                                </p:cTn>
                              </p:par>
                            </p:childTnLst>
                          </p:cTn>
                        </p:par>
                      </p:childTnLst>
                    </p:cTn>
                  </p:par>
                </p:childTnLst>
              </p:cTn>
              <p:nextCondLst>
                <p:cond evt="onClick" delay="0">
                  <p:tgtEl>
                    <p:spTgt spid="2497"/>
                  </p:tgtEl>
                </p:cond>
              </p:nextCondLst>
            </p:seq>
            <p:seq concurrent="1" nextAc="seek">
              <p:cTn id="5029" restart="whenNotActive" fill="hold" evtFilter="cancelBubble" nodeType="interactiveSeq">
                <p:stCondLst>
                  <p:cond evt="onClick" delay="0">
                    <p:tgtEl>
                      <p:spTgt spid="2498"/>
                    </p:tgtEl>
                  </p:cond>
                </p:stCondLst>
                <p:endSync evt="end" delay="0">
                  <p:rtn val="all"/>
                </p:endSync>
                <p:childTnLst>
                  <p:par>
                    <p:cTn id="5030" fill="hold">
                      <p:stCondLst>
                        <p:cond delay="0"/>
                      </p:stCondLst>
                      <p:childTnLst>
                        <p:par>
                          <p:cTn id="5031" fill="hold">
                            <p:stCondLst>
                              <p:cond delay="0"/>
                            </p:stCondLst>
                            <p:childTnLst>
                              <p:par>
                                <p:cTn id="5032" presetID="1" presetClass="exit" presetSubtype="0" fill="hold" grpId="0" nodeType="clickEffect">
                                  <p:stCondLst>
                                    <p:cond delay="0"/>
                                  </p:stCondLst>
                                  <p:childTnLst>
                                    <p:set>
                                      <p:cBhvr>
                                        <p:cTn id="5033" dur="1" fill="hold">
                                          <p:stCondLst>
                                            <p:cond delay="0"/>
                                          </p:stCondLst>
                                        </p:cTn>
                                        <p:tgtEl>
                                          <p:spTgt spid="2498"/>
                                        </p:tgtEl>
                                        <p:attrNameLst>
                                          <p:attrName>style.visibility</p:attrName>
                                        </p:attrNameLst>
                                      </p:cBhvr>
                                      <p:to>
                                        <p:strVal val="hidden"/>
                                      </p:to>
                                    </p:set>
                                  </p:childTnLst>
                                </p:cTn>
                              </p:par>
                            </p:childTnLst>
                          </p:cTn>
                        </p:par>
                      </p:childTnLst>
                    </p:cTn>
                  </p:par>
                </p:childTnLst>
              </p:cTn>
              <p:nextCondLst>
                <p:cond evt="onClick" delay="0">
                  <p:tgtEl>
                    <p:spTgt spid="2498"/>
                  </p:tgtEl>
                </p:cond>
              </p:nextCondLst>
            </p:seq>
            <p:seq concurrent="1" nextAc="seek">
              <p:cTn id="5034" restart="whenNotActive" fill="hold" evtFilter="cancelBubble" nodeType="interactiveSeq">
                <p:stCondLst>
                  <p:cond evt="onClick" delay="0">
                    <p:tgtEl>
                      <p:spTgt spid="2499"/>
                    </p:tgtEl>
                  </p:cond>
                </p:stCondLst>
                <p:endSync evt="end" delay="0">
                  <p:rtn val="all"/>
                </p:endSync>
                <p:childTnLst>
                  <p:par>
                    <p:cTn id="5035" fill="hold">
                      <p:stCondLst>
                        <p:cond delay="0"/>
                      </p:stCondLst>
                      <p:childTnLst>
                        <p:par>
                          <p:cTn id="5036" fill="hold">
                            <p:stCondLst>
                              <p:cond delay="0"/>
                            </p:stCondLst>
                            <p:childTnLst>
                              <p:par>
                                <p:cTn id="5037" presetID="1" presetClass="exit" presetSubtype="0" fill="hold" grpId="0" nodeType="clickEffect">
                                  <p:stCondLst>
                                    <p:cond delay="0"/>
                                  </p:stCondLst>
                                  <p:childTnLst>
                                    <p:set>
                                      <p:cBhvr>
                                        <p:cTn id="5038" dur="1" fill="hold">
                                          <p:stCondLst>
                                            <p:cond delay="0"/>
                                          </p:stCondLst>
                                        </p:cTn>
                                        <p:tgtEl>
                                          <p:spTgt spid="2499"/>
                                        </p:tgtEl>
                                        <p:attrNameLst>
                                          <p:attrName>style.visibility</p:attrName>
                                        </p:attrNameLst>
                                      </p:cBhvr>
                                      <p:to>
                                        <p:strVal val="hidden"/>
                                      </p:to>
                                    </p:set>
                                  </p:childTnLst>
                                </p:cTn>
                              </p:par>
                            </p:childTnLst>
                          </p:cTn>
                        </p:par>
                      </p:childTnLst>
                    </p:cTn>
                  </p:par>
                </p:childTnLst>
              </p:cTn>
              <p:nextCondLst>
                <p:cond evt="onClick" delay="0">
                  <p:tgtEl>
                    <p:spTgt spid="2499"/>
                  </p:tgtEl>
                </p:cond>
              </p:nextCondLst>
            </p:seq>
            <p:seq concurrent="1" nextAc="seek">
              <p:cTn id="5039" restart="whenNotActive" fill="hold" evtFilter="cancelBubble" nodeType="interactiveSeq">
                <p:stCondLst>
                  <p:cond evt="onClick" delay="0">
                    <p:tgtEl>
                      <p:spTgt spid="2500"/>
                    </p:tgtEl>
                  </p:cond>
                </p:stCondLst>
                <p:endSync evt="end" delay="0">
                  <p:rtn val="all"/>
                </p:endSync>
                <p:childTnLst>
                  <p:par>
                    <p:cTn id="5040" fill="hold">
                      <p:stCondLst>
                        <p:cond delay="0"/>
                      </p:stCondLst>
                      <p:childTnLst>
                        <p:par>
                          <p:cTn id="5041" fill="hold">
                            <p:stCondLst>
                              <p:cond delay="0"/>
                            </p:stCondLst>
                            <p:childTnLst>
                              <p:par>
                                <p:cTn id="5042" presetID="1" presetClass="exit" presetSubtype="0" fill="hold" grpId="0" nodeType="clickEffect">
                                  <p:stCondLst>
                                    <p:cond delay="0"/>
                                  </p:stCondLst>
                                  <p:childTnLst>
                                    <p:set>
                                      <p:cBhvr>
                                        <p:cTn id="5043" dur="1" fill="hold">
                                          <p:stCondLst>
                                            <p:cond delay="0"/>
                                          </p:stCondLst>
                                        </p:cTn>
                                        <p:tgtEl>
                                          <p:spTgt spid="2500"/>
                                        </p:tgtEl>
                                        <p:attrNameLst>
                                          <p:attrName>style.visibility</p:attrName>
                                        </p:attrNameLst>
                                      </p:cBhvr>
                                      <p:to>
                                        <p:strVal val="hidden"/>
                                      </p:to>
                                    </p:set>
                                  </p:childTnLst>
                                </p:cTn>
                              </p:par>
                            </p:childTnLst>
                          </p:cTn>
                        </p:par>
                      </p:childTnLst>
                    </p:cTn>
                  </p:par>
                </p:childTnLst>
              </p:cTn>
              <p:nextCondLst>
                <p:cond evt="onClick" delay="0">
                  <p:tgtEl>
                    <p:spTgt spid="2500"/>
                  </p:tgtEl>
                </p:cond>
              </p:nextCondLst>
            </p:seq>
            <p:seq concurrent="1" nextAc="seek">
              <p:cTn id="5044" restart="whenNotActive" fill="hold" evtFilter="cancelBubble" nodeType="interactiveSeq">
                <p:stCondLst>
                  <p:cond evt="onClick" delay="0">
                    <p:tgtEl>
                      <p:spTgt spid="2501"/>
                    </p:tgtEl>
                  </p:cond>
                </p:stCondLst>
                <p:endSync evt="end" delay="0">
                  <p:rtn val="all"/>
                </p:endSync>
                <p:childTnLst>
                  <p:par>
                    <p:cTn id="5045" fill="hold">
                      <p:stCondLst>
                        <p:cond delay="0"/>
                      </p:stCondLst>
                      <p:childTnLst>
                        <p:par>
                          <p:cTn id="5046" fill="hold">
                            <p:stCondLst>
                              <p:cond delay="0"/>
                            </p:stCondLst>
                            <p:childTnLst>
                              <p:par>
                                <p:cTn id="5047" presetID="1" presetClass="exit" presetSubtype="0" fill="hold" grpId="0" nodeType="clickEffect">
                                  <p:stCondLst>
                                    <p:cond delay="0"/>
                                  </p:stCondLst>
                                  <p:childTnLst>
                                    <p:set>
                                      <p:cBhvr>
                                        <p:cTn id="5048" dur="1" fill="hold">
                                          <p:stCondLst>
                                            <p:cond delay="0"/>
                                          </p:stCondLst>
                                        </p:cTn>
                                        <p:tgtEl>
                                          <p:spTgt spid="2501"/>
                                        </p:tgtEl>
                                        <p:attrNameLst>
                                          <p:attrName>style.visibility</p:attrName>
                                        </p:attrNameLst>
                                      </p:cBhvr>
                                      <p:to>
                                        <p:strVal val="hidden"/>
                                      </p:to>
                                    </p:set>
                                  </p:childTnLst>
                                </p:cTn>
                              </p:par>
                            </p:childTnLst>
                          </p:cTn>
                        </p:par>
                      </p:childTnLst>
                    </p:cTn>
                  </p:par>
                </p:childTnLst>
              </p:cTn>
              <p:nextCondLst>
                <p:cond evt="onClick" delay="0">
                  <p:tgtEl>
                    <p:spTgt spid="2501"/>
                  </p:tgtEl>
                </p:cond>
              </p:nextCondLst>
            </p:seq>
            <p:seq concurrent="1" nextAc="seek">
              <p:cTn id="5049" restart="whenNotActive" fill="hold" evtFilter="cancelBubble" nodeType="interactiveSeq">
                <p:stCondLst>
                  <p:cond evt="onClick" delay="0">
                    <p:tgtEl>
                      <p:spTgt spid="2502"/>
                    </p:tgtEl>
                  </p:cond>
                </p:stCondLst>
                <p:endSync evt="end" delay="0">
                  <p:rtn val="all"/>
                </p:endSync>
                <p:childTnLst>
                  <p:par>
                    <p:cTn id="5050" fill="hold">
                      <p:stCondLst>
                        <p:cond delay="0"/>
                      </p:stCondLst>
                      <p:childTnLst>
                        <p:par>
                          <p:cTn id="5051" fill="hold">
                            <p:stCondLst>
                              <p:cond delay="0"/>
                            </p:stCondLst>
                            <p:childTnLst>
                              <p:par>
                                <p:cTn id="5052" presetID="1" presetClass="exit" presetSubtype="0" fill="hold" grpId="0" nodeType="clickEffect">
                                  <p:stCondLst>
                                    <p:cond delay="0"/>
                                  </p:stCondLst>
                                  <p:childTnLst>
                                    <p:set>
                                      <p:cBhvr>
                                        <p:cTn id="5053" dur="1" fill="hold">
                                          <p:stCondLst>
                                            <p:cond delay="0"/>
                                          </p:stCondLst>
                                        </p:cTn>
                                        <p:tgtEl>
                                          <p:spTgt spid="2502"/>
                                        </p:tgtEl>
                                        <p:attrNameLst>
                                          <p:attrName>style.visibility</p:attrName>
                                        </p:attrNameLst>
                                      </p:cBhvr>
                                      <p:to>
                                        <p:strVal val="hidden"/>
                                      </p:to>
                                    </p:set>
                                  </p:childTnLst>
                                </p:cTn>
                              </p:par>
                            </p:childTnLst>
                          </p:cTn>
                        </p:par>
                      </p:childTnLst>
                    </p:cTn>
                  </p:par>
                </p:childTnLst>
              </p:cTn>
              <p:nextCondLst>
                <p:cond evt="onClick" delay="0">
                  <p:tgtEl>
                    <p:spTgt spid="2502"/>
                  </p:tgtEl>
                </p:cond>
              </p:nextCondLst>
            </p:seq>
            <p:seq concurrent="1" nextAc="seek">
              <p:cTn id="5054" restart="whenNotActive" fill="hold" evtFilter="cancelBubble" nodeType="interactiveSeq">
                <p:stCondLst>
                  <p:cond evt="onClick" delay="0">
                    <p:tgtEl>
                      <p:spTgt spid="2503"/>
                    </p:tgtEl>
                  </p:cond>
                </p:stCondLst>
                <p:endSync evt="end" delay="0">
                  <p:rtn val="all"/>
                </p:endSync>
                <p:childTnLst>
                  <p:par>
                    <p:cTn id="5055" fill="hold">
                      <p:stCondLst>
                        <p:cond delay="0"/>
                      </p:stCondLst>
                      <p:childTnLst>
                        <p:par>
                          <p:cTn id="5056" fill="hold">
                            <p:stCondLst>
                              <p:cond delay="0"/>
                            </p:stCondLst>
                            <p:childTnLst>
                              <p:par>
                                <p:cTn id="5057" presetID="1" presetClass="exit" presetSubtype="0" fill="hold" grpId="0" nodeType="clickEffect">
                                  <p:stCondLst>
                                    <p:cond delay="0"/>
                                  </p:stCondLst>
                                  <p:childTnLst>
                                    <p:set>
                                      <p:cBhvr>
                                        <p:cTn id="5058" dur="1" fill="hold">
                                          <p:stCondLst>
                                            <p:cond delay="0"/>
                                          </p:stCondLst>
                                        </p:cTn>
                                        <p:tgtEl>
                                          <p:spTgt spid="2503"/>
                                        </p:tgtEl>
                                        <p:attrNameLst>
                                          <p:attrName>style.visibility</p:attrName>
                                        </p:attrNameLst>
                                      </p:cBhvr>
                                      <p:to>
                                        <p:strVal val="hidden"/>
                                      </p:to>
                                    </p:set>
                                  </p:childTnLst>
                                </p:cTn>
                              </p:par>
                            </p:childTnLst>
                          </p:cTn>
                        </p:par>
                      </p:childTnLst>
                    </p:cTn>
                  </p:par>
                </p:childTnLst>
              </p:cTn>
              <p:nextCondLst>
                <p:cond evt="onClick" delay="0">
                  <p:tgtEl>
                    <p:spTgt spid="2503"/>
                  </p:tgtEl>
                </p:cond>
              </p:nextCondLst>
            </p:seq>
            <p:seq concurrent="1" nextAc="seek">
              <p:cTn id="5059" restart="whenNotActive" fill="hold" evtFilter="cancelBubble" nodeType="interactiveSeq">
                <p:stCondLst>
                  <p:cond evt="onClick" delay="0">
                    <p:tgtEl>
                      <p:spTgt spid="2504"/>
                    </p:tgtEl>
                  </p:cond>
                </p:stCondLst>
                <p:endSync evt="end" delay="0">
                  <p:rtn val="all"/>
                </p:endSync>
                <p:childTnLst>
                  <p:par>
                    <p:cTn id="5060" fill="hold">
                      <p:stCondLst>
                        <p:cond delay="0"/>
                      </p:stCondLst>
                      <p:childTnLst>
                        <p:par>
                          <p:cTn id="5061" fill="hold">
                            <p:stCondLst>
                              <p:cond delay="0"/>
                            </p:stCondLst>
                            <p:childTnLst>
                              <p:par>
                                <p:cTn id="5062" presetID="1" presetClass="exit" presetSubtype="0" fill="hold" grpId="0" nodeType="clickEffect">
                                  <p:stCondLst>
                                    <p:cond delay="0"/>
                                  </p:stCondLst>
                                  <p:childTnLst>
                                    <p:set>
                                      <p:cBhvr>
                                        <p:cTn id="5063" dur="1" fill="hold">
                                          <p:stCondLst>
                                            <p:cond delay="0"/>
                                          </p:stCondLst>
                                        </p:cTn>
                                        <p:tgtEl>
                                          <p:spTgt spid="2504"/>
                                        </p:tgtEl>
                                        <p:attrNameLst>
                                          <p:attrName>style.visibility</p:attrName>
                                        </p:attrNameLst>
                                      </p:cBhvr>
                                      <p:to>
                                        <p:strVal val="hidden"/>
                                      </p:to>
                                    </p:set>
                                  </p:childTnLst>
                                </p:cTn>
                              </p:par>
                            </p:childTnLst>
                          </p:cTn>
                        </p:par>
                      </p:childTnLst>
                    </p:cTn>
                  </p:par>
                </p:childTnLst>
              </p:cTn>
              <p:nextCondLst>
                <p:cond evt="onClick" delay="0">
                  <p:tgtEl>
                    <p:spTgt spid="2504"/>
                  </p:tgtEl>
                </p:cond>
              </p:nextCondLst>
            </p:seq>
            <p:seq concurrent="1" nextAc="seek">
              <p:cTn id="5064" restart="whenNotActive" fill="hold" evtFilter="cancelBubble" nodeType="interactiveSeq">
                <p:stCondLst>
                  <p:cond evt="onClick" delay="0">
                    <p:tgtEl>
                      <p:spTgt spid="2505"/>
                    </p:tgtEl>
                  </p:cond>
                </p:stCondLst>
                <p:endSync evt="end" delay="0">
                  <p:rtn val="all"/>
                </p:endSync>
                <p:childTnLst>
                  <p:par>
                    <p:cTn id="5065" fill="hold">
                      <p:stCondLst>
                        <p:cond delay="0"/>
                      </p:stCondLst>
                      <p:childTnLst>
                        <p:par>
                          <p:cTn id="5066" fill="hold">
                            <p:stCondLst>
                              <p:cond delay="0"/>
                            </p:stCondLst>
                            <p:childTnLst>
                              <p:par>
                                <p:cTn id="5067" presetID="1" presetClass="exit" presetSubtype="0" fill="hold" grpId="0" nodeType="clickEffect">
                                  <p:stCondLst>
                                    <p:cond delay="0"/>
                                  </p:stCondLst>
                                  <p:childTnLst>
                                    <p:set>
                                      <p:cBhvr>
                                        <p:cTn id="5068" dur="1" fill="hold">
                                          <p:stCondLst>
                                            <p:cond delay="0"/>
                                          </p:stCondLst>
                                        </p:cTn>
                                        <p:tgtEl>
                                          <p:spTgt spid="2505"/>
                                        </p:tgtEl>
                                        <p:attrNameLst>
                                          <p:attrName>style.visibility</p:attrName>
                                        </p:attrNameLst>
                                      </p:cBhvr>
                                      <p:to>
                                        <p:strVal val="hidden"/>
                                      </p:to>
                                    </p:set>
                                  </p:childTnLst>
                                </p:cTn>
                              </p:par>
                            </p:childTnLst>
                          </p:cTn>
                        </p:par>
                      </p:childTnLst>
                    </p:cTn>
                  </p:par>
                </p:childTnLst>
              </p:cTn>
              <p:nextCondLst>
                <p:cond evt="onClick" delay="0">
                  <p:tgtEl>
                    <p:spTgt spid="2505"/>
                  </p:tgtEl>
                </p:cond>
              </p:nextCondLst>
            </p:seq>
            <p:seq concurrent="1" nextAc="seek">
              <p:cTn id="5069" restart="whenNotActive" fill="hold" evtFilter="cancelBubble" nodeType="interactiveSeq">
                <p:stCondLst>
                  <p:cond evt="onClick" delay="0">
                    <p:tgtEl>
                      <p:spTgt spid="2506"/>
                    </p:tgtEl>
                  </p:cond>
                </p:stCondLst>
                <p:endSync evt="end" delay="0">
                  <p:rtn val="all"/>
                </p:endSync>
                <p:childTnLst>
                  <p:par>
                    <p:cTn id="5070" fill="hold">
                      <p:stCondLst>
                        <p:cond delay="0"/>
                      </p:stCondLst>
                      <p:childTnLst>
                        <p:par>
                          <p:cTn id="5071" fill="hold">
                            <p:stCondLst>
                              <p:cond delay="0"/>
                            </p:stCondLst>
                            <p:childTnLst>
                              <p:par>
                                <p:cTn id="5072" presetID="1" presetClass="exit" presetSubtype="0" fill="hold" grpId="0" nodeType="clickEffect">
                                  <p:stCondLst>
                                    <p:cond delay="0"/>
                                  </p:stCondLst>
                                  <p:childTnLst>
                                    <p:set>
                                      <p:cBhvr>
                                        <p:cTn id="5073" dur="1" fill="hold">
                                          <p:stCondLst>
                                            <p:cond delay="0"/>
                                          </p:stCondLst>
                                        </p:cTn>
                                        <p:tgtEl>
                                          <p:spTgt spid="2506"/>
                                        </p:tgtEl>
                                        <p:attrNameLst>
                                          <p:attrName>style.visibility</p:attrName>
                                        </p:attrNameLst>
                                      </p:cBhvr>
                                      <p:to>
                                        <p:strVal val="hidden"/>
                                      </p:to>
                                    </p:set>
                                  </p:childTnLst>
                                </p:cTn>
                              </p:par>
                            </p:childTnLst>
                          </p:cTn>
                        </p:par>
                      </p:childTnLst>
                    </p:cTn>
                  </p:par>
                </p:childTnLst>
              </p:cTn>
              <p:nextCondLst>
                <p:cond evt="onClick" delay="0">
                  <p:tgtEl>
                    <p:spTgt spid="2506"/>
                  </p:tgtEl>
                </p:cond>
              </p:nextCondLst>
            </p:seq>
            <p:seq concurrent="1" nextAc="seek">
              <p:cTn id="5074" restart="whenNotActive" fill="hold" evtFilter="cancelBubble" nodeType="interactiveSeq">
                <p:stCondLst>
                  <p:cond evt="onClick" delay="0">
                    <p:tgtEl>
                      <p:spTgt spid="2507"/>
                    </p:tgtEl>
                  </p:cond>
                </p:stCondLst>
                <p:endSync evt="end" delay="0">
                  <p:rtn val="all"/>
                </p:endSync>
                <p:childTnLst>
                  <p:par>
                    <p:cTn id="5075" fill="hold">
                      <p:stCondLst>
                        <p:cond delay="0"/>
                      </p:stCondLst>
                      <p:childTnLst>
                        <p:par>
                          <p:cTn id="5076" fill="hold">
                            <p:stCondLst>
                              <p:cond delay="0"/>
                            </p:stCondLst>
                            <p:childTnLst>
                              <p:par>
                                <p:cTn id="5077" presetID="1" presetClass="exit" presetSubtype="0" fill="hold" grpId="0" nodeType="clickEffect">
                                  <p:stCondLst>
                                    <p:cond delay="0"/>
                                  </p:stCondLst>
                                  <p:childTnLst>
                                    <p:set>
                                      <p:cBhvr>
                                        <p:cTn id="5078" dur="1" fill="hold">
                                          <p:stCondLst>
                                            <p:cond delay="0"/>
                                          </p:stCondLst>
                                        </p:cTn>
                                        <p:tgtEl>
                                          <p:spTgt spid="2507"/>
                                        </p:tgtEl>
                                        <p:attrNameLst>
                                          <p:attrName>style.visibility</p:attrName>
                                        </p:attrNameLst>
                                      </p:cBhvr>
                                      <p:to>
                                        <p:strVal val="hidden"/>
                                      </p:to>
                                    </p:set>
                                  </p:childTnLst>
                                </p:cTn>
                              </p:par>
                            </p:childTnLst>
                          </p:cTn>
                        </p:par>
                      </p:childTnLst>
                    </p:cTn>
                  </p:par>
                </p:childTnLst>
              </p:cTn>
              <p:nextCondLst>
                <p:cond evt="onClick" delay="0">
                  <p:tgtEl>
                    <p:spTgt spid="2507"/>
                  </p:tgtEl>
                </p:cond>
              </p:nextCondLst>
            </p:seq>
            <p:seq concurrent="1" nextAc="seek">
              <p:cTn id="5079" restart="whenNotActive" fill="hold" evtFilter="cancelBubble" nodeType="interactiveSeq">
                <p:stCondLst>
                  <p:cond evt="onClick" delay="0">
                    <p:tgtEl>
                      <p:spTgt spid="2508"/>
                    </p:tgtEl>
                  </p:cond>
                </p:stCondLst>
                <p:endSync evt="end" delay="0">
                  <p:rtn val="all"/>
                </p:endSync>
                <p:childTnLst>
                  <p:par>
                    <p:cTn id="5080" fill="hold">
                      <p:stCondLst>
                        <p:cond delay="0"/>
                      </p:stCondLst>
                      <p:childTnLst>
                        <p:par>
                          <p:cTn id="5081" fill="hold">
                            <p:stCondLst>
                              <p:cond delay="0"/>
                            </p:stCondLst>
                            <p:childTnLst>
                              <p:par>
                                <p:cTn id="5082" presetID="1" presetClass="exit" presetSubtype="0" fill="hold" grpId="0" nodeType="clickEffect">
                                  <p:stCondLst>
                                    <p:cond delay="0"/>
                                  </p:stCondLst>
                                  <p:childTnLst>
                                    <p:set>
                                      <p:cBhvr>
                                        <p:cTn id="5083" dur="1" fill="hold">
                                          <p:stCondLst>
                                            <p:cond delay="0"/>
                                          </p:stCondLst>
                                        </p:cTn>
                                        <p:tgtEl>
                                          <p:spTgt spid="2508"/>
                                        </p:tgtEl>
                                        <p:attrNameLst>
                                          <p:attrName>style.visibility</p:attrName>
                                        </p:attrNameLst>
                                      </p:cBhvr>
                                      <p:to>
                                        <p:strVal val="hidden"/>
                                      </p:to>
                                    </p:set>
                                  </p:childTnLst>
                                </p:cTn>
                              </p:par>
                            </p:childTnLst>
                          </p:cTn>
                        </p:par>
                      </p:childTnLst>
                    </p:cTn>
                  </p:par>
                </p:childTnLst>
              </p:cTn>
              <p:nextCondLst>
                <p:cond evt="onClick" delay="0">
                  <p:tgtEl>
                    <p:spTgt spid="2508"/>
                  </p:tgtEl>
                </p:cond>
              </p:nextCondLst>
            </p:seq>
            <p:seq concurrent="1" nextAc="seek">
              <p:cTn id="5084" restart="whenNotActive" fill="hold" evtFilter="cancelBubble" nodeType="interactiveSeq">
                <p:stCondLst>
                  <p:cond evt="onClick" delay="0">
                    <p:tgtEl>
                      <p:spTgt spid="2509"/>
                    </p:tgtEl>
                  </p:cond>
                </p:stCondLst>
                <p:endSync evt="end" delay="0">
                  <p:rtn val="all"/>
                </p:endSync>
                <p:childTnLst>
                  <p:par>
                    <p:cTn id="5085" fill="hold">
                      <p:stCondLst>
                        <p:cond delay="0"/>
                      </p:stCondLst>
                      <p:childTnLst>
                        <p:par>
                          <p:cTn id="5086" fill="hold">
                            <p:stCondLst>
                              <p:cond delay="0"/>
                            </p:stCondLst>
                            <p:childTnLst>
                              <p:par>
                                <p:cTn id="5087" presetID="1" presetClass="exit" presetSubtype="0" fill="hold" grpId="0" nodeType="clickEffect">
                                  <p:stCondLst>
                                    <p:cond delay="0"/>
                                  </p:stCondLst>
                                  <p:childTnLst>
                                    <p:set>
                                      <p:cBhvr>
                                        <p:cTn id="5088" dur="1" fill="hold">
                                          <p:stCondLst>
                                            <p:cond delay="0"/>
                                          </p:stCondLst>
                                        </p:cTn>
                                        <p:tgtEl>
                                          <p:spTgt spid="2509"/>
                                        </p:tgtEl>
                                        <p:attrNameLst>
                                          <p:attrName>style.visibility</p:attrName>
                                        </p:attrNameLst>
                                      </p:cBhvr>
                                      <p:to>
                                        <p:strVal val="hidden"/>
                                      </p:to>
                                    </p:set>
                                  </p:childTnLst>
                                </p:cTn>
                              </p:par>
                            </p:childTnLst>
                          </p:cTn>
                        </p:par>
                      </p:childTnLst>
                    </p:cTn>
                  </p:par>
                </p:childTnLst>
              </p:cTn>
              <p:nextCondLst>
                <p:cond evt="onClick" delay="0">
                  <p:tgtEl>
                    <p:spTgt spid="2509"/>
                  </p:tgtEl>
                </p:cond>
              </p:nextCondLst>
            </p:seq>
            <p:seq concurrent="1" nextAc="seek">
              <p:cTn id="5089" restart="whenNotActive" fill="hold" evtFilter="cancelBubble" nodeType="interactiveSeq">
                <p:stCondLst>
                  <p:cond evt="onClick" delay="0">
                    <p:tgtEl>
                      <p:spTgt spid="2510"/>
                    </p:tgtEl>
                  </p:cond>
                </p:stCondLst>
                <p:endSync evt="end" delay="0">
                  <p:rtn val="all"/>
                </p:endSync>
                <p:childTnLst>
                  <p:par>
                    <p:cTn id="5090" fill="hold">
                      <p:stCondLst>
                        <p:cond delay="0"/>
                      </p:stCondLst>
                      <p:childTnLst>
                        <p:par>
                          <p:cTn id="5091" fill="hold">
                            <p:stCondLst>
                              <p:cond delay="0"/>
                            </p:stCondLst>
                            <p:childTnLst>
                              <p:par>
                                <p:cTn id="5092" presetID="1" presetClass="exit" presetSubtype="0" fill="hold" grpId="0" nodeType="clickEffect">
                                  <p:stCondLst>
                                    <p:cond delay="0"/>
                                  </p:stCondLst>
                                  <p:childTnLst>
                                    <p:set>
                                      <p:cBhvr>
                                        <p:cTn id="5093" dur="1" fill="hold">
                                          <p:stCondLst>
                                            <p:cond delay="0"/>
                                          </p:stCondLst>
                                        </p:cTn>
                                        <p:tgtEl>
                                          <p:spTgt spid="2510"/>
                                        </p:tgtEl>
                                        <p:attrNameLst>
                                          <p:attrName>style.visibility</p:attrName>
                                        </p:attrNameLst>
                                      </p:cBhvr>
                                      <p:to>
                                        <p:strVal val="hidden"/>
                                      </p:to>
                                    </p:set>
                                  </p:childTnLst>
                                </p:cTn>
                              </p:par>
                            </p:childTnLst>
                          </p:cTn>
                        </p:par>
                      </p:childTnLst>
                    </p:cTn>
                  </p:par>
                </p:childTnLst>
              </p:cTn>
              <p:nextCondLst>
                <p:cond evt="onClick" delay="0">
                  <p:tgtEl>
                    <p:spTgt spid="2510"/>
                  </p:tgtEl>
                </p:cond>
              </p:nextCondLst>
            </p:seq>
            <p:seq concurrent="1" nextAc="seek">
              <p:cTn id="5094" restart="whenNotActive" fill="hold" evtFilter="cancelBubble" nodeType="interactiveSeq">
                <p:stCondLst>
                  <p:cond evt="onClick" delay="0">
                    <p:tgtEl>
                      <p:spTgt spid="2511"/>
                    </p:tgtEl>
                  </p:cond>
                </p:stCondLst>
                <p:endSync evt="end" delay="0">
                  <p:rtn val="all"/>
                </p:endSync>
                <p:childTnLst>
                  <p:par>
                    <p:cTn id="5095" fill="hold">
                      <p:stCondLst>
                        <p:cond delay="0"/>
                      </p:stCondLst>
                      <p:childTnLst>
                        <p:par>
                          <p:cTn id="5096" fill="hold">
                            <p:stCondLst>
                              <p:cond delay="0"/>
                            </p:stCondLst>
                            <p:childTnLst>
                              <p:par>
                                <p:cTn id="5097" presetID="1" presetClass="exit" presetSubtype="0" fill="hold" grpId="0" nodeType="clickEffect">
                                  <p:stCondLst>
                                    <p:cond delay="0"/>
                                  </p:stCondLst>
                                  <p:childTnLst>
                                    <p:set>
                                      <p:cBhvr>
                                        <p:cTn id="5098" dur="1" fill="hold">
                                          <p:stCondLst>
                                            <p:cond delay="0"/>
                                          </p:stCondLst>
                                        </p:cTn>
                                        <p:tgtEl>
                                          <p:spTgt spid="2511"/>
                                        </p:tgtEl>
                                        <p:attrNameLst>
                                          <p:attrName>style.visibility</p:attrName>
                                        </p:attrNameLst>
                                      </p:cBhvr>
                                      <p:to>
                                        <p:strVal val="hidden"/>
                                      </p:to>
                                    </p:set>
                                  </p:childTnLst>
                                </p:cTn>
                              </p:par>
                            </p:childTnLst>
                          </p:cTn>
                        </p:par>
                      </p:childTnLst>
                    </p:cTn>
                  </p:par>
                </p:childTnLst>
              </p:cTn>
              <p:nextCondLst>
                <p:cond evt="onClick" delay="0">
                  <p:tgtEl>
                    <p:spTgt spid="2511"/>
                  </p:tgtEl>
                </p:cond>
              </p:nextCondLst>
            </p:seq>
            <p:seq concurrent="1" nextAc="seek">
              <p:cTn id="5099" restart="whenNotActive" fill="hold" evtFilter="cancelBubble" nodeType="interactiveSeq">
                <p:stCondLst>
                  <p:cond evt="onClick" delay="0">
                    <p:tgtEl>
                      <p:spTgt spid="2512"/>
                    </p:tgtEl>
                  </p:cond>
                </p:stCondLst>
                <p:endSync evt="end" delay="0">
                  <p:rtn val="all"/>
                </p:endSync>
                <p:childTnLst>
                  <p:par>
                    <p:cTn id="5100" fill="hold">
                      <p:stCondLst>
                        <p:cond delay="0"/>
                      </p:stCondLst>
                      <p:childTnLst>
                        <p:par>
                          <p:cTn id="5101" fill="hold">
                            <p:stCondLst>
                              <p:cond delay="0"/>
                            </p:stCondLst>
                            <p:childTnLst>
                              <p:par>
                                <p:cTn id="5102" presetID="1" presetClass="exit" presetSubtype="0" fill="hold" grpId="0" nodeType="clickEffect">
                                  <p:stCondLst>
                                    <p:cond delay="0"/>
                                  </p:stCondLst>
                                  <p:childTnLst>
                                    <p:set>
                                      <p:cBhvr>
                                        <p:cTn id="5103" dur="1" fill="hold">
                                          <p:stCondLst>
                                            <p:cond delay="0"/>
                                          </p:stCondLst>
                                        </p:cTn>
                                        <p:tgtEl>
                                          <p:spTgt spid="2512"/>
                                        </p:tgtEl>
                                        <p:attrNameLst>
                                          <p:attrName>style.visibility</p:attrName>
                                        </p:attrNameLst>
                                      </p:cBhvr>
                                      <p:to>
                                        <p:strVal val="hidden"/>
                                      </p:to>
                                    </p:set>
                                  </p:childTnLst>
                                </p:cTn>
                              </p:par>
                            </p:childTnLst>
                          </p:cTn>
                        </p:par>
                      </p:childTnLst>
                    </p:cTn>
                  </p:par>
                </p:childTnLst>
              </p:cTn>
              <p:nextCondLst>
                <p:cond evt="onClick" delay="0">
                  <p:tgtEl>
                    <p:spTgt spid="2512"/>
                  </p:tgtEl>
                </p:cond>
              </p:nextCondLst>
            </p:seq>
            <p:seq concurrent="1" nextAc="seek">
              <p:cTn id="5104" restart="whenNotActive" fill="hold" evtFilter="cancelBubble" nodeType="interactiveSeq">
                <p:stCondLst>
                  <p:cond evt="onClick" delay="0">
                    <p:tgtEl>
                      <p:spTgt spid="2513"/>
                    </p:tgtEl>
                  </p:cond>
                </p:stCondLst>
                <p:endSync evt="end" delay="0">
                  <p:rtn val="all"/>
                </p:endSync>
                <p:childTnLst>
                  <p:par>
                    <p:cTn id="5105" fill="hold">
                      <p:stCondLst>
                        <p:cond delay="0"/>
                      </p:stCondLst>
                      <p:childTnLst>
                        <p:par>
                          <p:cTn id="5106" fill="hold">
                            <p:stCondLst>
                              <p:cond delay="0"/>
                            </p:stCondLst>
                            <p:childTnLst>
                              <p:par>
                                <p:cTn id="5107" presetID="1" presetClass="exit" presetSubtype="0" fill="hold" grpId="0" nodeType="clickEffect">
                                  <p:stCondLst>
                                    <p:cond delay="0"/>
                                  </p:stCondLst>
                                  <p:childTnLst>
                                    <p:set>
                                      <p:cBhvr>
                                        <p:cTn id="5108" dur="1" fill="hold">
                                          <p:stCondLst>
                                            <p:cond delay="0"/>
                                          </p:stCondLst>
                                        </p:cTn>
                                        <p:tgtEl>
                                          <p:spTgt spid="2513"/>
                                        </p:tgtEl>
                                        <p:attrNameLst>
                                          <p:attrName>style.visibility</p:attrName>
                                        </p:attrNameLst>
                                      </p:cBhvr>
                                      <p:to>
                                        <p:strVal val="hidden"/>
                                      </p:to>
                                    </p:set>
                                  </p:childTnLst>
                                </p:cTn>
                              </p:par>
                            </p:childTnLst>
                          </p:cTn>
                        </p:par>
                      </p:childTnLst>
                    </p:cTn>
                  </p:par>
                </p:childTnLst>
              </p:cTn>
              <p:nextCondLst>
                <p:cond evt="onClick" delay="0">
                  <p:tgtEl>
                    <p:spTgt spid="2513"/>
                  </p:tgtEl>
                </p:cond>
              </p:nextCondLst>
            </p:seq>
            <p:seq concurrent="1" nextAc="seek">
              <p:cTn id="5109" restart="whenNotActive" fill="hold" evtFilter="cancelBubble" nodeType="interactiveSeq">
                <p:stCondLst>
                  <p:cond evt="onClick" delay="0">
                    <p:tgtEl>
                      <p:spTgt spid="2514"/>
                    </p:tgtEl>
                  </p:cond>
                </p:stCondLst>
                <p:endSync evt="end" delay="0">
                  <p:rtn val="all"/>
                </p:endSync>
                <p:childTnLst>
                  <p:par>
                    <p:cTn id="5110" fill="hold">
                      <p:stCondLst>
                        <p:cond delay="0"/>
                      </p:stCondLst>
                      <p:childTnLst>
                        <p:par>
                          <p:cTn id="5111" fill="hold">
                            <p:stCondLst>
                              <p:cond delay="0"/>
                            </p:stCondLst>
                            <p:childTnLst>
                              <p:par>
                                <p:cTn id="5112" presetID="1" presetClass="exit" presetSubtype="0" fill="hold" grpId="0" nodeType="clickEffect">
                                  <p:stCondLst>
                                    <p:cond delay="0"/>
                                  </p:stCondLst>
                                  <p:childTnLst>
                                    <p:set>
                                      <p:cBhvr>
                                        <p:cTn id="5113" dur="1" fill="hold">
                                          <p:stCondLst>
                                            <p:cond delay="0"/>
                                          </p:stCondLst>
                                        </p:cTn>
                                        <p:tgtEl>
                                          <p:spTgt spid="2514"/>
                                        </p:tgtEl>
                                        <p:attrNameLst>
                                          <p:attrName>style.visibility</p:attrName>
                                        </p:attrNameLst>
                                      </p:cBhvr>
                                      <p:to>
                                        <p:strVal val="hidden"/>
                                      </p:to>
                                    </p:set>
                                  </p:childTnLst>
                                </p:cTn>
                              </p:par>
                            </p:childTnLst>
                          </p:cTn>
                        </p:par>
                      </p:childTnLst>
                    </p:cTn>
                  </p:par>
                </p:childTnLst>
              </p:cTn>
              <p:nextCondLst>
                <p:cond evt="onClick" delay="0">
                  <p:tgtEl>
                    <p:spTgt spid="2514"/>
                  </p:tgtEl>
                </p:cond>
              </p:nextCondLst>
            </p:seq>
            <p:seq concurrent="1" nextAc="seek">
              <p:cTn id="5114" restart="whenNotActive" fill="hold" evtFilter="cancelBubble" nodeType="interactiveSeq">
                <p:stCondLst>
                  <p:cond evt="onClick" delay="0">
                    <p:tgtEl>
                      <p:spTgt spid="2515"/>
                    </p:tgtEl>
                  </p:cond>
                </p:stCondLst>
                <p:endSync evt="end" delay="0">
                  <p:rtn val="all"/>
                </p:endSync>
                <p:childTnLst>
                  <p:par>
                    <p:cTn id="5115" fill="hold">
                      <p:stCondLst>
                        <p:cond delay="0"/>
                      </p:stCondLst>
                      <p:childTnLst>
                        <p:par>
                          <p:cTn id="5116" fill="hold">
                            <p:stCondLst>
                              <p:cond delay="0"/>
                            </p:stCondLst>
                            <p:childTnLst>
                              <p:par>
                                <p:cTn id="5117" presetID="1" presetClass="exit" presetSubtype="0" fill="hold" grpId="0" nodeType="clickEffect">
                                  <p:stCondLst>
                                    <p:cond delay="0"/>
                                  </p:stCondLst>
                                  <p:childTnLst>
                                    <p:set>
                                      <p:cBhvr>
                                        <p:cTn id="5118" dur="1" fill="hold">
                                          <p:stCondLst>
                                            <p:cond delay="0"/>
                                          </p:stCondLst>
                                        </p:cTn>
                                        <p:tgtEl>
                                          <p:spTgt spid="2515"/>
                                        </p:tgtEl>
                                        <p:attrNameLst>
                                          <p:attrName>style.visibility</p:attrName>
                                        </p:attrNameLst>
                                      </p:cBhvr>
                                      <p:to>
                                        <p:strVal val="hidden"/>
                                      </p:to>
                                    </p:set>
                                  </p:childTnLst>
                                </p:cTn>
                              </p:par>
                            </p:childTnLst>
                          </p:cTn>
                        </p:par>
                      </p:childTnLst>
                    </p:cTn>
                  </p:par>
                </p:childTnLst>
              </p:cTn>
              <p:nextCondLst>
                <p:cond evt="onClick" delay="0">
                  <p:tgtEl>
                    <p:spTgt spid="2515"/>
                  </p:tgtEl>
                </p:cond>
              </p:nextCondLst>
            </p:seq>
            <p:seq concurrent="1" nextAc="seek">
              <p:cTn id="5119" restart="whenNotActive" fill="hold" evtFilter="cancelBubble" nodeType="interactiveSeq">
                <p:stCondLst>
                  <p:cond evt="onClick" delay="0">
                    <p:tgtEl>
                      <p:spTgt spid="2516"/>
                    </p:tgtEl>
                  </p:cond>
                </p:stCondLst>
                <p:endSync evt="end" delay="0">
                  <p:rtn val="all"/>
                </p:endSync>
                <p:childTnLst>
                  <p:par>
                    <p:cTn id="5120" fill="hold">
                      <p:stCondLst>
                        <p:cond delay="0"/>
                      </p:stCondLst>
                      <p:childTnLst>
                        <p:par>
                          <p:cTn id="5121" fill="hold">
                            <p:stCondLst>
                              <p:cond delay="0"/>
                            </p:stCondLst>
                            <p:childTnLst>
                              <p:par>
                                <p:cTn id="5122" presetID="1" presetClass="exit" presetSubtype="0" fill="hold" grpId="0" nodeType="clickEffect">
                                  <p:stCondLst>
                                    <p:cond delay="0"/>
                                  </p:stCondLst>
                                  <p:childTnLst>
                                    <p:set>
                                      <p:cBhvr>
                                        <p:cTn id="5123" dur="1" fill="hold">
                                          <p:stCondLst>
                                            <p:cond delay="0"/>
                                          </p:stCondLst>
                                        </p:cTn>
                                        <p:tgtEl>
                                          <p:spTgt spid="2516"/>
                                        </p:tgtEl>
                                        <p:attrNameLst>
                                          <p:attrName>style.visibility</p:attrName>
                                        </p:attrNameLst>
                                      </p:cBhvr>
                                      <p:to>
                                        <p:strVal val="hidden"/>
                                      </p:to>
                                    </p:set>
                                  </p:childTnLst>
                                </p:cTn>
                              </p:par>
                            </p:childTnLst>
                          </p:cTn>
                        </p:par>
                      </p:childTnLst>
                    </p:cTn>
                  </p:par>
                </p:childTnLst>
              </p:cTn>
              <p:nextCondLst>
                <p:cond evt="onClick" delay="0">
                  <p:tgtEl>
                    <p:spTgt spid="2516"/>
                  </p:tgtEl>
                </p:cond>
              </p:nextCondLst>
            </p:seq>
            <p:seq concurrent="1" nextAc="seek">
              <p:cTn id="5124" restart="whenNotActive" fill="hold" evtFilter="cancelBubble" nodeType="interactiveSeq">
                <p:stCondLst>
                  <p:cond evt="onClick" delay="0">
                    <p:tgtEl>
                      <p:spTgt spid="2517"/>
                    </p:tgtEl>
                  </p:cond>
                </p:stCondLst>
                <p:endSync evt="end" delay="0">
                  <p:rtn val="all"/>
                </p:endSync>
                <p:childTnLst>
                  <p:par>
                    <p:cTn id="5125" fill="hold">
                      <p:stCondLst>
                        <p:cond delay="0"/>
                      </p:stCondLst>
                      <p:childTnLst>
                        <p:par>
                          <p:cTn id="5126" fill="hold">
                            <p:stCondLst>
                              <p:cond delay="0"/>
                            </p:stCondLst>
                            <p:childTnLst>
                              <p:par>
                                <p:cTn id="5127" presetID="1" presetClass="exit" presetSubtype="0" fill="hold" grpId="0" nodeType="clickEffect">
                                  <p:stCondLst>
                                    <p:cond delay="0"/>
                                  </p:stCondLst>
                                  <p:childTnLst>
                                    <p:set>
                                      <p:cBhvr>
                                        <p:cTn id="5128" dur="1" fill="hold">
                                          <p:stCondLst>
                                            <p:cond delay="0"/>
                                          </p:stCondLst>
                                        </p:cTn>
                                        <p:tgtEl>
                                          <p:spTgt spid="2517"/>
                                        </p:tgtEl>
                                        <p:attrNameLst>
                                          <p:attrName>style.visibility</p:attrName>
                                        </p:attrNameLst>
                                      </p:cBhvr>
                                      <p:to>
                                        <p:strVal val="hidden"/>
                                      </p:to>
                                    </p:set>
                                  </p:childTnLst>
                                </p:cTn>
                              </p:par>
                            </p:childTnLst>
                          </p:cTn>
                        </p:par>
                      </p:childTnLst>
                    </p:cTn>
                  </p:par>
                </p:childTnLst>
              </p:cTn>
              <p:nextCondLst>
                <p:cond evt="onClick" delay="0">
                  <p:tgtEl>
                    <p:spTgt spid="2517"/>
                  </p:tgtEl>
                </p:cond>
              </p:nextCondLst>
            </p:seq>
            <p:seq concurrent="1" nextAc="seek">
              <p:cTn id="5129" restart="whenNotActive" fill="hold" evtFilter="cancelBubble" nodeType="interactiveSeq">
                <p:stCondLst>
                  <p:cond evt="onClick" delay="0">
                    <p:tgtEl>
                      <p:spTgt spid="2467"/>
                    </p:tgtEl>
                  </p:cond>
                </p:stCondLst>
                <p:endSync evt="end" delay="0">
                  <p:rtn val="all"/>
                </p:endSync>
                <p:childTnLst>
                  <p:par>
                    <p:cTn id="5130" fill="hold">
                      <p:stCondLst>
                        <p:cond delay="0"/>
                      </p:stCondLst>
                      <p:childTnLst>
                        <p:par>
                          <p:cTn id="5131" fill="hold">
                            <p:stCondLst>
                              <p:cond delay="0"/>
                            </p:stCondLst>
                            <p:childTnLst>
                              <p:par>
                                <p:cTn id="5132" presetID="1" presetClass="exit" presetSubtype="0" fill="hold" grpId="0" nodeType="clickEffect">
                                  <p:stCondLst>
                                    <p:cond delay="0"/>
                                  </p:stCondLst>
                                  <p:childTnLst>
                                    <p:set>
                                      <p:cBhvr>
                                        <p:cTn id="5133" dur="1" fill="hold">
                                          <p:stCondLst>
                                            <p:cond delay="0"/>
                                          </p:stCondLst>
                                        </p:cTn>
                                        <p:tgtEl>
                                          <p:spTgt spid="2467"/>
                                        </p:tgtEl>
                                        <p:attrNameLst>
                                          <p:attrName>style.visibility</p:attrName>
                                        </p:attrNameLst>
                                      </p:cBhvr>
                                      <p:to>
                                        <p:strVal val="hidden"/>
                                      </p:to>
                                    </p:set>
                                  </p:childTnLst>
                                </p:cTn>
                              </p:par>
                            </p:childTnLst>
                          </p:cTn>
                        </p:par>
                      </p:childTnLst>
                    </p:cTn>
                  </p:par>
                </p:childTnLst>
              </p:cTn>
              <p:nextCondLst>
                <p:cond evt="onClick" delay="0">
                  <p:tgtEl>
                    <p:spTgt spid="2467"/>
                  </p:tgtEl>
                </p:cond>
              </p:nextCondLst>
            </p:seq>
          </p:childTnLst>
        </p:cTn>
      </p:par>
    </p:tnLst>
    <p:bldLst>
      <p:bldP spid="1987" grpId="0" animBg="1"/>
      <p:bldP spid="1990" grpId="0" animBg="1"/>
      <p:bldP spid="1992" grpId="0" animBg="1"/>
      <p:bldP spid="1993" grpId="0" animBg="1"/>
      <p:bldP spid="2098" grpId="0" animBg="1"/>
      <p:bldP spid="2100" grpId="0" animBg="1"/>
      <p:bldP spid="1382" grpId="0" animBg="1"/>
      <p:bldP spid="1383" grpId="0" animBg="1"/>
      <p:bldP spid="1384" grpId="0" animBg="1"/>
      <p:bldP spid="1385" grpId="0" animBg="1"/>
      <p:bldP spid="1386" grpId="0" animBg="1"/>
      <p:bldP spid="1387" grpId="0" animBg="1"/>
      <p:bldP spid="1388" grpId="0" animBg="1"/>
      <p:bldP spid="1389" grpId="0" animBg="1"/>
      <p:bldP spid="1390" grpId="0" animBg="1"/>
      <p:bldP spid="1391" grpId="0" animBg="1"/>
      <p:bldP spid="1392" grpId="0" animBg="1"/>
      <p:bldP spid="1393" grpId="0" animBg="1"/>
      <p:bldP spid="1394" grpId="0" animBg="1"/>
      <p:bldP spid="1395" grpId="0" animBg="1"/>
      <p:bldP spid="1396" grpId="0" animBg="1"/>
      <p:bldP spid="1397" grpId="0" animBg="1"/>
      <p:bldP spid="1398" grpId="0" animBg="1"/>
      <p:bldP spid="1399" grpId="0" animBg="1"/>
      <p:bldP spid="1400" grpId="0" animBg="1"/>
      <p:bldP spid="1401" grpId="0" animBg="1"/>
      <p:bldP spid="1402" grpId="0" animBg="1"/>
      <p:bldP spid="1403" grpId="0" animBg="1"/>
      <p:bldP spid="1404" grpId="0" animBg="1"/>
      <p:bldP spid="1405" grpId="0" animBg="1"/>
      <p:bldP spid="1406" grpId="0" animBg="1"/>
      <p:bldP spid="1407" grpId="0" animBg="1"/>
      <p:bldP spid="1408" grpId="0" animBg="1"/>
      <p:bldP spid="1409" grpId="0" animBg="1"/>
      <p:bldP spid="1410" grpId="0" animBg="1"/>
      <p:bldP spid="1411" grpId="0" animBg="1"/>
      <p:bldP spid="1412" grpId="0" animBg="1"/>
      <p:bldP spid="1413" grpId="0" animBg="1"/>
      <p:bldP spid="1414" grpId="0" animBg="1"/>
      <p:bldP spid="1415" grpId="0" animBg="1"/>
      <p:bldP spid="1416" grpId="0" animBg="1"/>
      <p:bldP spid="1417" grpId="0" animBg="1"/>
      <p:bldP spid="1418" grpId="0" animBg="1"/>
      <p:bldP spid="1419" grpId="0" animBg="1"/>
      <p:bldP spid="1420" grpId="0" animBg="1"/>
      <p:bldP spid="1421" grpId="0" animBg="1"/>
      <p:bldP spid="1422" grpId="0" animBg="1"/>
      <p:bldP spid="1423" grpId="0" animBg="1"/>
      <p:bldP spid="1424" grpId="0" animBg="1"/>
      <p:bldP spid="1425" grpId="0" animBg="1"/>
      <p:bldP spid="1426" grpId="0" animBg="1"/>
      <p:bldP spid="1427" grpId="0" animBg="1"/>
      <p:bldP spid="1428" grpId="0" animBg="1"/>
      <p:bldP spid="1429" grpId="0" animBg="1"/>
      <p:bldP spid="1430" grpId="0" animBg="1"/>
      <p:bldP spid="1431" grpId="0" animBg="1"/>
      <p:bldP spid="1432" grpId="0" animBg="1"/>
      <p:bldP spid="1433" grpId="0" animBg="1"/>
      <p:bldP spid="1434" grpId="0" animBg="1"/>
      <p:bldP spid="1435" grpId="0" animBg="1"/>
      <p:bldP spid="1436" grpId="0" animBg="1"/>
      <p:bldP spid="1437" grpId="0" animBg="1"/>
      <p:bldP spid="1438" grpId="0" animBg="1"/>
      <p:bldP spid="1439" grpId="0" animBg="1"/>
      <p:bldP spid="1440" grpId="0" animBg="1"/>
      <p:bldP spid="1441" grpId="0" animBg="1"/>
      <p:bldP spid="1442" grpId="0" animBg="1"/>
      <p:bldP spid="1443" grpId="0" animBg="1"/>
      <p:bldP spid="1444" grpId="0" animBg="1"/>
      <p:bldP spid="1445" grpId="0" animBg="1"/>
      <p:bldP spid="1446" grpId="0" animBg="1"/>
      <p:bldP spid="1447" grpId="0" animBg="1"/>
      <p:bldP spid="1448" grpId="0" animBg="1"/>
      <p:bldP spid="1449" grpId="0" animBg="1"/>
      <p:bldP spid="1450" grpId="0" animBg="1"/>
      <p:bldP spid="1451" grpId="0" animBg="1"/>
      <p:bldP spid="1452" grpId="0" animBg="1"/>
      <p:bldP spid="1453" grpId="0" animBg="1"/>
      <p:bldP spid="1454" grpId="0" animBg="1"/>
      <p:bldP spid="1455" grpId="0" animBg="1"/>
      <p:bldP spid="1456" grpId="0" animBg="1"/>
      <p:bldP spid="1457" grpId="0" animBg="1"/>
      <p:bldP spid="1458" grpId="0" animBg="1"/>
      <p:bldP spid="1459" grpId="0" animBg="1"/>
      <p:bldP spid="1460" grpId="0" animBg="1"/>
      <p:bldP spid="1461" grpId="0" animBg="1"/>
      <p:bldP spid="1462" grpId="0" animBg="1"/>
      <p:bldP spid="1463" grpId="0" animBg="1"/>
      <p:bldP spid="1464" grpId="0" animBg="1"/>
      <p:bldP spid="1465" grpId="0" animBg="1"/>
      <p:bldP spid="1466" grpId="0" animBg="1"/>
      <p:bldP spid="1467" grpId="0" animBg="1"/>
      <p:bldP spid="1468" grpId="0" animBg="1"/>
      <p:bldP spid="1469" grpId="0" animBg="1"/>
      <p:bldP spid="1470" grpId="0" animBg="1"/>
      <p:bldP spid="1471" grpId="0" animBg="1"/>
      <p:bldP spid="1472" grpId="0" animBg="1"/>
      <p:bldP spid="1473" grpId="0" animBg="1"/>
      <p:bldP spid="1474" grpId="0" animBg="1"/>
      <p:bldP spid="1475" grpId="0" animBg="1"/>
      <p:bldP spid="1476" grpId="0" animBg="1"/>
      <p:bldP spid="1477" grpId="0" animBg="1"/>
      <p:bldP spid="1478" grpId="0" animBg="1"/>
      <p:bldP spid="1479" grpId="0" animBg="1"/>
      <p:bldP spid="1480" grpId="0" animBg="1"/>
      <p:bldP spid="1481" grpId="0" animBg="1"/>
      <p:bldP spid="1482" grpId="0" animBg="1"/>
      <p:bldP spid="1483" grpId="0" animBg="1"/>
      <p:bldP spid="1484" grpId="0" animBg="1"/>
      <p:bldP spid="1485" grpId="0" animBg="1"/>
      <p:bldP spid="1486" grpId="0" animBg="1"/>
      <p:bldP spid="1487" grpId="0" animBg="1"/>
      <p:bldP spid="1488" grpId="0" animBg="1"/>
      <p:bldP spid="1489" grpId="0" animBg="1"/>
      <p:bldP spid="1490" grpId="0" animBg="1"/>
      <p:bldP spid="1491" grpId="0" animBg="1"/>
      <p:bldP spid="1492" grpId="0" animBg="1"/>
      <p:bldP spid="1493" grpId="0" animBg="1"/>
      <p:bldP spid="1494" grpId="0" animBg="1"/>
      <p:bldP spid="1495" grpId="0" animBg="1"/>
      <p:bldP spid="1496" grpId="0" animBg="1"/>
      <p:bldP spid="1497" grpId="0" animBg="1"/>
      <p:bldP spid="1498" grpId="0" animBg="1"/>
      <p:bldP spid="1499" grpId="0" animBg="1"/>
      <p:bldP spid="1500" grpId="0" animBg="1"/>
      <p:bldP spid="1501" grpId="0" animBg="1"/>
      <p:bldP spid="1502" grpId="0" animBg="1"/>
      <p:bldP spid="1503" grpId="0" animBg="1"/>
      <p:bldP spid="1504" grpId="0" animBg="1"/>
      <p:bldP spid="1505" grpId="0" animBg="1"/>
      <p:bldP spid="1506" grpId="0" animBg="1"/>
      <p:bldP spid="1507" grpId="0" animBg="1"/>
      <p:bldP spid="1508" grpId="0" animBg="1"/>
      <p:bldP spid="1509" grpId="0" animBg="1"/>
      <p:bldP spid="1510" grpId="0" animBg="1"/>
      <p:bldP spid="1511" grpId="0" animBg="1"/>
      <p:bldP spid="1512" grpId="0" animBg="1"/>
      <p:bldP spid="1513" grpId="0" animBg="1"/>
      <p:bldP spid="1514" grpId="0" animBg="1"/>
      <p:bldP spid="1515" grpId="0" animBg="1"/>
      <p:bldP spid="1516" grpId="0" animBg="1"/>
      <p:bldP spid="1517" grpId="0" animBg="1"/>
      <p:bldP spid="1518" grpId="0" animBg="1"/>
      <p:bldP spid="1519" grpId="0" animBg="1"/>
      <p:bldP spid="1520" grpId="0" animBg="1"/>
      <p:bldP spid="1521" grpId="0" animBg="1"/>
      <p:bldP spid="1522" grpId="0" animBg="1"/>
      <p:bldP spid="1523" grpId="0" animBg="1"/>
      <p:bldP spid="1524" grpId="0" animBg="1"/>
      <p:bldP spid="1525" grpId="0" animBg="1"/>
      <p:bldP spid="1526" grpId="0" animBg="1"/>
      <p:bldP spid="1527" grpId="0" animBg="1"/>
      <p:bldP spid="1528" grpId="0" animBg="1"/>
      <p:bldP spid="1529" grpId="0" animBg="1"/>
      <p:bldP spid="1530" grpId="0" animBg="1"/>
      <p:bldP spid="1531" grpId="0" animBg="1"/>
      <p:bldP spid="1532" grpId="0" animBg="1"/>
      <p:bldP spid="1533" grpId="0" animBg="1"/>
      <p:bldP spid="1534" grpId="0" animBg="1"/>
      <p:bldP spid="1535" grpId="0" animBg="1"/>
      <p:bldP spid="1536" grpId="0" animBg="1"/>
      <p:bldP spid="1537" grpId="0" animBg="1"/>
      <p:bldP spid="1538" grpId="0" animBg="1"/>
      <p:bldP spid="1539" grpId="0" animBg="1"/>
      <p:bldP spid="1540" grpId="0" animBg="1"/>
      <p:bldP spid="1541" grpId="0" animBg="1"/>
      <p:bldP spid="1542" grpId="0" animBg="1"/>
      <p:bldP spid="1543" grpId="0" animBg="1"/>
      <p:bldP spid="1544" grpId="0" animBg="1"/>
      <p:bldP spid="1545" grpId="0" animBg="1"/>
      <p:bldP spid="1546" grpId="0" animBg="1"/>
      <p:bldP spid="1547" grpId="0" animBg="1"/>
      <p:bldP spid="1548" grpId="0" animBg="1"/>
      <p:bldP spid="1549" grpId="0" animBg="1"/>
      <p:bldP spid="1550" grpId="0" animBg="1"/>
      <p:bldP spid="1551" grpId="0" animBg="1"/>
      <p:bldP spid="1552" grpId="0" animBg="1"/>
      <p:bldP spid="1553" grpId="0" animBg="1"/>
      <p:bldP spid="1554" grpId="0" animBg="1"/>
      <p:bldP spid="1555" grpId="0" animBg="1"/>
      <p:bldP spid="1556" grpId="0" animBg="1"/>
      <p:bldP spid="1557" grpId="0" animBg="1"/>
      <p:bldP spid="1558" grpId="0" animBg="1"/>
      <p:bldP spid="1559" grpId="0" animBg="1"/>
      <p:bldP spid="1560" grpId="0" animBg="1"/>
      <p:bldP spid="1561" grpId="0" animBg="1"/>
      <p:bldP spid="1562" grpId="0" animBg="1"/>
      <p:bldP spid="1563" grpId="0" animBg="1"/>
      <p:bldP spid="1564" grpId="0" animBg="1"/>
      <p:bldP spid="1565" grpId="0" animBg="1"/>
      <p:bldP spid="1566" grpId="0" animBg="1"/>
      <p:bldP spid="1567" grpId="0" animBg="1"/>
      <p:bldP spid="1568" grpId="0" animBg="1"/>
      <p:bldP spid="1569" grpId="0" animBg="1"/>
      <p:bldP spid="1570" grpId="0" animBg="1"/>
      <p:bldP spid="1571" grpId="0" animBg="1"/>
      <p:bldP spid="1572" grpId="0" animBg="1"/>
      <p:bldP spid="1573" grpId="0" animBg="1"/>
      <p:bldP spid="1574" grpId="0" animBg="1"/>
      <p:bldP spid="1575" grpId="0" animBg="1"/>
      <p:bldP spid="1576" grpId="0" animBg="1"/>
      <p:bldP spid="1577" grpId="0" animBg="1"/>
      <p:bldP spid="1578" grpId="0" animBg="1"/>
      <p:bldP spid="1579" grpId="0" animBg="1"/>
      <p:bldP spid="1580" grpId="0" animBg="1"/>
      <p:bldP spid="1581" grpId="0" animBg="1"/>
      <p:bldP spid="1582" grpId="0" animBg="1"/>
      <p:bldP spid="1583" grpId="0" animBg="1"/>
      <p:bldP spid="1584" grpId="0" animBg="1"/>
      <p:bldP spid="1585" grpId="0" animBg="1"/>
      <p:bldP spid="1586" grpId="0" animBg="1"/>
      <p:bldP spid="1587" grpId="0" animBg="1"/>
      <p:bldP spid="1588" grpId="0" animBg="1"/>
      <p:bldP spid="1589" grpId="0" animBg="1"/>
      <p:bldP spid="1590" grpId="0" animBg="1"/>
      <p:bldP spid="1591" grpId="0" animBg="1"/>
      <p:bldP spid="1592" grpId="0" animBg="1"/>
      <p:bldP spid="1593" grpId="0" animBg="1"/>
      <p:bldP spid="1594" grpId="0" animBg="1"/>
      <p:bldP spid="1595" grpId="0" animBg="1"/>
      <p:bldP spid="1596" grpId="0" animBg="1"/>
      <p:bldP spid="1597" grpId="0" animBg="1"/>
      <p:bldP spid="1598" grpId="0" animBg="1"/>
      <p:bldP spid="1599" grpId="0" animBg="1"/>
      <p:bldP spid="1600" grpId="0" animBg="1"/>
      <p:bldP spid="1601" grpId="0" animBg="1"/>
      <p:bldP spid="1602" grpId="0" animBg="1"/>
      <p:bldP spid="1603" grpId="0" animBg="1"/>
      <p:bldP spid="1604" grpId="0" animBg="1"/>
      <p:bldP spid="1605" grpId="0" animBg="1"/>
      <p:bldP spid="1606" grpId="0" animBg="1"/>
      <p:bldP spid="1607" grpId="0" animBg="1"/>
      <p:bldP spid="1608" grpId="0" animBg="1"/>
      <p:bldP spid="1609" grpId="0" animBg="1"/>
      <p:bldP spid="1610" grpId="0" animBg="1"/>
      <p:bldP spid="1611" grpId="0" animBg="1"/>
      <p:bldP spid="1612" grpId="0" animBg="1"/>
      <p:bldP spid="1613" grpId="0" animBg="1"/>
      <p:bldP spid="1614" grpId="0" animBg="1"/>
      <p:bldP spid="1615" grpId="0" animBg="1"/>
      <p:bldP spid="1616" grpId="0" animBg="1"/>
      <p:bldP spid="1617" grpId="0" animBg="1"/>
      <p:bldP spid="1618" grpId="0" animBg="1"/>
      <p:bldP spid="1619" grpId="0" animBg="1"/>
      <p:bldP spid="1620" grpId="0" animBg="1"/>
      <p:bldP spid="1621" grpId="0" animBg="1"/>
      <p:bldP spid="1622" grpId="0" animBg="1"/>
      <p:bldP spid="1623" grpId="0" animBg="1"/>
      <p:bldP spid="1624" grpId="0" animBg="1"/>
      <p:bldP spid="1625" grpId="0" animBg="1"/>
      <p:bldP spid="1626" grpId="0" animBg="1"/>
      <p:bldP spid="1627" grpId="0" animBg="1"/>
      <p:bldP spid="1628" grpId="0" animBg="1"/>
      <p:bldP spid="1629" grpId="0" animBg="1"/>
      <p:bldP spid="1630" grpId="0" animBg="1"/>
      <p:bldP spid="1631" grpId="0" animBg="1"/>
      <p:bldP spid="1632" grpId="0" animBg="1"/>
      <p:bldP spid="1633" grpId="0" animBg="1"/>
      <p:bldP spid="1634" grpId="0" animBg="1"/>
      <p:bldP spid="1635" grpId="0" animBg="1"/>
      <p:bldP spid="1636" grpId="0" animBg="1"/>
      <p:bldP spid="1637" grpId="0" animBg="1"/>
      <p:bldP spid="1638" grpId="0" animBg="1"/>
      <p:bldP spid="1639" grpId="0" animBg="1"/>
      <p:bldP spid="1640" grpId="0" animBg="1"/>
      <p:bldP spid="1641" grpId="0" animBg="1"/>
      <p:bldP spid="1642" grpId="0" animBg="1"/>
      <p:bldP spid="1643" grpId="0" animBg="1"/>
      <p:bldP spid="1644" grpId="0" animBg="1"/>
      <p:bldP spid="1645" grpId="0" animBg="1"/>
      <p:bldP spid="1646" grpId="0" animBg="1"/>
      <p:bldP spid="1647" grpId="0" animBg="1"/>
      <p:bldP spid="1648" grpId="0" animBg="1"/>
      <p:bldP spid="1649" grpId="0" animBg="1"/>
      <p:bldP spid="1650" grpId="0" animBg="1"/>
      <p:bldP spid="1651" grpId="0" animBg="1"/>
      <p:bldP spid="1652" grpId="0" animBg="1"/>
      <p:bldP spid="1653" grpId="0" animBg="1"/>
      <p:bldP spid="1654" grpId="0" animBg="1"/>
      <p:bldP spid="1655" grpId="0" animBg="1"/>
      <p:bldP spid="1656" grpId="0" animBg="1"/>
      <p:bldP spid="1657" grpId="0" animBg="1"/>
      <p:bldP spid="1658" grpId="0" animBg="1"/>
      <p:bldP spid="1659" grpId="0" animBg="1"/>
      <p:bldP spid="1660" grpId="0" animBg="1"/>
      <p:bldP spid="1661" grpId="0" animBg="1"/>
      <p:bldP spid="1662" grpId="0" animBg="1"/>
      <p:bldP spid="1663" grpId="0" animBg="1"/>
      <p:bldP spid="1664" grpId="0" animBg="1"/>
      <p:bldP spid="1665" grpId="0" animBg="1"/>
      <p:bldP spid="1666" grpId="0" animBg="1"/>
      <p:bldP spid="1667" grpId="0" animBg="1"/>
      <p:bldP spid="1668" grpId="0" animBg="1"/>
      <p:bldP spid="1669" grpId="0" animBg="1"/>
      <p:bldP spid="1670" grpId="0" animBg="1"/>
      <p:bldP spid="1671" grpId="0" animBg="1"/>
      <p:bldP spid="1672" grpId="0" animBg="1"/>
      <p:bldP spid="1673" grpId="0" animBg="1"/>
      <p:bldP spid="1674" grpId="0" animBg="1"/>
      <p:bldP spid="1675" grpId="0" animBg="1"/>
      <p:bldP spid="1676" grpId="0" animBg="1"/>
      <p:bldP spid="1677" grpId="0" animBg="1"/>
      <p:bldP spid="1678" grpId="0" animBg="1"/>
      <p:bldP spid="1679" grpId="0" animBg="1"/>
      <p:bldP spid="1680" grpId="0" animBg="1"/>
      <p:bldP spid="1681" grpId="0" animBg="1"/>
      <p:bldP spid="1682" grpId="0" animBg="1"/>
      <p:bldP spid="1683" grpId="0" animBg="1"/>
      <p:bldP spid="1684" grpId="0" animBg="1"/>
      <p:bldP spid="1685" grpId="0" animBg="1"/>
      <p:bldP spid="1686" grpId="0" animBg="1"/>
      <p:bldP spid="1687" grpId="0" animBg="1"/>
      <p:bldP spid="1688" grpId="0" animBg="1"/>
      <p:bldP spid="1689" grpId="0" animBg="1"/>
      <p:bldP spid="1690" grpId="0" animBg="1"/>
      <p:bldP spid="1691" grpId="0" animBg="1"/>
      <p:bldP spid="1692" grpId="0" animBg="1"/>
      <p:bldP spid="1693" grpId="0" animBg="1"/>
      <p:bldP spid="1694" grpId="0" animBg="1"/>
      <p:bldP spid="1695" grpId="0" animBg="1"/>
      <p:bldP spid="1696" grpId="0" animBg="1"/>
      <p:bldP spid="1697" grpId="0" animBg="1"/>
      <p:bldP spid="1698" grpId="0" animBg="1"/>
      <p:bldP spid="1699" grpId="0" animBg="1"/>
      <p:bldP spid="1700" grpId="0" animBg="1"/>
      <p:bldP spid="1701" grpId="0" animBg="1"/>
      <p:bldP spid="1702" grpId="0" animBg="1"/>
      <p:bldP spid="1703" grpId="0" animBg="1"/>
      <p:bldP spid="1704" grpId="0" animBg="1"/>
      <p:bldP spid="1705" grpId="0" animBg="1"/>
      <p:bldP spid="1706" grpId="0" animBg="1"/>
      <p:bldP spid="1707" grpId="0" animBg="1"/>
      <p:bldP spid="1708" grpId="0" animBg="1"/>
      <p:bldP spid="1709" grpId="0" animBg="1"/>
      <p:bldP spid="1710" grpId="0" animBg="1"/>
      <p:bldP spid="1711" grpId="0" animBg="1"/>
      <p:bldP spid="1712" grpId="0" animBg="1"/>
      <p:bldP spid="1713" grpId="0" animBg="1"/>
      <p:bldP spid="1714" grpId="0" animBg="1"/>
      <p:bldP spid="1715" grpId="0" animBg="1"/>
      <p:bldP spid="1716" grpId="0" animBg="1"/>
      <p:bldP spid="1717" grpId="0" animBg="1"/>
      <p:bldP spid="1718" grpId="0" animBg="1"/>
      <p:bldP spid="1719" grpId="0" animBg="1"/>
      <p:bldP spid="1720" grpId="0" animBg="1"/>
      <p:bldP spid="1721" grpId="0" animBg="1"/>
      <p:bldP spid="1722" grpId="0" animBg="1"/>
      <p:bldP spid="1723" grpId="0" animBg="1"/>
      <p:bldP spid="1724" grpId="0" animBg="1"/>
      <p:bldP spid="1725" grpId="0" animBg="1"/>
      <p:bldP spid="1726" grpId="0" animBg="1"/>
      <p:bldP spid="1727" grpId="0" animBg="1"/>
      <p:bldP spid="1728" grpId="0" animBg="1"/>
      <p:bldP spid="1729" grpId="0" animBg="1"/>
      <p:bldP spid="1730" grpId="0" animBg="1"/>
      <p:bldP spid="1731" grpId="0" animBg="1"/>
      <p:bldP spid="1732" grpId="0" animBg="1"/>
      <p:bldP spid="1733" grpId="0" animBg="1"/>
      <p:bldP spid="1734" grpId="0" animBg="1"/>
      <p:bldP spid="1735" grpId="0" animBg="1"/>
      <p:bldP spid="1736" grpId="0" animBg="1"/>
      <p:bldP spid="1737" grpId="0" animBg="1"/>
      <p:bldP spid="1738" grpId="0" animBg="1"/>
      <p:bldP spid="1739" grpId="0" animBg="1"/>
      <p:bldP spid="1740" grpId="0" animBg="1"/>
      <p:bldP spid="1741" grpId="0" animBg="1"/>
      <p:bldP spid="1742" grpId="0" animBg="1"/>
      <p:bldP spid="1743" grpId="0" animBg="1"/>
      <p:bldP spid="1744" grpId="0" animBg="1"/>
      <p:bldP spid="1745" grpId="0" animBg="1"/>
      <p:bldP spid="1746" grpId="0" animBg="1"/>
      <p:bldP spid="1747" grpId="0" animBg="1"/>
      <p:bldP spid="1748" grpId="0" animBg="1"/>
      <p:bldP spid="1749" grpId="0" animBg="1"/>
      <p:bldP spid="1750" grpId="0" animBg="1"/>
      <p:bldP spid="1751" grpId="0" animBg="1"/>
      <p:bldP spid="1752" grpId="0" animBg="1"/>
      <p:bldP spid="1753" grpId="0" animBg="1"/>
      <p:bldP spid="1754" grpId="0" animBg="1"/>
      <p:bldP spid="1755" grpId="0" animBg="1"/>
      <p:bldP spid="1756" grpId="0" animBg="1"/>
      <p:bldP spid="1757" grpId="0" animBg="1"/>
      <p:bldP spid="1758" grpId="0" animBg="1"/>
      <p:bldP spid="1759" grpId="0" animBg="1"/>
      <p:bldP spid="1760" grpId="0" animBg="1"/>
      <p:bldP spid="1761" grpId="0" animBg="1"/>
      <p:bldP spid="1762" grpId="0" animBg="1"/>
      <p:bldP spid="1763" grpId="0" animBg="1"/>
      <p:bldP spid="1764" grpId="0" animBg="1"/>
      <p:bldP spid="1765" grpId="0" animBg="1"/>
      <p:bldP spid="1766" grpId="0" animBg="1"/>
      <p:bldP spid="1767" grpId="0" animBg="1"/>
      <p:bldP spid="1768" grpId="0" animBg="1"/>
      <p:bldP spid="1769" grpId="0" animBg="1"/>
      <p:bldP spid="1770" grpId="0" animBg="1"/>
      <p:bldP spid="1771" grpId="0" animBg="1"/>
      <p:bldP spid="1772" grpId="0" animBg="1"/>
      <p:bldP spid="1773" grpId="0" animBg="1"/>
      <p:bldP spid="1774" grpId="0" animBg="1"/>
      <p:bldP spid="1775" grpId="0" animBg="1"/>
      <p:bldP spid="1776" grpId="0" animBg="1"/>
      <p:bldP spid="1777" grpId="0" animBg="1"/>
      <p:bldP spid="1778" grpId="0" animBg="1"/>
      <p:bldP spid="1779" grpId="0" animBg="1"/>
      <p:bldP spid="1780" grpId="0" animBg="1"/>
      <p:bldP spid="1781" grpId="0" animBg="1"/>
      <p:bldP spid="1782" grpId="0" animBg="1"/>
      <p:bldP spid="1783" grpId="0" animBg="1"/>
      <p:bldP spid="1784" grpId="0" animBg="1"/>
      <p:bldP spid="1785" grpId="0" animBg="1"/>
      <p:bldP spid="1786" grpId="0" animBg="1"/>
      <p:bldP spid="1787" grpId="0" animBg="1"/>
      <p:bldP spid="1788" grpId="0" animBg="1"/>
      <p:bldP spid="1789" grpId="0" animBg="1"/>
      <p:bldP spid="1790" grpId="0" animBg="1"/>
      <p:bldP spid="1791" grpId="0" animBg="1"/>
      <p:bldP spid="1792" grpId="0" animBg="1"/>
      <p:bldP spid="1793" grpId="0" animBg="1"/>
      <p:bldP spid="1794" grpId="0" animBg="1"/>
      <p:bldP spid="1795" grpId="0" animBg="1"/>
      <p:bldP spid="1796" grpId="0" animBg="1"/>
      <p:bldP spid="1797" grpId="0" animBg="1"/>
      <p:bldP spid="1798" grpId="0" animBg="1"/>
      <p:bldP spid="1799" grpId="0" animBg="1"/>
      <p:bldP spid="1800" grpId="0" animBg="1"/>
      <p:bldP spid="1801" grpId="0" animBg="1"/>
      <p:bldP spid="1802" grpId="0" animBg="1"/>
      <p:bldP spid="1803" grpId="0" animBg="1"/>
      <p:bldP spid="1804" grpId="0" animBg="1"/>
      <p:bldP spid="1805" grpId="0" animBg="1"/>
      <p:bldP spid="1806" grpId="0" animBg="1"/>
      <p:bldP spid="1807" grpId="0" animBg="1"/>
      <p:bldP spid="1808" grpId="0" animBg="1"/>
      <p:bldP spid="1809" grpId="0" animBg="1"/>
      <p:bldP spid="1810" grpId="0" animBg="1"/>
      <p:bldP spid="1811" grpId="0" animBg="1"/>
      <p:bldP spid="1812" grpId="0" animBg="1"/>
      <p:bldP spid="1813" grpId="0" animBg="1"/>
      <p:bldP spid="1814" grpId="0" animBg="1"/>
      <p:bldP spid="1815" grpId="0" animBg="1"/>
      <p:bldP spid="1816" grpId="0" animBg="1"/>
      <p:bldP spid="1817" grpId="0" animBg="1"/>
      <p:bldP spid="1818" grpId="0" animBg="1"/>
      <p:bldP spid="1819" grpId="0" animBg="1"/>
      <p:bldP spid="1820" grpId="0" animBg="1"/>
      <p:bldP spid="1821" grpId="0" animBg="1"/>
      <p:bldP spid="1822" grpId="0" animBg="1"/>
      <p:bldP spid="1823" grpId="0" animBg="1"/>
      <p:bldP spid="1824" grpId="0" animBg="1"/>
      <p:bldP spid="1825" grpId="0" animBg="1"/>
      <p:bldP spid="1826" grpId="0" animBg="1"/>
      <p:bldP spid="1827" grpId="0" animBg="1"/>
      <p:bldP spid="1828" grpId="0" animBg="1"/>
      <p:bldP spid="1829" grpId="0" animBg="1"/>
      <p:bldP spid="1830" grpId="0" animBg="1"/>
      <p:bldP spid="1831" grpId="0" animBg="1"/>
      <p:bldP spid="1832" grpId="0" animBg="1"/>
      <p:bldP spid="1833" grpId="0" animBg="1"/>
      <p:bldP spid="1834" grpId="0" animBg="1"/>
      <p:bldP spid="1835" grpId="0" animBg="1"/>
      <p:bldP spid="1836" grpId="0" animBg="1"/>
      <p:bldP spid="1837" grpId="0" animBg="1"/>
      <p:bldP spid="1838" grpId="0" animBg="1"/>
      <p:bldP spid="1839" grpId="0" animBg="1"/>
      <p:bldP spid="1840" grpId="0" animBg="1"/>
      <p:bldP spid="1841" grpId="0" animBg="1"/>
      <p:bldP spid="1842" grpId="0" animBg="1"/>
      <p:bldP spid="1843" grpId="0" animBg="1"/>
      <p:bldP spid="1844" grpId="0" animBg="1"/>
      <p:bldP spid="1845" grpId="0" animBg="1"/>
      <p:bldP spid="1846" grpId="0" animBg="1"/>
      <p:bldP spid="1847" grpId="0" animBg="1"/>
      <p:bldP spid="1848" grpId="0" animBg="1"/>
      <p:bldP spid="1849" grpId="0" animBg="1"/>
      <p:bldP spid="1850" grpId="0" animBg="1"/>
      <p:bldP spid="1851" grpId="0" animBg="1"/>
      <p:bldP spid="1852" grpId="0" animBg="1"/>
      <p:bldP spid="1853" grpId="0" animBg="1"/>
      <p:bldP spid="1854" grpId="0" animBg="1"/>
      <p:bldP spid="1855" grpId="0" animBg="1"/>
      <p:bldP spid="1856" grpId="0" animBg="1"/>
      <p:bldP spid="1857" grpId="0" animBg="1"/>
      <p:bldP spid="1858" grpId="0" animBg="1"/>
      <p:bldP spid="1859" grpId="0" animBg="1"/>
      <p:bldP spid="1860" grpId="0" animBg="1"/>
      <p:bldP spid="1861" grpId="0" animBg="1"/>
      <p:bldP spid="1862" grpId="0" animBg="1"/>
      <p:bldP spid="1863" grpId="0" animBg="1"/>
      <p:bldP spid="1864" grpId="0" animBg="1"/>
      <p:bldP spid="1865" grpId="0" animBg="1"/>
      <p:bldP spid="1866" grpId="0" animBg="1"/>
      <p:bldP spid="1867" grpId="0" animBg="1"/>
      <p:bldP spid="1868" grpId="0" animBg="1"/>
      <p:bldP spid="1869" grpId="0" animBg="1"/>
      <p:bldP spid="1870" grpId="0" animBg="1"/>
      <p:bldP spid="1871" grpId="0" animBg="1"/>
      <p:bldP spid="1872" grpId="0" animBg="1"/>
      <p:bldP spid="1873" grpId="0" animBg="1"/>
      <p:bldP spid="1874" grpId="0" animBg="1"/>
      <p:bldP spid="1875" grpId="0" animBg="1"/>
      <p:bldP spid="1876" grpId="0" animBg="1"/>
      <p:bldP spid="1877" grpId="0" animBg="1"/>
      <p:bldP spid="1878" grpId="0" animBg="1"/>
      <p:bldP spid="1879" grpId="0" animBg="1"/>
      <p:bldP spid="1880" grpId="0" animBg="1"/>
      <p:bldP spid="1881" grpId="0" animBg="1"/>
      <p:bldP spid="1882" grpId="0" animBg="1"/>
      <p:bldP spid="1883" grpId="0" animBg="1"/>
      <p:bldP spid="1884" grpId="0" animBg="1"/>
      <p:bldP spid="1885" grpId="0" animBg="1"/>
      <p:bldP spid="1886" grpId="0" animBg="1"/>
      <p:bldP spid="1887" grpId="0" animBg="1"/>
      <p:bldP spid="1888" grpId="0" animBg="1"/>
      <p:bldP spid="1889" grpId="0" animBg="1"/>
      <p:bldP spid="1890" grpId="0" animBg="1"/>
      <p:bldP spid="1891" grpId="0" animBg="1"/>
      <p:bldP spid="1892" grpId="0" animBg="1"/>
      <p:bldP spid="1893" grpId="0" animBg="1"/>
      <p:bldP spid="1894" grpId="0" animBg="1"/>
      <p:bldP spid="1895" grpId="0" animBg="1"/>
      <p:bldP spid="1896" grpId="0" animBg="1"/>
      <p:bldP spid="1897" grpId="0" animBg="1"/>
      <p:bldP spid="1898" grpId="0" animBg="1"/>
      <p:bldP spid="1899" grpId="0" animBg="1"/>
      <p:bldP spid="1900" grpId="0" animBg="1"/>
      <p:bldP spid="1901" grpId="0" animBg="1"/>
      <p:bldP spid="1902" grpId="0" animBg="1"/>
      <p:bldP spid="1903" grpId="0" animBg="1"/>
      <p:bldP spid="1904" grpId="0" animBg="1"/>
      <p:bldP spid="1905" grpId="0" animBg="1"/>
      <p:bldP spid="1906" grpId="0" animBg="1"/>
      <p:bldP spid="1907" grpId="0" animBg="1"/>
      <p:bldP spid="1908" grpId="0" animBg="1"/>
      <p:bldP spid="1909" grpId="0" animBg="1"/>
      <p:bldP spid="1910" grpId="0" animBg="1"/>
      <p:bldP spid="1911" grpId="0" animBg="1"/>
      <p:bldP spid="1912" grpId="0" animBg="1"/>
      <p:bldP spid="1913" grpId="0" animBg="1"/>
      <p:bldP spid="1914" grpId="0" animBg="1"/>
      <p:bldP spid="1915" grpId="0" animBg="1"/>
      <p:bldP spid="1916" grpId="0" animBg="1"/>
      <p:bldP spid="1917" grpId="0" animBg="1"/>
      <p:bldP spid="1918" grpId="0" animBg="1"/>
      <p:bldP spid="1919" grpId="0" animBg="1"/>
      <p:bldP spid="1920" grpId="0" animBg="1"/>
      <p:bldP spid="1921" grpId="0" animBg="1"/>
      <p:bldP spid="1922" grpId="0" animBg="1"/>
      <p:bldP spid="1923" grpId="0" animBg="1"/>
      <p:bldP spid="1924" grpId="0" animBg="1"/>
      <p:bldP spid="1925" grpId="0" animBg="1"/>
      <p:bldP spid="1926" grpId="0" animBg="1"/>
      <p:bldP spid="1927" grpId="0" animBg="1"/>
      <p:bldP spid="1928" grpId="0" animBg="1"/>
      <p:bldP spid="1929" grpId="0" animBg="1"/>
      <p:bldP spid="1930" grpId="0" animBg="1"/>
      <p:bldP spid="1931" grpId="0" animBg="1"/>
      <p:bldP spid="1932" grpId="0" animBg="1"/>
      <p:bldP spid="1933" grpId="0" animBg="1"/>
      <p:bldP spid="1934" grpId="0" animBg="1"/>
      <p:bldP spid="1935" grpId="0" animBg="1"/>
      <p:bldP spid="1936" grpId="0" animBg="1"/>
      <p:bldP spid="1937" grpId="0" animBg="1"/>
      <p:bldP spid="1938" grpId="0" animBg="1"/>
      <p:bldP spid="1939" grpId="0" animBg="1"/>
      <p:bldP spid="1940" grpId="0" animBg="1"/>
      <p:bldP spid="1941" grpId="0" animBg="1"/>
      <p:bldP spid="1942" grpId="0" animBg="1"/>
      <p:bldP spid="1943" grpId="0" animBg="1"/>
      <p:bldP spid="1944" grpId="0" animBg="1"/>
      <p:bldP spid="1945" grpId="0" animBg="1"/>
      <p:bldP spid="1946" grpId="0" animBg="1"/>
      <p:bldP spid="1947" grpId="0" animBg="1"/>
      <p:bldP spid="1948" grpId="0" animBg="1"/>
      <p:bldP spid="1949" grpId="0" animBg="1"/>
      <p:bldP spid="1950" grpId="0" animBg="1"/>
      <p:bldP spid="1951" grpId="0" animBg="1"/>
      <p:bldP spid="1952" grpId="0" animBg="1"/>
      <p:bldP spid="1953" grpId="0" animBg="1"/>
      <p:bldP spid="1954" grpId="0" animBg="1"/>
      <p:bldP spid="1955" grpId="0" animBg="1"/>
      <p:bldP spid="1956" grpId="0" animBg="1"/>
      <p:bldP spid="1957" grpId="0" animBg="1"/>
      <p:bldP spid="1958" grpId="0" animBg="1"/>
      <p:bldP spid="1959" grpId="0" animBg="1"/>
      <p:bldP spid="1960" grpId="0" animBg="1"/>
      <p:bldP spid="1961" grpId="0" animBg="1"/>
      <p:bldP spid="1962" grpId="0" animBg="1"/>
      <p:bldP spid="1963" grpId="0" animBg="1"/>
      <p:bldP spid="1964" grpId="0" animBg="1"/>
      <p:bldP spid="1965" grpId="0" animBg="1"/>
      <p:bldP spid="1966" grpId="0" animBg="1"/>
      <p:bldP spid="1967" grpId="0" animBg="1"/>
      <p:bldP spid="1968" grpId="0" animBg="1"/>
      <p:bldP spid="1969" grpId="0" animBg="1"/>
      <p:bldP spid="1970" grpId="0" animBg="1"/>
      <p:bldP spid="1971" grpId="0" animBg="1"/>
      <p:bldP spid="1972" grpId="0" animBg="1"/>
      <p:bldP spid="1973" grpId="0" animBg="1"/>
      <p:bldP spid="1974" grpId="0" animBg="1"/>
      <p:bldP spid="1975" grpId="0" animBg="1"/>
      <p:bldP spid="1976" grpId="0" animBg="1"/>
      <p:bldP spid="1977" grpId="0" animBg="1"/>
      <p:bldP spid="1978" grpId="0" animBg="1"/>
      <p:bldP spid="1979" grpId="0" animBg="1"/>
      <p:bldP spid="1980" grpId="0" animBg="1"/>
      <p:bldP spid="1981" grpId="0" animBg="1"/>
      <p:bldP spid="1982" grpId="0" animBg="1"/>
      <p:bldP spid="1983" grpId="0" animBg="1"/>
      <p:bldP spid="1984" grpId="0" animBg="1"/>
      <p:bldP spid="1985" grpId="0" animBg="1"/>
      <p:bldP spid="2102" grpId="0" animBg="1"/>
      <p:bldP spid="2103" grpId="0" animBg="1"/>
      <p:bldP spid="2104" grpId="0" animBg="1"/>
      <p:bldP spid="2105" grpId="0" animBg="1"/>
      <p:bldP spid="2106" grpId="0" animBg="1"/>
      <p:bldP spid="2107" grpId="0" animBg="1"/>
      <p:bldP spid="2108" grpId="0" animBg="1"/>
      <p:bldP spid="2109" grpId="0" animBg="1"/>
      <p:bldP spid="2110" grpId="0" animBg="1"/>
      <p:bldP spid="2111" grpId="0" animBg="1"/>
      <p:bldP spid="2112" grpId="0" animBg="1"/>
      <p:bldP spid="2113" grpId="0" animBg="1"/>
      <p:bldP spid="2114" grpId="0" animBg="1"/>
      <p:bldP spid="2115" grpId="0" animBg="1"/>
      <p:bldP spid="2116" grpId="0" animBg="1"/>
      <p:bldP spid="2117" grpId="0" animBg="1"/>
      <p:bldP spid="2118" grpId="0" animBg="1"/>
      <p:bldP spid="2119" grpId="0" animBg="1"/>
      <p:bldP spid="2120" grpId="0" animBg="1"/>
      <p:bldP spid="2121" grpId="0" animBg="1"/>
      <p:bldP spid="2122" grpId="0" animBg="1"/>
      <p:bldP spid="2123" grpId="0" animBg="1"/>
      <p:bldP spid="2124" grpId="0" animBg="1"/>
      <p:bldP spid="2125" grpId="0" animBg="1"/>
      <p:bldP spid="2126" grpId="0" animBg="1"/>
      <p:bldP spid="2127" grpId="0" animBg="1"/>
      <p:bldP spid="2128" grpId="0" animBg="1"/>
      <p:bldP spid="2129" grpId="0" animBg="1"/>
      <p:bldP spid="2130" grpId="0" animBg="1"/>
      <p:bldP spid="2131" grpId="0" animBg="1"/>
      <p:bldP spid="2132" grpId="0" animBg="1"/>
      <p:bldP spid="2133" grpId="0" animBg="1"/>
      <p:bldP spid="2134" grpId="0" animBg="1"/>
      <p:bldP spid="2135" grpId="0" animBg="1"/>
      <p:bldP spid="2136" grpId="0" animBg="1"/>
      <p:bldP spid="2137" grpId="0" animBg="1"/>
      <p:bldP spid="2138" grpId="0" animBg="1"/>
      <p:bldP spid="2139" grpId="0" animBg="1"/>
      <p:bldP spid="2140" grpId="0" animBg="1"/>
      <p:bldP spid="2141" grpId="0" animBg="1"/>
      <p:bldP spid="2142" grpId="0" animBg="1"/>
      <p:bldP spid="2143" grpId="0" animBg="1"/>
      <p:bldP spid="2144" grpId="0" animBg="1"/>
      <p:bldP spid="2145" grpId="0" animBg="1"/>
      <p:bldP spid="2146" grpId="0" animBg="1"/>
      <p:bldP spid="2147" grpId="0" animBg="1"/>
      <p:bldP spid="2148" grpId="0" animBg="1"/>
      <p:bldP spid="2149" grpId="0" animBg="1"/>
      <p:bldP spid="2150" grpId="0" animBg="1"/>
      <p:bldP spid="2151" grpId="0" animBg="1"/>
      <p:bldP spid="2152" grpId="0" animBg="1"/>
      <p:bldP spid="2153" grpId="0" animBg="1"/>
      <p:bldP spid="2154" grpId="0" animBg="1"/>
      <p:bldP spid="2155" grpId="0" animBg="1"/>
      <p:bldP spid="2156" grpId="0" animBg="1"/>
      <p:bldP spid="2157" grpId="0" animBg="1"/>
      <p:bldP spid="2158" grpId="0" animBg="1"/>
      <p:bldP spid="2159" grpId="0" animBg="1"/>
      <p:bldP spid="2160" grpId="0" animBg="1"/>
      <p:bldP spid="2161" grpId="0" animBg="1"/>
      <p:bldP spid="2162" grpId="0" animBg="1"/>
      <p:bldP spid="2163" grpId="0" animBg="1"/>
      <p:bldP spid="2164" grpId="0" animBg="1"/>
      <p:bldP spid="2165" grpId="0" animBg="1"/>
      <p:bldP spid="2166" grpId="0" animBg="1"/>
      <p:bldP spid="2167" grpId="0" animBg="1"/>
      <p:bldP spid="2168" grpId="0" animBg="1"/>
      <p:bldP spid="2169" grpId="0" animBg="1"/>
      <p:bldP spid="2170" grpId="0" animBg="1"/>
      <p:bldP spid="2171" grpId="0" animBg="1"/>
      <p:bldP spid="2172" grpId="0" animBg="1"/>
      <p:bldP spid="2173" grpId="0" animBg="1"/>
      <p:bldP spid="2174" grpId="0" animBg="1"/>
      <p:bldP spid="2175" grpId="0" animBg="1"/>
      <p:bldP spid="2176" grpId="0" animBg="1"/>
      <p:bldP spid="2177" grpId="0" animBg="1"/>
      <p:bldP spid="2178" grpId="0" animBg="1"/>
      <p:bldP spid="2179" grpId="0" animBg="1"/>
      <p:bldP spid="2180" grpId="0" animBg="1"/>
      <p:bldP spid="2181" grpId="0" animBg="1"/>
      <p:bldP spid="2182" grpId="0" animBg="1"/>
      <p:bldP spid="2183" grpId="0" animBg="1"/>
      <p:bldP spid="2184" grpId="0" animBg="1"/>
      <p:bldP spid="2185" grpId="0" animBg="1"/>
      <p:bldP spid="2186" grpId="0" animBg="1"/>
      <p:bldP spid="2187" grpId="0" animBg="1"/>
      <p:bldP spid="2188" grpId="0" animBg="1"/>
      <p:bldP spid="2189" grpId="0" animBg="1"/>
      <p:bldP spid="2190" grpId="0" animBg="1"/>
      <p:bldP spid="2191" grpId="0" animBg="1"/>
      <p:bldP spid="2192" grpId="0" animBg="1"/>
      <p:bldP spid="2193" grpId="0" animBg="1"/>
      <p:bldP spid="2194" grpId="0" animBg="1"/>
      <p:bldP spid="2195" grpId="0" animBg="1"/>
      <p:bldP spid="2196" grpId="0" animBg="1"/>
      <p:bldP spid="2197" grpId="0" animBg="1"/>
      <p:bldP spid="2198" grpId="0" animBg="1"/>
      <p:bldP spid="2199" grpId="0" animBg="1"/>
      <p:bldP spid="2200" grpId="0" animBg="1"/>
      <p:bldP spid="2201" grpId="0" animBg="1"/>
      <p:bldP spid="2202" grpId="0" animBg="1"/>
      <p:bldP spid="2203" grpId="0" animBg="1"/>
      <p:bldP spid="2204" grpId="0" animBg="1"/>
      <p:bldP spid="2205" grpId="0" animBg="1"/>
      <p:bldP spid="2206" grpId="0" animBg="1"/>
      <p:bldP spid="2207" grpId="0" animBg="1"/>
      <p:bldP spid="2208" grpId="0" animBg="1"/>
      <p:bldP spid="2209" grpId="0" animBg="1"/>
      <p:bldP spid="2210" grpId="0" animBg="1"/>
      <p:bldP spid="2211" grpId="0" animBg="1"/>
      <p:bldP spid="2212" grpId="0" animBg="1"/>
      <p:bldP spid="2213" grpId="0" animBg="1"/>
      <p:bldP spid="2214" grpId="0" animBg="1"/>
      <p:bldP spid="2215" grpId="0" animBg="1"/>
      <p:bldP spid="2216" grpId="0" animBg="1"/>
      <p:bldP spid="2217" grpId="0" animBg="1"/>
      <p:bldP spid="2218" grpId="0" animBg="1"/>
      <p:bldP spid="2219" grpId="0" animBg="1"/>
      <p:bldP spid="2220" grpId="0" animBg="1"/>
      <p:bldP spid="2221" grpId="0" animBg="1"/>
      <p:bldP spid="2222" grpId="0" animBg="1"/>
      <p:bldP spid="2223" grpId="0" animBg="1"/>
      <p:bldP spid="2224" grpId="0" animBg="1"/>
      <p:bldP spid="2225" grpId="0" animBg="1"/>
      <p:bldP spid="2226" grpId="0" animBg="1"/>
      <p:bldP spid="2227" grpId="0" animBg="1"/>
      <p:bldP spid="2228" grpId="0" animBg="1"/>
      <p:bldP spid="2229" grpId="0" animBg="1"/>
      <p:bldP spid="2230" grpId="0" animBg="1"/>
      <p:bldP spid="2231" grpId="0" animBg="1"/>
      <p:bldP spid="2232" grpId="0" animBg="1"/>
      <p:bldP spid="2233" grpId="0" animBg="1"/>
      <p:bldP spid="2234" grpId="0" animBg="1"/>
      <p:bldP spid="2235" grpId="0" animBg="1"/>
      <p:bldP spid="2236" grpId="0" animBg="1"/>
      <p:bldP spid="2237" grpId="0" animBg="1"/>
      <p:bldP spid="2238" grpId="0" animBg="1"/>
      <p:bldP spid="2239" grpId="0" animBg="1"/>
      <p:bldP spid="2240" grpId="0" animBg="1"/>
      <p:bldP spid="2241" grpId="0" animBg="1"/>
      <p:bldP spid="2242" grpId="0" animBg="1"/>
      <p:bldP spid="2243" grpId="0" animBg="1"/>
      <p:bldP spid="2244" grpId="0" animBg="1"/>
      <p:bldP spid="2245" grpId="0" animBg="1"/>
      <p:bldP spid="2246" grpId="0" animBg="1"/>
      <p:bldP spid="2247" grpId="0" animBg="1"/>
      <p:bldP spid="2248" grpId="0" animBg="1"/>
      <p:bldP spid="2249" grpId="0" animBg="1"/>
      <p:bldP spid="2250" grpId="0" animBg="1"/>
      <p:bldP spid="2251" grpId="0" animBg="1"/>
      <p:bldP spid="2252" grpId="0" animBg="1"/>
      <p:bldP spid="2253" grpId="0" animBg="1"/>
      <p:bldP spid="2254" grpId="0" animBg="1"/>
      <p:bldP spid="2255" grpId="0" animBg="1"/>
      <p:bldP spid="2256" grpId="0" animBg="1"/>
      <p:bldP spid="2257" grpId="0" animBg="1"/>
      <p:bldP spid="2258" grpId="0" animBg="1"/>
      <p:bldP spid="2259" grpId="0" animBg="1"/>
      <p:bldP spid="2260" grpId="0" animBg="1"/>
      <p:bldP spid="2261" grpId="0" animBg="1"/>
      <p:bldP spid="2262" grpId="0" animBg="1"/>
      <p:bldP spid="2263" grpId="0" animBg="1"/>
      <p:bldP spid="2264" grpId="0" animBg="1"/>
      <p:bldP spid="2265" grpId="0" animBg="1"/>
      <p:bldP spid="2266" grpId="0" animBg="1"/>
      <p:bldP spid="2267" grpId="0" animBg="1"/>
      <p:bldP spid="2268" grpId="0" animBg="1"/>
      <p:bldP spid="2269" grpId="0" animBg="1"/>
      <p:bldP spid="2270" grpId="0" animBg="1"/>
      <p:bldP spid="2271" grpId="0" animBg="1"/>
      <p:bldP spid="2272" grpId="0" animBg="1"/>
      <p:bldP spid="2273" grpId="0" animBg="1"/>
      <p:bldP spid="2274" grpId="0" animBg="1"/>
      <p:bldP spid="2275" grpId="0" animBg="1"/>
      <p:bldP spid="2276" grpId="0" animBg="1"/>
      <p:bldP spid="2277" grpId="0" animBg="1"/>
      <p:bldP spid="2278" grpId="0" animBg="1"/>
      <p:bldP spid="2279" grpId="0" animBg="1"/>
      <p:bldP spid="2280" grpId="0" animBg="1"/>
      <p:bldP spid="2281" grpId="0" animBg="1"/>
      <p:bldP spid="2282" grpId="0" animBg="1"/>
      <p:bldP spid="2283" grpId="0" animBg="1"/>
      <p:bldP spid="2284" grpId="0" animBg="1"/>
      <p:bldP spid="2285" grpId="0" animBg="1"/>
      <p:bldP spid="2286" grpId="0" animBg="1"/>
      <p:bldP spid="2287" grpId="0" animBg="1"/>
      <p:bldP spid="2288" grpId="0" animBg="1"/>
      <p:bldP spid="2289" grpId="0" animBg="1"/>
      <p:bldP spid="2290" grpId="0" animBg="1"/>
      <p:bldP spid="2291" grpId="0" animBg="1"/>
      <p:bldP spid="2292" grpId="0" animBg="1"/>
      <p:bldP spid="2293" grpId="0" animBg="1"/>
      <p:bldP spid="2294" grpId="0" animBg="1"/>
      <p:bldP spid="2295" grpId="0" animBg="1"/>
      <p:bldP spid="2296" grpId="0" animBg="1"/>
      <p:bldP spid="2297" grpId="0" animBg="1"/>
      <p:bldP spid="2298" grpId="0" animBg="1"/>
      <p:bldP spid="2299" grpId="0" animBg="1"/>
      <p:bldP spid="2300" grpId="0" animBg="1"/>
      <p:bldP spid="2301" grpId="0" animBg="1"/>
      <p:bldP spid="2302" grpId="0" animBg="1"/>
      <p:bldP spid="2303" grpId="0" animBg="1"/>
      <p:bldP spid="2304" grpId="0" animBg="1"/>
      <p:bldP spid="2305" grpId="0" animBg="1"/>
      <p:bldP spid="2306" grpId="0" animBg="1"/>
      <p:bldP spid="2307" grpId="0" animBg="1"/>
      <p:bldP spid="2308" grpId="0" animBg="1"/>
      <p:bldP spid="2309" grpId="0" animBg="1"/>
      <p:bldP spid="2310" grpId="0" animBg="1"/>
      <p:bldP spid="2311" grpId="0" animBg="1"/>
      <p:bldP spid="2312" grpId="0" animBg="1"/>
      <p:bldP spid="2313" grpId="0" animBg="1"/>
      <p:bldP spid="2314" grpId="0" animBg="1"/>
      <p:bldP spid="2315" grpId="0" animBg="1"/>
      <p:bldP spid="2316" grpId="0" animBg="1"/>
      <p:bldP spid="2317" grpId="0" animBg="1"/>
      <p:bldP spid="2318" grpId="0" animBg="1"/>
      <p:bldP spid="2319" grpId="0" animBg="1"/>
      <p:bldP spid="2320" grpId="0" animBg="1"/>
      <p:bldP spid="2321" grpId="0" animBg="1"/>
      <p:bldP spid="2322" grpId="0" animBg="1"/>
      <p:bldP spid="2323" grpId="0" animBg="1"/>
      <p:bldP spid="2324" grpId="0" animBg="1"/>
      <p:bldP spid="2325" grpId="0" animBg="1"/>
      <p:bldP spid="2326" grpId="0" animBg="1"/>
      <p:bldP spid="2327" grpId="0" animBg="1"/>
      <p:bldP spid="2328" grpId="0" animBg="1"/>
      <p:bldP spid="2329" grpId="0" animBg="1"/>
      <p:bldP spid="2330" grpId="0" animBg="1"/>
      <p:bldP spid="2331" grpId="0" animBg="1"/>
      <p:bldP spid="2332" grpId="0" animBg="1"/>
      <p:bldP spid="2333" grpId="0" animBg="1"/>
      <p:bldP spid="2334" grpId="0" animBg="1"/>
      <p:bldP spid="2335" grpId="0" animBg="1"/>
      <p:bldP spid="2336" grpId="0" animBg="1"/>
      <p:bldP spid="2337" grpId="0" animBg="1"/>
      <p:bldP spid="2338" grpId="0" animBg="1"/>
      <p:bldP spid="2339" grpId="0" animBg="1"/>
      <p:bldP spid="2340" grpId="0" animBg="1"/>
      <p:bldP spid="2341" grpId="0" animBg="1"/>
      <p:bldP spid="2342" grpId="0" animBg="1"/>
      <p:bldP spid="2343" grpId="0" animBg="1"/>
      <p:bldP spid="2344" grpId="0" animBg="1"/>
      <p:bldP spid="2345" grpId="0" animBg="1"/>
      <p:bldP spid="2346" grpId="0" animBg="1"/>
      <p:bldP spid="2347" grpId="0" animBg="1"/>
      <p:bldP spid="2348" grpId="0" animBg="1"/>
      <p:bldP spid="2349" grpId="0" animBg="1"/>
      <p:bldP spid="2350" grpId="0" animBg="1"/>
      <p:bldP spid="2351" grpId="0" animBg="1"/>
      <p:bldP spid="2352" grpId="0" animBg="1"/>
      <p:bldP spid="2353" grpId="0" animBg="1"/>
      <p:bldP spid="2354" grpId="0" animBg="1"/>
      <p:bldP spid="2355" grpId="0" animBg="1"/>
      <p:bldP spid="2356" grpId="0" animBg="1"/>
      <p:bldP spid="2357" grpId="0" animBg="1"/>
      <p:bldP spid="2358" grpId="0" animBg="1"/>
      <p:bldP spid="2359" grpId="0" animBg="1"/>
      <p:bldP spid="2360" grpId="0" animBg="1"/>
      <p:bldP spid="2361" grpId="0" animBg="1"/>
      <p:bldP spid="2362" grpId="0" animBg="1"/>
      <p:bldP spid="2363" grpId="0" animBg="1"/>
      <p:bldP spid="2364" grpId="0" animBg="1"/>
      <p:bldP spid="2365" grpId="0" animBg="1"/>
      <p:bldP spid="2366" grpId="0" animBg="1"/>
      <p:bldP spid="2367" grpId="0" animBg="1"/>
      <p:bldP spid="2368" grpId="0" animBg="1"/>
      <p:bldP spid="2369" grpId="0" animBg="1"/>
      <p:bldP spid="2370" grpId="0" animBg="1"/>
      <p:bldP spid="2371" grpId="0" animBg="1"/>
      <p:bldP spid="2372" grpId="0" animBg="1"/>
      <p:bldP spid="2373" grpId="0" animBg="1"/>
      <p:bldP spid="2374" grpId="0" animBg="1"/>
      <p:bldP spid="2375" grpId="0" animBg="1"/>
      <p:bldP spid="2376" grpId="0" animBg="1"/>
      <p:bldP spid="2377" grpId="0" animBg="1"/>
      <p:bldP spid="2378" grpId="0" animBg="1"/>
      <p:bldP spid="2379" grpId="0" animBg="1"/>
      <p:bldP spid="2380" grpId="0" animBg="1"/>
      <p:bldP spid="2381" grpId="0" animBg="1"/>
      <p:bldP spid="2382" grpId="0" animBg="1"/>
      <p:bldP spid="2383" grpId="0" animBg="1"/>
      <p:bldP spid="2384" grpId="0" animBg="1"/>
      <p:bldP spid="2385" grpId="0" animBg="1"/>
      <p:bldP spid="2386" grpId="0" animBg="1"/>
      <p:bldP spid="2387" grpId="0" animBg="1"/>
      <p:bldP spid="2388" grpId="0" animBg="1"/>
      <p:bldP spid="2389" grpId="0" animBg="1"/>
      <p:bldP spid="2390" grpId="0" animBg="1"/>
      <p:bldP spid="2391" grpId="0" animBg="1"/>
      <p:bldP spid="2392" grpId="0" animBg="1"/>
      <p:bldP spid="2393" grpId="0" animBg="1"/>
      <p:bldP spid="2394" grpId="0" animBg="1"/>
      <p:bldP spid="2395" grpId="0" animBg="1"/>
      <p:bldP spid="2396" grpId="0" animBg="1"/>
      <p:bldP spid="2397" grpId="0" animBg="1"/>
      <p:bldP spid="2398" grpId="0" animBg="1"/>
      <p:bldP spid="2399" grpId="0" animBg="1"/>
      <p:bldP spid="2400" grpId="0" animBg="1"/>
      <p:bldP spid="2401" grpId="0" animBg="1"/>
      <p:bldP spid="2402" grpId="0" animBg="1"/>
      <p:bldP spid="2403" grpId="0" animBg="1"/>
      <p:bldP spid="2404" grpId="0" animBg="1"/>
      <p:bldP spid="2405" grpId="0" animBg="1"/>
      <p:bldP spid="2406" grpId="0" animBg="1"/>
      <p:bldP spid="2407" grpId="0" animBg="1"/>
      <p:bldP spid="2408" grpId="0" animBg="1"/>
      <p:bldP spid="2409" grpId="0" animBg="1"/>
      <p:bldP spid="2410" grpId="0" animBg="1"/>
      <p:bldP spid="2411" grpId="0" animBg="1"/>
      <p:bldP spid="2412" grpId="0" animBg="1"/>
      <p:bldP spid="2413" grpId="0" animBg="1"/>
      <p:bldP spid="2414" grpId="0" animBg="1"/>
      <p:bldP spid="2415" grpId="0" animBg="1"/>
      <p:bldP spid="2416" grpId="0" animBg="1"/>
      <p:bldP spid="2417" grpId="0" animBg="1"/>
      <p:bldP spid="2418" grpId="0" animBg="1"/>
      <p:bldP spid="2419" grpId="0" animBg="1"/>
      <p:bldP spid="2420" grpId="0" animBg="1"/>
      <p:bldP spid="2421" grpId="0" animBg="1"/>
      <p:bldP spid="2422" grpId="0" animBg="1"/>
      <p:bldP spid="2423" grpId="0" animBg="1"/>
      <p:bldP spid="2424" grpId="0" animBg="1"/>
      <p:bldP spid="2425" grpId="0" animBg="1"/>
      <p:bldP spid="2426" grpId="0" animBg="1"/>
      <p:bldP spid="2427" grpId="0" animBg="1"/>
      <p:bldP spid="2428" grpId="0" animBg="1"/>
      <p:bldP spid="2429" grpId="0" animBg="1"/>
      <p:bldP spid="2430" grpId="0" animBg="1"/>
      <p:bldP spid="2431" grpId="0" animBg="1"/>
      <p:bldP spid="2432" grpId="0" animBg="1"/>
      <p:bldP spid="2433" grpId="0" animBg="1"/>
      <p:bldP spid="2434" grpId="0" animBg="1"/>
      <p:bldP spid="2435" grpId="0" animBg="1"/>
      <p:bldP spid="2436" grpId="0" animBg="1"/>
      <p:bldP spid="2437" grpId="0" animBg="1"/>
      <p:bldP spid="2438" grpId="0" animBg="1"/>
      <p:bldP spid="2439" grpId="0" animBg="1"/>
      <p:bldP spid="2440" grpId="0" animBg="1"/>
      <p:bldP spid="2441" grpId="0" animBg="1"/>
      <p:bldP spid="2442" grpId="0" animBg="1"/>
      <p:bldP spid="2443" grpId="0" animBg="1"/>
      <p:bldP spid="2444" grpId="0" animBg="1"/>
      <p:bldP spid="2445" grpId="0" animBg="1"/>
      <p:bldP spid="2446" grpId="0" animBg="1"/>
      <p:bldP spid="2447" grpId="0" animBg="1"/>
      <p:bldP spid="2448" grpId="0" animBg="1"/>
      <p:bldP spid="2449" grpId="0" animBg="1"/>
      <p:bldP spid="2450" grpId="0" animBg="1"/>
      <p:bldP spid="2451" grpId="0" animBg="1"/>
      <p:bldP spid="2452" grpId="0" animBg="1"/>
      <p:bldP spid="2453" grpId="0" animBg="1"/>
      <p:bldP spid="2454" grpId="0" animBg="1"/>
      <p:bldP spid="2455" grpId="0" animBg="1"/>
      <p:bldP spid="2456" grpId="0" animBg="1"/>
      <p:bldP spid="2457" grpId="0" animBg="1"/>
      <p:bldP spid="2458" grpId="0" animBg="1"/>
      <p:bldP spid="2459" grpId="0" animBg="1"/>
      <p:bldP spid="2460" grpId="0" animBg="1"/>
      <p:bldP spid="2461" grpId="0" animBg="1"/>
      <p:bldP spid="2462" grpId="0" animBg="1"/>
      <p:bldP spid="2463" grpId="0" animBg="1"/>
      <p:bldP spid="2464" grpId="0" animBg="1"/>
      <p:bldP spid="2465" grpId="0" animBg="1"/>
      <p:bldP spid="2466" grpId="0" animBg="1"/>
      <p:bldP spid="2467" grpId="0" animBg="1"/>
      <p:bldP spid="2468" grpId="0" animBg="1"/>
      <p:bldP spid="2469" grpId="0" animBg="1"/>
      <p:bldP spid="2470" grpId="0" animBg="1"/>
      <p:bldP spid="2471" grpId="0" animBg="1"/>
      <p:bldP spid="2472" grpId="0" animBg="1"/>
      <p:bldP spid="2473" grpId="0" animBg="1"/>
      <p:bldP spid="2474" grpId="0" animBg="1"/>
      <p:bldP spid="2475" grpId="0" animBg="1"/>
      <p:bldP spid="2476" grpId="0" animBg="1"/>
      <p:bldP spid="2477" grpId="0" animBg="1"/>
      <p:bldP spid="2478" grpId="0" animBg="1"/>
      <p:bldP spid="2479" grpId="0" animBg="1"/>
      <p:bldP spid="2480" grpId="0" animBg="1"/>
      <p:bldP spid="2481" grpId="0" animBg="1"/>
      <p:bldP spid="2482" grpId="0" animBg="1"/>
      <p:bldP spid="2483" grpId="0" animBg="1"/>
      <p:bldP spid="2484" grpId="0" animBg="1"/>
      <p:bldP spid="2485" grpId="0" animBg="1"/>
      <p:bldP spid="2486" grpId="0" animBg="1"/>
      <p:bldP spid="2487" grpId="0" animBg="1"/>
      <p:bldP spid="2488" grpId="0" animBg="1"/>
      <p:bldP spid="2489" grpId="0" animBg="1"/>
      <p:bldP spid="2490" grpId="0" animBg="1"/>
      <p:bldP spid="2491" grpId="0" animBg="1"/>
      <p:bldP spid="2492" grpId="0" animBg="1"/>
      <p:bldP spid="2493" grpId="0" animBg="1"/>
      <p:bldP spid="2494" grpId="0" animBg="1"/>
      <p:bldP spid="2495" grpId="0" animBg="1"/>
      <p:bldP spid="2496" grpId="0" animBg="1"/>
      <p:bldP spid="2497" grpId="0" animBg="1"/>
      <p:bldP spid="2498" grpId="0" animBg="1"/>
      <p:bldP spid="2499" grpId="0" animBg="1"/>
      <p:bldP spid="2500" grpId="0" animBg="1"/>
      <p:bldP spid="2501" grpId="0" animBg="1"/>
      <p:bldP spid="2502" grpId="0" animBg="1"/>
      <p:bldP spid="2503" grpId="0" animBg="1"/>
      <p:bldP spid="2504" grpId="0" animBg="1"/>
      <p:bldP spid="2505" grpId="0" animBg="1"/>
      <p:bldP spid="2506" grpId="0" animBg="1"/>
      <p:bldP spid="2507" grpId="0" animBg="1"/>
      <p:bldP spid="2508" grpId="0" animBg="1"/>
      <p:bldP spid="2509" grpId="0" animBg="1"/>
      <p:bldP spid="2510" grpId="0" animBg="1"/>
      <p:bldP spid="2511" grpId="0" animBg="1"/>
      <p:bldP spid="2512" grpId="0" animBg="1"/>
      <p:bldP spid="2513" grpId="0" animBg="1"/>
      <p:bldP spid="2514" grpId="0" animBg="1"/>
      <p:bldP spid="2515" grpId="0" animBg="1"/>
      <p:bldP spid="2516" grpId="0" animBg="1"/>
      <p:bldP spid="25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823B"/>
        </a:solidFill>
        <a:effectLst/>
      </p:bgPr>
    </p:bg>
    <p:spTree>
      <p:nvGrpSpPr>
        <p:cNvPr id="1" name=""/>
        <p:cNvGrpSpPr/>
        <p:nvPr/>
      </p:nvGrpSpPr>
      <p:grpSpPr>
        <a:xfrm>
          <a:off x="0" y="0"/>
          <a:ext cx="0" cy="0"/>
          <a:chOff x="0" y="0"/>
          <a:chExt cx="0" cy="0"/>
        </a:xfrm>
      </p:grpSpPr>
      <p:sp>
        <p:nvSpPr>
          <p:cNvPr id="10242" name="Rectangle 2">
            <a:hlinkClick r:id="rId5" action="ppaction://hlinksldjump"/>
          </p:cNvPr>
          <p:cNvSpPr>
            <a:spLocks noChangeArrowheads="1"/>
          </p:cNvSpPr>
          <p:nvPr/>
        </p:nvSpPr>
        <p:spPr bwMode="auto">
          <a:xfrm>
            <a:off x="710640" y="990600"/>
            <a:ext cx="7603181" cy="4654197"/>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dirty="0">
              <a:solidFill>
                <a:srgbClr val="000000"/>
              </a:solidFill>
            </a:endParaRPr>
          </a:p>
        </p:txBody>
      </p:sp>
      <p:sp>
        <p:nvSpPr>
          <p:cNvPr id="27" name="Text Box 6"/>
          <p:cNvSpPr txBox="1">
            <a:spLocks noChangeArrowheads="1"/>
          </p:cNvSpPr>
          <p:nvPr/>
        </p:nvSpPr>
        <p:spPr bwMode="auto">
          <a:xfrm>
            <a:off x="-10886" y="-1"/>
            <a:ext cx="8773886" cy="954107"/>
          </a:xfrm>
          <a:prstGeom prst="rect">
            <a:avLst/>
          </a:prstGeom>
          <a:solidFill>
            <a:srgbClr val="00823B"/>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smtClean="0">
                <a:solidFill>
                  <a:srgbClr val="FFFFFF"/>
                </a:solidFill>
              </a:rPr>
              <a:t>State, What is</a:t>
            </a:r>
          </a:p>
          <a:p>
            <a:pPr>
              <a:defRPr/>
            </a:pPr>
            <a:endParaRPr lang="en-US" sz="2800" b="1" dirty="0" smtClean="0">
              <a:solidFill>
                <a:srgbClr val="000000"/>
              </a:solidFill>
            </a:endParaRPr>
          </a:p>
        </p:txBody>
      </p:sp>
      <p:sp>
        <p:nvSpPr>
          <p:cNvPr id="28" name="Rounded Rectangle 27"/>
          <p:cNvSpPr/>
          <p:nvPr/>
        </p:nvSpPr>
        <p:spPr bwMode="auto">
          <a:xfrm>
            <a:off x="7970790"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1000</a:t>
            </a:r>
          </a:p>
          <a:p>
            <a:pPr>
              <a:defRPr/>
            </a:pPr>
            <a:r>
              <a:rPr lang="en-US" sz="1400" b="1" dirty="0" smtClean="0">
                <a:solidFill>
                  <a:srgbClr val="FFFFFF"/>
                </a:solidFill>
              </a:rPr>
              <a:t>Points</a:t>
            </a:r>
            <a:endParaRPr lang="en-US" sz="1400" b="1" dirty="0">
              <a:solidFill>
                <a:srgbClr val="FFFFFF"/>
              </a:solidFill>
            </a:endParaRPr>
          </a:p>
        </p:txBody>
      </p:sp>
      <p:sp>
        <p:nvSpPr>
          <p:cNvPr id="29" name="TextBox 28"/>
          <p:cNvSpPr txBox="1"/>
          <p:nvPr/>
        </p:nvSpPr>
        <p:spPr>
          <a:xfrm>
            <a:off x="0" y="284526"/>
            <a:ext cx="940052" cy="707886"/>
          </a:xfrm>
          <a:prstGeom prst="rect">
            <a:avLst/>
          </a:prstGeom>
          <a:noFill/>
        </p:spPr>
        <p:txBody>
          <a:bodyPr wrap="square" rtlCol="0">
            <a:spAutoFit/>
          </a:bodyPr>
          <a:lstStyle/>
          <a:p>
            <a:r>
              <a:rPr lang="en-US" sz="2000" b="1" dirty="0" smtClean="0">
                <a:solidFill>
                  <a:srgbClr val="FFFFFF"/>
                </a:solidFill>
              </a:rPr>
              <a:t>Jun 2008</a:t>
            </a:r>
            <a:endParaRPr lang="en-US" sz="2000" b="1" dirty="0">
              <a:solidFill>
                <a:srgbClr val="FFFFFF"/>
              </a:solidFill>
            </a:endParaRPr>
          </a:p>
        </p:txBody>
      </p:sp>
      <p:sp>
        <p:nvSpPr>
          <p:cNvPr id="36" name="TextBox 2"/>
          <p:cNvSpPr txBox="1">
            <a:spLocks noChangeArrowheads="1"/>
          </p:cNvSpPr>
          <p:nvPr/>
        </p:nvSpPr>
        <p:spPr bwMode="auto">
          <a:xfrm>
            <a:off x="1162772" y="2994532"/>
            <a:ext cx="58476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0" algn="l"/>
            <a:r>
              <a:rPr lang="en-US" dirty="0">
                <a:solidFill>
                  <a:srgbClr val="0066FF"/>
                </a:solidFill>
              </a:rPr>
              <a:t>As atomic number increases, first ionization energy decreases.</a:t>
            </a:r>
          </a:p>
          <a:p>
            <a:pPr lvl="0" algn="l"/>
            <a:endParaRPr lang="en-US" dirty="0">
              <a:solidFill>
                <a:srgbClr val="0066FF"/>
              </a:solidFill>
            </a:endParaRPr>
          </a:p>
          <a:p>
            <a:pPr lvl="0" algn="l"/>
            <a:r>
              <a:rPr lang="en-US" dirty="0">
                <a:solidFill>
                  <a:srgbClr val="0066FF"/>
                </a:solidFill>
              </a:rPr>
              <a:t>First ionization energy decreases.</a:t>
            </a:r>
          </a:p>
        </p:txBody>
      </p:sp>
      <p:sp>
        <p:nvSpPr>
          <p:cNvPr id="37" name="TextBox 17"/>
          <p:cNvSpPr txBox="1">
            <a:spLocks noChangeArrowheads="1"/>
          </p:cNvSpPr>
          <p:nvPr/>
        </p:nvSpPr>
        <p:spPr bwMode="auto">
          <a:xfrm>
            <a:off x="6804025" y="6513513"/>
            <a:ext cx="2384425" cy="306387"/>
          </a:xfrm>
          <a:prstGeom prst="rect">
            <a:avLst/>
          </a:prstGeom>
          <a:no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a:solidFill>
                  <a:schemeClr val="bg1"/>
                </a:solidFill>
              </a:rPr>
              <a:t>Timer: Click to  countdown</a:t>
            </a:r>
          </a:p>
        </p:txBody>
      </p:sp>
      <p:sp>
        <p:nvSpPr>
          <p:cNvPr id="40" name="TextBox 39"/>
          <p:cNvSpPr txBox="1">
            <a:spLocks noChangeArrowheads="1"/>
          </p:cNvSpPr>
          <p:nvPr/>
        </p:nvSpPr>
        <p:spPr bwMode="auto">
          <a:xfrm>
            <a:off x="1162772" y="2943190"/>
            <a:ext cx="5695228" cy="1569660"/>
          </a:xfrm>
          <a:prstGeom prst="rect">
            <a:avLst/>
          </a:prstGeom>
          <a:solidFill>
            <a:schemeClr val="accent5">
              <a:lumMod val="20000"/>
              <a:lumOff val="80000"/>
            </a:schemeClr>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dirty="0" smtClean="0">
              <a:ln>
                <a:solidFill>
                  <a:sysClr val="windowText" lastClr="000000"/>
                </a:solidFill>
              </a:ln>
            </a:endParaRPr>
          </a:p>
          <a:p>
            <a:endParaRPr lang="en-US" dirty="0">
              <a:ln>
                <a:solidFill>
                  <a:sysClr val="windowText" lastClr="000000"/>
                </a:solidFill>
              </a:ln>
            </a:endParaRPr>
          </a:p>
          <a:p>
            <a:endParaRPr lang="en-US" dirty="0" smtClean="0">
              <a:ln>
                <a:solidFill>
                  <a:sysClr val="windowText" lastClr="000000"/>
                </a:solidFill>
              </a:ln>
            </a:endParaRPr>
          </a:p>
          <a:p>
            <a:endParaRPr lang="en-US" dirty="0">
              <a:ln>
                <a:solidFill>
                  <a:sysClr val="windowText" lastClr="000000"/>
                </a:solidFill>
              </a:ln>
            </a:endParaRPr>
          </a:p>
        </p:txBody>
      </p:sp>
      <p:sp>
        <p:nvSpPr>
          <p:cNvPr id="42" name="TextBox 3"/>
          <p:cNvSpPr txBox="1">
            <a:spLocks noChangeArrowheads="1"/>
          </p:cNvSpPr>
          <p:nvPr/>
        </p:nvSpPr>
        <p:spPr bwMode="auto">
          <a:xfrm>
            <a:off x="3505200" y="6495634"/>
            <a:ext cx="2362200" cy="338554"/>
          </a:xfrm>
          <a:prstGeom prst="rect">
            <a:avLst/>
          </a:prstGeom>
          <a:solidFill>
            <a:srgbClr val="0066FF"/>
          </a:solidFill>
          <a:ln>
            <a:solidFill>
              <a:srgbClr val="FF9933"/>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49" name="Oval 48"/>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t>Times up</a:t>
            </a:r>
          </a:p>
        </p:txBody>
      </p:sp>
      <p:sp>
        <p:nvSpPr>
          <p:cNvPr id="54" name="Oval 53"/>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1</a:t>
            </a:r>
          </a:p>
        </p:txBody>
      </p:sp>
      <p:sp>
        <p:nvSpPr>
          <p:cNvPr id="55" name="Oval 54"/>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2</a:t>
            </a:r>
          </a:p>
        </p:txBody>
      </p:sp>
      <p:sp>
        <p:nvSpPr>
          <p:cNvPr id="56" name="Oval 55"/>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3</a:t>
            </a:r>
          </a:p>
        </p:txBody>
      </p:sp>
      <p:sp>
        <p:nvSpPr>
          <p:cNvPr id="57" name="Oval 56"/>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4</a:t>
            </a:r>
          </a:p>
        </p:txBody>
      </p:sp>
      <p:sp>
        <p:nvSpPr>
          <p:cNvPr id="58" name="Oval 57"/>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5</a:t>
            </a:r>
          </a:p>
        </p:txBody>
      </p:sp>
      <p:sp>
        <p:nvSpPr>
          <p:cNvPr id="59" name="Oval 58"/>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6</a:t>
            </a:r>
          </a:p>
        </p:txBody>
      </p:sp>
      <p:sp>
        <p:nvSpPr>
          <p:cNvPr id="60" name="Oval 59"/>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7</a:t>
            </a:r>
          </a:p>
        </p:txBody>
      </p:sp>
      <p:sp>
        <p:nvSpPr>
          <p:cNvPr id="61" name="Oval 60"/>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8</a:t>
            </a:r>
          </a:p>
        </p:txBody>
      </p:sp>
      <p:sp>
        <p:nvSpPr>
          <p:cNvPr id="62" name="Oval 61"/>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9</a:t>
            </a:r>
          </a:p>
        </p:txBody>
      </p:sp>
      <p:sp>
        <p:nvSpPr>
          <p:cNvPr id="63" name="Oval 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10</a:t>
            </a:r>
          </a:p>
        </p:txBody>
      </p:sp>
      <p:sp>
        <p:nvSpPr>
          <p:cNvPr id="23" name="Right Arrow 22">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
        <p:nvSpPr>
          <p:cNvPr id="24" name="TextBox 23"/>
          <p:cNvSpPr txBox="1"/>
          <p:nvPr/>
        </p:nvSpPr>
        <p:spPr>
          <a:xfrm>
            <a:off x="1068689" y="1219200"/>
            <a:ext cx="6887082" cy="3877985"/>
          </a:xfrm>
          <a:prstGeom prst="rect">
            <a:avLst/>
          </a:prstGeom>
          <a:solidFill>
            <a:srgbClr val="0066FF"/>
          </a:solidFill>
        </p:spPr>
        <p:txBody>
          <a:bodyPr wrap="square" rtlCol="0">
            <a:spAutoFit/>
          </a:bodyPr>
          <a:lstStyle/>
          <a:p>
            <a:pPr algn="l">
              <a:lnSpc>
                <a:spcPct val="80000"/>
              </a:lnSpc>
            </a:pPr>
            <a:r>
              <a:rPr lang="en-US" dirty="0" smtClean="0"/>
              <a:t>In this Double Jeopardy Round preview:</a:t>
            </a:r>
          </a:p>
          <a:p>
            <a:pPr algn="l">
              <a:lnSpc>
                <a:spcPct val="80000"/>
              </a:lnSpc>
            </a:pPr>
            <a:r>
              <a:rPr lang="en-US" sz="1800" dirty="0" smtClean="0"/>
              <a:t>Only the 200-point questions are available.</a:t>
            </a:r>
          </a:p>
          <a:p>
            <a:pPr algn="l">
              <a:lnSpc>
                <a:spcPct val="80000"/>
              </a:lnSpc>
            </a:pPr>
            <a:endParaRPr lang="en-US" sz="1100" dirty="0"/>
          </a:p>
          <a:p>
            <a:pPr algn="l">
              <a:lnSpc>
                <a:spcPct val="80000"/>
              </a:lnSpc>
            </a:pPr>
            <a:r>
              <a:rPr lang="en-US" sz="1800" dirty="0" smtClean="0"/>
              <a:t>The rest of the questions are available with purchase.</a:t>
            </a:r>
          </a:p>
          <a:p>
            <a:pPr algn="l">
              <a:lnSpc>
                <a:spcPct val="80000"/>
              </a:lnSpc>
            </a:pPr>
            <a:endParaRPr lang="en-US" sz="1100" dirty="0"/>
          </a:p>
          <a:p>
            <a:pPr algn="l">
              <a:lnSpc>
                <a:spcPct val="80000"/>
              </a:lnSpc>
            </a:pPr>
            <a:r>
              <a:rPr lang="en-US" sz="1800" dirty="0" smtClean="0">
                <a:hlinkClick r:id="rId7"/>
              </a:rPr>
              <a:t>Game 1</a:t>
            </a:r>
            <a:r>
              <a:rPr lang="en-US" sz="1800" dirty="0" smtClean="0"/>
              <a:t>: Purchase  the full version of this  Game from </a:t>
            </a:r>
            <a:r>
              <a:rPr lang="en-US" sz="1800" dirty="0" err="1" smtClean="0"/>
              <a:t>TpT</a:t>
            </a:r>
            <a:endParaRPr lang="en-US" sz="1800" dirty="0" smtClean="0"/>
          </a:p>
          <a:p>
            <a:pPr algn="l">
              <a:lnSpc>
                <a:spcPct val="80000"/>
              </a:lnSpc>
            </a:pPr>
            <a:endParaRPr lang="en-US" sz="1100" dirty="0" smtClean="0"/>
          </a:p>
          <a:p>
            <a:pPr algn="l">
              <a:lnSpc>
                <a:spcPct val="80000"/>
              </a:lnSpc>
            </a:pPr>
            <a:r>
              <a:rPr lang="en-US" sz="1800" dirty="0" smtClean="0">
                <a:solidFill>
                  <a:srgbClr val="FF0000"/>
                </a:solidFill>
              </a:rPr>
              <a:t>Also available: </a:t>
            </a:r>
          </a:p>
          <a:p>
            <a:pPr algn="l">
              <a:lnSpc>
                <a:spcPct val="80000"/>
              </a:lnSpc>
            </a:pPr>
            <a:r>
              <a:rPr lang="en-US" sz="1600" dirty="0" smtClean="0">
                <a:hlinkClick r:id="rId8"/>
              </a:rPr>
              <a:t>Game 2</a:t>
            </a:r>
            <a:r>
              <a:rPr lang="en-US" sz="1600" dirty="0" smtClean="0"/>
              <a:t>:</a:t>
            </a:r>
          </a:p>
          <a:p>
            <a:pPr algn="l">
              <a:lnSpc>
                <a:spcPct val="80000"/>
              </a:lnSpc>
            </a:pPr>
            <a:r>
              <a:rPr lang="en-US" sz="1400" dirty="0" smtClean="0"/>
              <a:t>Categories: </a:t>
            </a:r>
            <a:r>
              <a:rPr lang="en-US" sz="1400" dirty="0"/>
              <a:t>bonding, substances,  nomenclature, reactions &amp; equation,</a:t>
            </a:r>
            <a:r>
              <a:rPr lang="en-US" sz="1400" dirty="0" smtClean="0"/>
              <a:t> moles &amp; stoichiometry</a:t>
            </a:r>
          </a:p>
          <a:p>
            <a:pPr algn="l">
              <a:lnSpc>
                <a:spcPct val="80000"/>
              </a:lnSpc>
            </a:pPr>
            <a:endParaRPr lang="en-US" sz="1050" dirty="0"/>
          </a:p>
          <a:p>
            <a:pPr algn="l">
              <a:lnSpc>
                <a:spcPct val="80000"/>
              </a:lnSpc>
            </a:pPr>
            <a:r>
              <a:rPr lang="en-US" sz="1600" dirty="0" smtClean="0">
                <a:hlinkClick r:id="rId9"/>
              </a:rPr>
              <a:t>Game 3</a:t>
            </a:r>
            <a:r>
              <a:rPr lang="en-US" sz="1600" dirty="0" smtClean="0"/>
              <a:t>: </a:t>
            </a:r>
          </a:p>
          <a:p>
            <a:pPr algn="l">
              <a:lnSpc>
                <a:spcPct val="80000"/>
              </a:lnSpc>
            </a:pPr>
            <a:r>
              <a:rPr lang="en-US" sz="1400" dirty="0"/>
              <a:t>Categories</a:t>
            </a:r>
            <a:r>
              <a:rPr lang="en-US" sz="1400" dirty="0" smtClean="0"/>
              <a:t>:  kinetics, energy of reactions, equilibrium, entropy, acids, bases and salts</a:t>
            </a:r>
          </a:p>
          <a:p>
            <a:pPr algn="l">
              <a:lnSpc>
                <a:spcPct val="80000"/>
              </a:lnSpc>
            </a:pPr>
            <a:endParaRPr lang="en-US" sz="1400" dirty="0"/>
          </a:p>
          <a:p>
            <a:pPr algn="l">
              <a:lnSpc>
                <a:spcPct val="80000"/>
              </a:lnSpc>
            </a:pPr>
            <a:r>
              <a:rPr lang="en-US" sz="1600" dirty="0" smtClean="0">
                <a:hlinkClick r:id="rId10"/>
              </a:rPr>
              <a:t>Game 4</a:t>
            </a:r>
            <a:r>
              <a:rPr lang="en-US" sz="1600" dirty="0" smtClean="0"/>
              <a:t>:  </a:t>
            </a:r>
            <a:endParaRPr lang="en-US" sz="1600" dirty="0"/>
          </a:p>
          <a:p>
            <a:pPr algn="l">
              <a:lnSpc>
                <a:spcPct val="80000"/>
              </a:lnSpc>
            </a:pPr>
            <a:r>
              <a:rPr lang="en-US" sz="1400" dirty="0" smtClean="0">
                <a:solidFill>
                  <a:srgbClr val="000000"/>
                </a:solidFill>
              </a:rPr>
              <a:t>Categories: redox, </a:t>
            </a:r>
            <a:r>
              <a:rPr lang="en-US" sz="1400" dirty="0" err="1" smtClean="0">
                <a:solidFill>
                  <a:srgbClr val="000000"/>
                </a:solidFill>
              </a:rPr>
              <a:t>electrochem</a:t>
            </a:r>
            <a:r>
              <a:rPr lang="en-US" sz="1400" dirty="0" smtClean="0">
                <a:solidFill>
                  <a:srgbClr val="000000"/>
                </a:solidFill>
              </a:rPr>
              <a:t>, organic </a:t>
            </a:r>
            <a:r>
              <a:rPr lang="en-US" sz="1400" dirty="0" err="1" smtClean="0">
                <a:solidFill>
                  <a:srgbClr val="000000"/>
                </a:solidFill>
              </a:rPr>
              <a:t>chem</a:t>
            </a:r>
            <a:r>
              <a:rPr lang="en-US" sz="1400" dirty="0" smtClean="0">
                <a:solidFill>
                  <a:srgbClr val="000000"/>
                </a:solidFill>
              </a:rPr>
              <a:t>, nuclear </a:t>
            </a:r>
            <a:r>
              <a:rPr lang="en-US" sz="1400" dirty="0" err="1" smtClean="0">
                <a:solidFill>
                  <a:srgbClr val="000000"/>
                </a:solidFill>
              </a:rPr>
              <a:t>chem</a:t>
            </a:r>
            <a:r>
              <a:rPr lang="en-US" sz="1400" dirty="0" smtClean="0">
                <a:solidFill>
                  <a:srgbClr val="000000"/>
                </a:solidFill>
              </a:rPr>
              <a:t>, potpourri</a:t>
            </a:r>
          </a:p>
          <a:p>
            <a:pPr algn="l">
              <a:lnSpc>
                <a:spcPct val="80000"/>
              </a:lnSpc>
            </a:pPr>
            <a:endParaRPr lang="en-US" sz="1800" dirty="0" smtClean="0"/>
          </a:p>
          <a:p>
            <a:pPr algn="l">
              <a:lnSpc>
                <a:spcPct val="80000"/>
              </a:lnSpc>
            </a:pPr>
            <a:r>
              <a:rPr lang="en-US" sz="1600" dirty="0" smtClean="0">
                <a:hlinkClick r:id="rId11"/>
              </a:rPr>
              <a:t>4 Game Pack</a:t>
            </a:r>
            <a:r>
              <a:rPr lang="en-US" sz="1800" dirty="0" smtClean="0"/>
              <a:t>:  </a:t>
            </a:r>
          </a:p>
          <a:p>
            <a:pPr algn="l">
              <a:lnSpc>
                <a:spcPct val="80000"/>
              </a:lnSpc>
            </a:pPr>
            <a:r>
              <a:rPr lang="en-US" sz="1400" dirty="0" smtClean="0"/>
              <a:t>Get all four games for the most complete  and exciting review  for the chemistry Regents exam, and save.</a:t>
            </a:r>
            <a:endParaRPr lang="en-US" sz="1800" dirty="0"/>
          </a:p>
        </p:txBody>
      </p:sp>
    </p:spTree>
    <p:extLst>
      <p:ext uri="{BB962C8B-B14F-4D97-AF65-F5344CB8AC3E}">
        <p14:creationId xmlns:p14="http://schemas.microsoft.com/office/powerpoint/2010/main" val="1648591906"/>
      </p:ext>
    </p:extLst>
  </p:cSld>
  <p:clrMapOvr>
    <a:masterClrMapping/>
  </p:clrMapOvr>
  <p:transition spd="slow" advClick="0">
    <p:blinds dir="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2"/>
                    </p:tgtEl>
                  </p:cond>
                </p:stCondLst>
                <p:endSync evt="end" delay="0">
                  <p:rtn val="all"/>
                </p:endSync>
                <p:childTnLst>
                  <p:par>
                    <p:cTn id="8" fill="hold">
                      <p:stCondLst>
                        <p:cond delay="0"/>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1000"/>
                                        <p:tgtEl>
                                          <p:spTgt spid="40"/>
                                        </p:tgtEl>
                                      </p:cBhvr>
                                    </p:animEffect>
                                    <p:set>
                                      <p:cBhvr>
                                        <p:cTn id="12"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 restart="whenNotActive" fill="hold" evtFilter="cancelBubble" nodeType="interactiveSeq">
                <p:stCondLst>
                  <p:cond evt="onClick" delay="0">
                    <p:tgtEl>
                      <p:spTgt spid="63"/>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clickEffect">
                                  <p:stCondLst>
                                    <p:cond delay="1000"/>
                                  </p:stCondLst>
                                  <p:childTnLst>
                                    <p:set>
                                      <p:cBhvr>
                                        <p:cTn id="17" dur="1" fill="hold">
                                          <p:stCondLst>
                                            <p:cond delay="0"/>
                                          </p:stCondLst>
                                        </p:cTn>
                                        <p:tgtEl>
                                          <p:spTgt spid="63"/>
                                        </p:tgtEl>
                                        <p:attrNameLst>
                                          <p:attrName>style.visibility</p:attrName>
                                        </p:attrNameLst>
                                      </p:cBhvr>
                                      <p:to>
                                        <p:strVal val="hidden"/>
                                      </p:to>
                                    </p:set>
                                  </p:childTnLst>
                                </p:cTn>
                              </p:par>
                            </p:childTnLst>
                          </p:cTn>
                        </p:par>
                        <p:par>
                          <p:cTn id="18" fill="hold">
                            <p:stCondLst>
                              <p:cond delay="1000"/>
                            </p:stCondLst>
                            <p:childTnLst>
                              <p:par>
                                <p:cTn id="19" presetID="1" presetClass="exit" presetSubtype="0" fill="hold" grpId="0" nodeType="afterEffect">
                                  <p:stCondLst>
                                    <p:cond delay="1000"/>
                                  </p:stCondLst>
                                  <p:childTnLst>
                                    <p:set>
                                      <p:cBhvr>
                                        <p:cTn id="20" dur="1" fill="hold">
                                          <p:stCondLst>
                                            <p:cond delay="0"/>
                                          </p:stCondLst>
                                        </p:cTn>
                                        <p:tgtEl>
                                          <p:spTgt spid="62"/>
                                        </p:tgtEl>
                                        <p:attrNameLst>
                                          <p:attrName>style.visibility</p:attrName>
                                        </p:attrNameLst>
                                      </p:cBhvr>
                                      <p:to>
                                        <p:strVal val="hidden"/>
                                      </p:to>
                                    </p:set>
                                  </p:childTnLst>
                                </p:cTn>
                              </p:par>
                            </p:childTnLst>
                          </p:cTn>
                        </p:par>
                        <p:par>
                          <p:cTn id="21" fill="hold">
                            <p:stCondLst>
                              <p:cond delay="2000"/>
                            </p:stCondLst>
                            <p:childTnLst>
                              <p:par>
                                <p:cTn id="22" presetID="1" presetClass="exit" presetSubtype="0" fill="hold" grpId="0" nodeType="afterEffect">
                                  <p:stCondLst>
                                    <p:cond delay="1000"/>
                                  </p:stCondLst>
                                  <p:childTnLst>
                                    <p:set>
                                      <p:cBhvr>
                                        <p:cTn id="23" dur="1" fill="hold">
                                          <p:stCondLst>
                                            <p:cond delay="0"/>
                                          </p:stCondLst>
                                        </p:cTn>
                                        <p:tgtEl>
                                          <p:spTgt spid="61"/>
                                        </p:tgtEl>
                                        <p:attrNameLst>
                                          <p:attrName>style.visibility</p:attrName>
                                        </p:attrNameLst>
                                      </p:cBhvr>
                                      <p:to>
                                        <p:strVal val="hidden"/>
                                      </p:to>
                                    </p:set>
                                  </p:childTnLst>
                                </p:cTn>
                              </p:par>
                            </p:childTnLst>
                          </p:cTn>
                        </p:par>
                        <p:par>
                          <p:cTn id="24" fill="hold">
                            <p:stCondLst>
                              <p:cond delay="3000"/>
                            </p:stCondLst>
                            <p:childTnLst>
                              <p:par>
                                <p:cTn id="25" presetID="1" presetClass="exit" presetSubtype="0" fill="hold" grpId="0" nodeType="afterEffect">
                                  <p:stCondLst>
                                    <p:cond delay="1000"/>
                                  </p:stCondLst>
                                  <p:childTnLst>
                                    <p:set>
                                      <p:cBhvr>
                                        <p:cTn id="26" dur="1" fill="hold">
                                          <p:stCondLst>
                                            <p:cond delay="0"/>
                                          </p:stCondLst>
                                        </p:cTn>
                                        <p:tgtEl>
                                          <p:spTgt spid="60"/>
                                        </p:tgtEl>
                                        <p:attrNameLst>
                                          <p:attrName>style.visibility</p:attrName>
                                        </p:attrNameLst>
                                      </p:cBhvr>
                                      <p:to>
                                        <p:strVal val="hidden"/>
                                      </p:to>
                                    </p:set>
                                  </p:childTnLst>
                                </p:cTn>
                              </p:par>
                            </p:childTnLst>
                          </p:cTn>
                        </p:par>
                        <p:par>
                          <p:cTn id="27" fill="hold">
                            <p:stCondLst>
                              <p:cond delay="4000"/>
                            </p:stCondLst>
                            <p:childTnLst>
                              <p:par>
                                <p:cTn id="28" presetID="1" presetClass="exit" presetSubtype="0" fill="hold" grpId="0" nodeType="afterEffect">
                                  <p:stCondLst>
                                    <p:cond delay="1000"/>
                                  </p:stCondLst>
                                  <p:childTnLst>
                                    <p:set>
                                      <p:cBhvr>
                                        <p:cTn id="29" dur="1" fill="hold">
                                          <p:stCondLst>
                                            <p:cond delay="0"/>
                                          </p:stCondLst>
                                        </p:cTn>
                                        <p:tgtEl>
                                          <p:spTgt spid="59"/>
                                        </p:tgtEl>
                                        <p:attrNameLst>
                                          <p:attrName>style.visibility</p:attrName>
                                        </p:attrNameLst>
                                      </p:cBhvr>
                                      <p:to>
                                        <p:strVal val="hidden"/>
                                      </p:to>
                                    </p:set>
                                  </p:childTnLst>
                                </p:cTn>
                              </p:par>
                            </p:childTnLst>
                          </p:cTn>
                        </p:par>
                        <p:par>
                          <p:cTn id="30" fill="hold">
                            <p:stCondLst>
                              <p:cond delay="5000"/>
                            </p:stCondLst>
                            <p:childTnLst>
                              <p:par>
                                <p:cTn id="31" presetID="1" presetClass="exit" presetSubtype="0" fill="hold" grpId="0" nodeType="afterEffect">
                                  <p:stCondLst>
                                    <p:cond delay="1000"/>
                                  </p:stCondLst>
                                  <p:childTnLst>
                                    <p:set>
                                      <p:cBhvr>
                                        <p:cTn id="32" dur="1" fill="hold">
                                          <p:stCondLst>
                                            <p:cond delay="0"/>
                                          </p:stCondLst>
                                        </p:cTn>
                                        <p:tgtEl>
                                          <p:spTgt spid="58"/>
                                        </p:tgtEl>
                                        <p:attrNameLst>
                                          <p:attrName>style.visibility</p:attrName>
                                        </p:attrNameLst>
                                      </p:cBhvr>
                                      <p:to>
                                        <p:strVal val="hidden"/>
                                      </p:to>
                                    </p:set>
                                  </p:childTnLst>
                                </p:cTn>
                              </p:par>
                            </p:childTnLst>
                          </p:cTn>
                        </p:par>
                        <p:par>
                          <p:cTn id="33" fill="hold">
                            <p:stCondLst>
                              <p:cond delay="6000"/>
                            </p:stCondLst>
                            <p:childTnLst>
                              <p:par>
                                <p:cTn id="34" presetID="1" presetClass="exit" presetSubtype="0" fill="hold" grpId="0" nodeType="afterEffect">
                                  <p:stCondLst>
                                    <p:cond delay="1000"/>
                                  </p:stCondLst>
                                  <p:childTnLst>
                                    <p:set>
                                      <p:cBhvr>
                                        <p:cTn id="35" dur="1" fill="hold">
                                          <p:stCondLst>
                                            <p:cond delay="0"/>
                                          </p:stCondLst>
                                        </p:cTn>
                                        <p:tgtEl>
                                          <p:spTgt spid="57"/>
                                        </p:tgtEl>
                                        <p:attrNameLst>
                                          <p:attrName>style.visibility</p:attrName>
                                        </p:attrNameLst>
                                      </p:cBhvr>
                                      <p:to>
                                        <p:strVal val="hidden"/>
                                      </p:to>
                                    </p:set>
                                  </p:childTnLst>
                                </p:cTn>
                              </p:par>
                            </p:childTnLst>
                          </p:cTn>
                        </p:par>
                        <p:par>
                          <p:cTn id="36" fill="hold">
                            <p:stCondLst>
                              <p:cond delay="7000"/>
                            </p:stCondLst>
                            <p:childTnLst>
                              <p:par>
                                <p:cTn id="37" presetID="1" presetClass="exit" presetSubtype="0" fill="hold" grpId="0" nodeType="afterEffect">
                                  <p:stCondLst>
                                    <p:cond delay="1000"/>
                                  </p:stCondLst>
                                  <p:childTnLst>
                                    <p:set>
                                      <p:cBhvr>
                                        <p:cTn id="38" dur="1" fill="hold">
                                          <p:stCondLst>
                                            <p:cond delay="0"/>
                                          </p:stCondLst>
                                        </p:cTn>
                                        <p:tgtEl>
                                          <p:spTgt spid="56"/>
                                        </p:tgtEl>
                                        <p:attrNameLst>
                                          <p:attrName>style.visibility</p:attrName>
                                        </p:attrNameLst>
                                      </p:cBhvr>
                                      <p:to>
                                        <p:strVal val="hidden"/>
                                      </p:to>
                                    </p:set>
                                  </p:childTnLst>
                                </p:cTn>
                              </p:par>
                            </p:childTnLst>
                          </p:cTn>
                        </p:par>
                        <p:par>
                          <p:cTn id="39" fill="hold">
                            <p:stCondLst>
                              <p:cond delay="8000"/>
                            </p:stCondLst>
                            <p:childTnLst>
                              <p:par>
                                <p:cTn id="40" presetID="1" presetClass="exit" presetSubtype="0" fill="hold" grpId="0" nodeType="afterEffect">
                                  <p:stCondLst>
                                    <p:cond delay="1000"/>
                                  </p:stCondLst>
                                  <p:childTnLst>
                                    <p:set>
                                      <p:cBhvr>
                                        <p:cTn id="41" dur="1" fill="hold">
                                          <p:stCondLst>
                                            <p:cond delay="0"/>
                                          </p:stCondLst>
                                        </p:cTn>
                                        <p:tgtEl>
                                          <p:spTgt spid="55"/>
                                        </p:tgtEl>
                                        <p:attrNameLst>
                                          <p:attrName>style.visibility</p:attrName>
                                        </p:attrNameLst>
                                      </p:cBhvr>
                                      <p:to>
                                        <p:strVal val="hidden"/>
                                      </p:to>
                                    </p:set>
                                  </p:childTnLst>
                                </p:cTn>
                              </p:par>
                            </p:childTnLst>
                          </p:cTn>
                        </p:par>
                        <p:par>
                          <p:cTn id="42" fill="hold">
                            <p:stCondLst>
                              <p:cond delay="9000"/>
                            </p:stCondLst>
                            <p:childTnLst>
                              <p:par>
                                <p:cTn id="43" presetID="1" presetClass="exit" presetSubtype="0" fill="hold" grpId="0" nodeType="afterEffect">
                                  <p:stCondLst>
                                    <p:cond delay="1000"/>
                                  </p:stCondLst>
                                  <p:childTnLst>
                                    <p:set>
                                      <p:cBhvr>
                                        <p:cTn id="44" dur="1" fill="hold">
                                          <p:stCondLst>
                                            <p:cond delay="0"/>
                                          </p:stCondLst>
                                        </p:cTn>
                                        <p:tgtEl>
                                          <p:spTgt spid="54"/>
                                        </p:tgtEl>
                                        <p:attrNameLst>
                                          <p:attrName>style.visibility</p:attrName>
                                        </p:attrNameLst>
                                      </p:cBhvr>
                                      <p:to>
                                        <p:strVal val="hidden"/>
                                      </p:to>
                                    </p:set>
                                  </p:childTnLst>
                                </p:cTn>
                              </p:par>
                              <p:par>
                                <p:cTn id="45" presetID="10" presetClass="emph" presetSubtype="0" fill="hold" grpId="0" nodeType="withEffect">
                                  <p:stCondLst>
                                    <p:cond delay="1000"/>
                                  </p:stCondLst>
                                  <p:childTnLst>
                                    <p:anim calcmode="discrete" valueType="str">
                                      <p:cBhvr override="childStyle">
                                        <p:cTn id="46" dur="2000" fill="hold"/>
                                        <p:tgtEl>
                                          <p:spTgt spid="49"/>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45"/>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63"/>
                  </p:tgtEl>
                </p:cond>
              </p:nextCondLst>
            </p:seq>
          </p:childTnLst>
        </p:cTn>
      </p:par>
    </p:tnLst>
    <p:bldLst>
      <p:bldP spid="40" grpId="0" animBg="1"/>
      <p:bldP spid="49"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2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1266" name="Rectangle 2">
            <a:hlinkClick r:id="rId5" action="ppaction://hlinksldjump"/>
          </p:cNvPr>
          <p:cNvSpPr>
            <a:spLocks noChangeArrowheads="1"/>
          </p:cNvSpPr>
          <p:nvPr/>
        </p:nvSpPr>
        <p:spPr bwMode="auto">
          <a:xfrm>
            <a:off x="838197" y="1018028"/>
            <a:ext cx="7391399" cy="4608494"/>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dirty="0">
              <a:solidFill>
                <a:srgbClr val="000000"/>
              </a:solidFill>
            </a:endParaRPr>
          </a:p>
        </p:txBody>
      </p:sp>
      <p:sp>
        <p:nvSpPr>
          <p:cNvPr id="32" name="Text Box 6"/>
          <p:cNvSpPr txBox="1">
            <a:spLocks noChangeArrowheads="1"/>
          </p:cNvSpPr>
          <p:nvPr/>
        </p:nvSpPr>
        <p:spPr bwMode="auto">
          <a:xfrm>
            <a:off x="-10886" y="-1"/>
            <a:ext cx="8773886" cy="954107"/>
          </a:xfrm>
          <a:prstGeom prst="rect">
            <a:avLst/>
          </a:prstGeom>
          <a:solidFill>
            <a:srgbClr val="FFFF99"/>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smtClean="0">
                <a:solidFill>
                  <a:srgbClr val="000000"/>
                </a:solidFill>
              </a:rPr>
              <a:t>    Explain, Describe</a:t>
            </a:r>
          </a:p>
          <a:p>
            <a:pPr>
              <a:defRPr/>
            </a:pPr>
            <a:endParaRPr lang="en-US" sz="2800" b="1" dirty="0" smtClean="0">
              <a:solidFill>
                <a:srgbClr val="000000"/>
              </a:solidFill>
            </a:endParaRPr>
          </a:p>
        </p:txBody>
      </p:sp>
      <p:sp>
        <p:nvSpPr>
          <p:cNvPr id="33" name="Rounded Rectangle 32"/>
          <p:cNvSpPr/>
          <p:nvPr/>
        </p:nvSpPr>
        <p:spPr bwMode="auto">
          <a:xfrm>
            <a:off x="7970790"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200</a:t>
            </a:r>
          </a:p>
          <a:p>
            <a:pPr>
              <a:defRPr/>
            </a:pPr>
            <a:r>
              <a:rPr lang="en-US" sz="1400" b="1" dirty="0" smtClean="0">
                <a:solidFill>
                  <a:srgbClr val="FFFFFF"/>
                </a:solidFill>
              </a:rPr>
              <a:t>Points</a:t>
            </a:r>
            <a:endParaRPr lang="en-US" sz="1400" b="1" dirty="0">
              <a:solidFill>
                <a:srgbClr val="FFFFFF"/>
              </a:solidFill>
            </a:endParaRPr>
          </a:p>
        </p:txBody>
      </p:sp>
      <p:sp>
        <p:nvSpPr>
          <p:cNvPr id="34" name="TextBox 33"/>
          <p:cNvSpPr txBox="1"/>
          <p:nvPr/>
        </p:nvSpPr>
        <p:spPr>
          <a:xfrm>
            <a:off x="24143" y="264875"/>
            <a:ext cx="940052" cy="707886"/>
          </a:xfrm>
          <a:prstGeom prst="rect">
            <a:avLst/>
          </a:prstGeom>
          <a:noFill/>
        </p:spPr>
        <p:txBody>
          <a:bodyPr wrap="square" rtlCol="0">
            <a:spAutoFit/>
          </a:bodyPr>
          <a:lstStyle/>
          <a:p>
            <a:r>
              <a:rPr lang="en-US" sz="2000" b="1" dirty="0" smtClean="0">
                <a:solidFill>
                  <a:srgbClr val="000000"/>
                </a:solidFill>
              </a:rPr>
              <a:t>Aug 2004</a:t>
            </a:r>
            <a:endParaRPr lang="en-US" sz="2000" b="1" dirty="0">
              <a:solidFill>
                <a:srgbClr val="000000"/>
              </a:solidFill>
            </a:endParaRPr>
          </a:p>
        </p:txBody>
      </p:sp>
      <p:sp>
        <p:nvSpPr>
          <p:cNvPr id="37" name="TextBox 2"/>
          <p:cNvSpPr txBox="1">
            <a:spLocks noChangeArrowheads="1"/>
          </p:cNvSpPr>
          <p:nvPr/>
        </p:nvSpPr>
        <p:spPr bwMode="auto">
          <a:xfrm>
            <a:off x="1100509" y="3200400"/>
            <a:ext cx="67943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dirty="0">
                <a:solidFill>
                  <a:srgbClr val="0066FF"/>
                </a:solidFill>
                <a:latin typeface="NewCaledonia"/>
              </a:rPr>
              <a:t>potassium atom 2-8-8-1 and potassium ion </a:t>
            </a:r>
            <a:r>
              <a:rPr lang="en-US" dirty="0" smtClean="0">
                <a:solidFill>
                  <a:srgbClr val="0066FF"/>
                </a:solidFill>
                <a:latin typeface="NewCaledonia"/>
              </a:rPr>
              <a:t>2-8-8</a:t>
            </a:r>
          </a:p>
          <a:p>
            <a:pPr algn="l"/>
            <a:endParaRPr lang="en-US" dirty="0">
              <a:solidFill>
                <a:srgbClr val="0066FF"/>
              </a:solidFill>
              <a:latin typeface="NewCaledonia"/>
            </a:endParaRPr>
          </a:p>
          <a:p>
            <a:pPr algn="l"/>
            <a:r>
              <a:rPr lang="en-US" dirty="0">
                <a:solidFill>
                  <a:srgbClr val="0066FF"/>
                </a:solidFill>
                <a:latin typeface="NewCaledonia"/>
              </a:rPr>
              <a:t>The K</a:t>
            </a:r>
            <a:r>
              <a:rPr lang="en-US" sz="2800" baseline="30000" dirty="0">
                <a:solidFill>
                  <a:srgbClr val="0066FF"/>
                </a:solidFill>
                <a:latin typeface="NewCaledonia"/>
              </a:rPr>
              <a:t>+</a:t>
            </a:r>
            <a:r>
              <a:rPr lang="en-US" sz="1400" dirty="0">
                <a:solidFill>
                  <a:srgbClr val="0066FF"/>
                </a:solidFill>
                <a:latin typeface="NewCaledonia"/>
              </a:rPr>
              <a:t> </a:t>
            </a:r>
            <a:r>
              <a:rPr lang="en-US" dirty="0">
                <a:solidFill>
                  <a:srgbClr val="0066FF"/>
                </a:solidFill>
                <a:latin typeface="NewCaledonia"/>
              </a:rPr>
              <a:t>ion has only three electron shells.</a:t>
            </a:r>
            <a:endParaRPr lang="en-US" b="1" dirty="0">
              <a:solidFill>
                <a:srgbClr val="0066FF"/>
              </a:solidFill>
            </a:endParaRPr>
          </a:p>
        </p:txBody>
      </p:sp>
      <p:sp>
        <p:nvSpPr>
          <p:cNvPr id="38" name="TextBox 17"/>
          <p:cNvSpPr txBox="1">
            <a:spLocks noChangeArrowheads="1"/>
          </p:cNvSpPr>
          <p:nvPr/>
        </p:nvSpPr>
        <p:spPr bwMode="auto">
          <a:xfrm>
            <a:off x="6804025" y="6513513"/>
            <a:ext cx="2384425" cy="306387"/>
          </a:xfrm>
          <a:prstGeom prst="rect">
            <a:avLst/>
          </a:prstGeom>
          <a:no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t>Timer: Click to  countdown</a:t>
            </a:r>
          </a:p>
        </p:txBody>
      </p:sp>
      <p:sp>
        <p:nvSpPr>
          <p:cNvPr id="41" name="TextBox 40"/>
          <p:cNvSpPr txBox="1">
            <a:spLocks noChangeArrowheads="1"/>
          </p:cNvSpPr>
          <p:nvPr/>
        </p:nvSpPr>
        <p:spPr bwMode="auto">
          <a:xfrm>
            <a:off x="1201888" y="3200400"/>
            <a:ext cx="6794349" cy="1200329"/>
          </a:xfrm>
          <a:prstGeom prst="rect">
            <a:avLst/>
          </a:prstGeom>
          <a:solidFill>
            <a:schemeClr val="accent5">
              <a:lumMod val="20000"/>
              <a:lumOff val="80000"/>
            </a:schemeClr>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dirty="0">
              <a:ln>
                <a:solidFill>
                  <a:sysClr val="windowText" lastClr="000000"/>
                </a:solidFill>
              </a:ln>
            </a:endParaRPr>
          </a:p>
          <a:p>
            <a:endParaRPr lang="en-US" dirty="0">
              <a:ln>
                <a:solidFill>
                  <a:sysClr val="windowText" lastClr="000000"/>
                </a:solidFill>
              </a:ln>
            </a:endParaRPr>
          </a:p>
          <a:p>
            <a:endParaRPr lang="en-US" dirty="0">
              <a:ln>
                <a:solidFill>
                  <a:sysClr val="windowText" lastClr="000000"/>
                </a:solidFill>
              </a:ln>
            </a:endParaRPr>
          </a:p>
        </p:txBody>
      </p:sp>
      <p:sp>
        <p:nvSpPr>
          <p:cNvPr id="49" name="TextBox 3"/>
          <p:cNvSpPr txBox="1">
            <a:spLocks noChangeArrowheads="1"/>
          </p:cNvSpPr>
          <p:nvPr/>
        </p:nvSpPr>
        <p:spPr bwMode="auto">
          <a:xfrm>
            <a:off x="3505200" y="6529508"/>
            <a:ext cx="23622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50" name="Oval 49"/>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t>Times up</a:t>
            </a:r>
          </a:p>
        </p:txBody>
      </p:sp>
      <p:sp>
        <p:nvSpPr>
          <p:cNvPr id="51" name="Oval 50"/>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1</a:t>
            </a:r>
          </a:p>
        </p:txBody>
      </p:sp>
      <p:sp>
        <p:nvSpPr>
          <p:cNvPr id="52" name="Oval 51"/>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2</a:t>
            </a:r>
          </a:p>
        </p:txBody>
      </p:sp>
      <p:sp>
        <p:nvSpPr>
          <p:cNvPr id="53" name="Oval 52"/>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3</a:t>
            </a:r>
          </a:p>
        </p:txBody>
      </p:sp>
      <p:sp>
        <p:nvSpPr>
          <p:cNvPr id="54" name="Oval 53"/>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4</a:t>
            </a:r>
          </a:p>
        </p:txBody>
      </p:sp>
      <p:sp>
        <p:nvSpPr>
          <p:cNvPr id="55" name="Oval 54"/>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5</a:t>
            </a:r>
          </a:p>
        </p:txBody>
      </p:sp>
      <p:sp>
        <p:nvSpPr>
          <p:cNvPr id="56" name="Oval 55"/>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6</a:t>
            </a:r>
          </a:p>
        </p:txBody>
      </p:sp>
      <p:sp>
        <p:nvSpPr>
          <p:cNvPr id="57" name="Oval 56"/>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7</a:t>
            </a:r>
          </a:p>
        </p:txBody>
      </p:sp>
      <p:sp>
        <p:nvSpPr>
          <p:cNvPr id="58" name="Oval 57"/>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8</a:t>
            </a:r>
          </a:p>
        </p:txBody>
      </p:sp>
      <p:sp>
        <p:nvSpPr>
          <p:cNvPr id="59" name="Oval 58"/>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9</a:t>
            </a:r>
          </a:p>
        </p:txBody>
      </p:sp>
      <p:sp>
        <p:nvSpPr>
          <p:cNvPr id="60" name="Oval 2"/>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10</a:t>
            </a:r>
          </a:p>
        </p:txBody>
      </p:sp>
      <p:sp>
        <p:nvSpPr>
          <p:cNvPr id="2" name="TextBox 1"/>
          <p:cNvSpPr txBox="1"/>
          <p:nvPr/>
        </p:nvSpPr>
        <p:spPr>
          <a:xfrm>
            <a:off x="1179214" y="1686207"/>
            <a:ext cx="6922294" cy="830997"/>
          </a:xfrm>
          <a:prstGeom prst="rect">
            <a:avLst/>
          </a:prstGeom>
          <a:solidFill>
            <a:srgbClr val="FFFFCC"/>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b="1" u="sng" dirty="0">
                <a:solidFill>
                  <a:schemeClr val="tx1"/>
                </a:solidFill>
                <a:latin typeface="NewCaledonia"/>
              </a:rPr>
              <a:t>Explain, </a:t>
            </a:r>
            <a:r>
              <a:rPr lang="en-US" dirty="0">
                <a:solidFill>
                  <a:schemeClr val="tx1"/>
                </a:solidFill>
                <a:latin typeface="NewCaledonia"/>
              </a:rPr>
              <a:t>in terms of </a:t>
            </a:r>
            <a:r>
              <a:rPr lang="en-US" i="1" dirty="0">
                <a:solidFill>
                  <a:schemeClr val="tx1"/>
                </a:solidFill>
                <a:latin typeface="NewCaledonia-Italic"/>
              </a:rPr>
              <a:t>atomic structure</a:t>
            </a:r>
            <a:r>
              <a:rPr lang="en-US" dirty="0">
                <a:solidFill>
                  <a:schemeClr val="tx1"/>
                </a:solidFill>
                <a:latin typeface="NewCaledonia"/>
              </a:rPr>
              <a:t>, why a potassium ion is smaller than a </a:t>
            </a:r>
            <a:r>
              <a:rPr lang="en-US" dirty="0" smtClean="0">
                <a:solidFill>
                  <a:schemeClr val="tx1"/>
                </a:solidFill>
                <a:latin typeface="NewCaledonia"/>
              </a:rPr>
              <a:t>potassium atom</a:t>
            </a:r>
            <a:r>
              <a:rPr lang="en-US" dirty="0">
                <a:solidFill>
                  <a:schemeClr val="tx1"/>
                </a:solidFill>
                <a:latin typeface="NewCaledonia"/>
              </a:rPr>
              <a:t>.</a:t>
            </a:r>
            <a:endParaRPr lang="en-US" dirty="0">
              <a:solidFill>
                <a:schemeClr val="tx1"/>
              </a:solidFill>
            </a:endParaRPr>
          </a:p>
        </p:txBody>
      </p:sp>
      <p:sp>
        <p:nvSpPr>
          <p:cNvPr id="24" name="Right Arrow 23">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Tree>
    <p:extLst>
      <p:ext uri="{BB962C8B-B14F-4D97-AF65-F5344CB8AC3E}">
        <p14:creationId xmlns:p14="http://schemas.microsoft.com/office/powerpoint/2010/main" val="4018512170"/>
      </p:ext>
    </p:extLst>
  </p:cSld>
  <p:clrMapOvr>
    <a:masterClrMapping/>
  </p:clrMapOvr>
  <p:transition spd="slow" advClick="0">
    <p:push dir="d"/>
    <p:sndAc>
      <p:stSnd>
        <p:snd r:embed="rId3" name="pu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9"/>
                    </p:tgtEl>
                  </p:cond>
                </p:stCondLst>
                <p:endSync evt="end" delay="0">
                  <p:rtn val="all"/>
                </p:endSync>
                <p:childTnLst>
                  <p:par>
                    <p:cTn id="8" fill="hold">
                      <p:stCondLst>
                        <p:cond delay="0"/>
                      </p:stCondLst>
                      <p:childTnLst>
                        <p:par>
                          <p:cTn id="9" fill="hold">
                            <p:stCondLst>
                              <p:cond delay="0"/>
                            </p:stCondLst>
                            <p:childTnLst>
                              <p:par>
                                <p:cTn id="10" presetID="8" presetClass="exit" presetSubtype="32" fill="hold" grpId="0" nodeType="clickEffect">
                                  <p:stCondLst>
                                    <p:cond delay="0"/>
                                  </p:stCondLst>
                                  <p:childTnLst>
                                    <p:animEffect transition="out" filter="diamond(out)">
                                      <p:cBhvr>
                                        <p:cTn id="11" dur="2000"/>
                                        <p:tgtEl>
                                          <p:spTgt spid="41"/>
                                        </p:tgtEl>
                                      </p:cBhvr>
                                    </p:animEffect>
                                    <p:set>
                                      <p:cBhvr>
                                        <p:cTn id="12" dur="1" fill="hold">
                                          <p:stCondLst>
                                            <p:cond delay="1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3" restart="whenNotActive" fill="hold" evtFilter="cancelBubble" nodeType="interactiveSeq">
                <p:stCondLst>
                  <p:cond evt="onClick" delay="0">
                    <p:tgtEl>
                      <p:spTgt spid="60"/>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clickEffect">
                                  <p:stCondLst>
                                    <p:cond delay="1000"/>
                                  </p:stCondLst>
                                  <p:childTnLst>
                                    <p:set>
                                      <p:cBhvr>
                                        <p:cTn id="17" dur="1" fill="hold">
                                          <p:stCondLst>
                                            <p:cond delay="0"/>
                                          </p:stCondLst>
                                        </p:cTn>
                                        <p:tgtEl>
                                          <p:spTgt spid="60"/>
                                        </p:tgtEl>
                                        <p:attrNameLst>
                                          <p:attrName>style.visibility</p:attrName>
                                        </p:attrNameLst>
                                      </p:cBhvr>
                                      <p:to>
                                        <p:strVal val="hidden"/>
                                      </p:to>
                                    </p:set>
                                  </p:childTnLst>
                                </p:cTn>
                              </p:par>
                            </p:childTnLst>
                          </p:cTn>
                        </p:par>
                        <p:par>
                          <p:cTn id="18" fill="hold">
                            <p:stCondLst>
                              <p:cond delay="1000"/>
                            </p:stCondLst>
                            <p:childTnLst>
                              <p:par>
                                <p:cTn id="19" presetID="1" presetClass="exit" presetSubtype="0" fill="hold" grpId="0" nodeType="afterEffect">
                                  <p:stCondLst>
                                    <p:cond delay="1000"/>
                                  </p:stCondLst>
                                  <p:childTnLst>
                                    <p:set>
                                      <p:cBhvr>
                                        <p:cTn id="20" dur="1" fill="hold">
                                          <p:stCondLst>
                                            <p:cond delay="0"/>
                                          </p:stCondLst>
                                        </p:cTn>
                                        <p:tgtEl>
                                          <p:spTgt spid="59"/>
                                        </p:tgtEl>
                                        <p:attrNameLst>
                                          <p:attrName>style.visibility</p:attrName>
                                        </p:attrNameLst>
                                      </p:cBhvr>
                                      <p:to>
                                        <p:strVal val="hidden"/>
                                      </p:to>
                                    </p:set>
                                  </p:childTnLst>
                                </p:cTn>
                              </p:par>
                            </p:childTnLst>
                          </p:cTn>
                        </p:par>
                        <p:par>
                          <p:cTn id="21" fill="hold">
                            <p:stCondLst>
                              <p:cond delay="2000"/>
                            </p:stCondLst>
                            <p:childTnLst>
                              <p:par>
                                <p:cTn id="22" presetID="1" presetClass="exit" presetSubtype="0" fill="hold" grpId="0" nodeType="afterEffect">
                                  <p:stCondLst>
                                    <p:cond delay="1000"/>
                                  </p:stCondLst>
                                  <p:childTnLst>
                                    <p:set>
                                      <p:cBhvr>
                                        <p:cTn id="23" dur="1" fill="hold">
                                          <p:stCondLst>
                                            <p:cond delay="0"/>
                                          </p:stCondLst>
                                        </p:cTn>
                                        <p:tgtEl>
                                          <p:spTgt spid="58"/>
                                        </p:tgtEl>
                                        <p:attrNameLst>
                                          <p:attrName>style.visibility</p:attrName>
                                        </p:attrNameLst>
                                      </p:cBhvr>
                                      <p:to>
                                        <p:strVal val="hidden"/>
                                      </p:to>
                                    </p:set>
                                  </p:childTnLst>
                                </p:cTn>
                              </p:par>
                            </p:childTnLst>
                          </p:cTn>
                        </p:par>
                        <p:par>
                          <p:cTn id="24" fill="hold">
                            <p:stCondLst>
                              <p:cond delay="3000"/>
                            </p:stCondLst>
                            <p:childTnLst>
                              <p:par>
                                <p:cTn id="25" presetID="1" presetClass="exit" presetSubtype="0" fill="hold" grpId="0" nodeType="afterEffect">
                                  <p:stCondLst>
                                    <p:cond delay="1000"/>
                                  </p:stCondLst>
                                  <p:childTnLst>
                                    <p:set>
                                      <p:cBhvr>
                                        <p:cTn id="26" dur="1" fill="hold">
                                          <p:stCondLst>
                                            <p:cond delay="0"/>
                                          </p:stCondLst>
                                        </p:cTn>
                                        <p:tgtEl>
                                          <p:spTgt spid="57"/>
                                        </p:tgtEl>
                                        <p:attrNameLst>
                                          <p:attrName>style.visibility</p:attrName>
                                        </p:attrNameLst>
                                      </p:cBhvr>
                                      <p:to>
                                        <p:strVal val="hidden"/>
                                      </p:to>
                                    </p:set>
                                  </p:childTnLst>
                                </p:cTn>
                              </p:par>
                            </p:childTnLst>
                          </p:cTn>
                        </p:par>
                        <p:par>
                          <p:cTn id="27" fill="hold">
                            <p:stCondLst>
                              <p:cond delay="4000"/>
                            </p:stCondLst>
                            <p:childTnLst>
                              <p:par>
                                <p:cTn id="28" presetID="1" presetClass="exit" presetSubtype="0" fill="hold" grpId="0" nodeType="afterEffect">
                                  <p:stCondLst>
                                    <p:cond delay="1000"/>
                                  </p:stCondLst>
                                  <p:childTnLst>
                                    <p:set>
                                      <p:cBhvr>
                                        <p:cTn id="29" dur="1" fill="hold">
                                          <p:stCondLst>
                                            <p:cond delay="0"/>
                                          </p:stCondLst>
                                        </p:cTn>
                                        <p:tgtEl>
                                          <p:spTgt spid="56"/>
                                        </p:tgtEl>
                                        <p:attrNameLst>
                                          <p:attrName>style.visibility</p:attrName>
                                        </p:attrNameLst>
                                      </p:cBhvr>
                                      <p:to>
                                        <p:strVal val="hidden"/>
                                      </p:to>
                                    </p:set>
                                  </p:childTnLst>
                                </p:cTn>
                              </p:par>
                            </p:childTnLst>
                          </p:cTn>
                        </p:par>
                        <p:par>
                          <p:cTn id="30" fill="hold">
                            <p:stCondLst>
                              <p:cond delay="5000"/>
                            </p:stCondLst>
                            <p:childTnLst>
                              <p:par>
                                <p:cTn id="31" presetID="1" presetClass="exit" presetSubtype="0" fill="hold" grpId="0" nodeType="afterEffect">
                                  <p:stCondLst>
                                    <p:cond delay="1000"/>
                                  </p:stCondLst>
                                  <p:childTnLst>
                                    <p:set>
                                      <p:cBhvr>
                                        <p:cTn id="32" dur="1" fill="hold">
                                          <p:stCondLst>
                                            <p:cond delay="0"/>
                                          </p:stCondLst>
                                        </p:cTn>
                                        <p:tgtEl>
                                          <p:spTgt spid="55"/>
                                        </p:tgtEl>
                                        <p:attrNameLst>
                                          <p:attrName>style.visibility</p:attrName>
                                        </p:attrNameLst>
                                      </p:cBhvr>
                                      <p:to>
                                        <p:strVal val="hidden"/>
                                      </p:to>
                                    </p:set>
                                  </p:childTnLst>
                                </p:cTn>
                              </p:par>
                            </p:childTnLst>
                          </p:cTn>
                        </p:par>
                        <p:par>
                          <p:cTn id="33" fill="hold">
                            <p:stCondLst>
                              <p:cond delay="6000"/>
                            </p:stCondLst>
                            <p:childTnLst>
                              <p:par>
                                <p:cTn id="34" presetID="1" presetClass="exit" presetSubtype="0" fill="hold" grpId="0" nodeType="afterEffect">
                                  <p:stCondLst>
                                    <p:cond delay="1000"/>
                                  </p:stCondLst>
                                  <p:childTnLst>
                                    <p:set>
                                      <p:cBhvr>
                                        <p:cTn id="35" dur="1" fill="hold">
                                          <p:stCondLst>
                                            <p:cond delay="0"/>
                                          </p:stCondLst>
                                        </p:cTn>
                                        <p:tgtEl>
                                          <p:spTgt spid="54"/>
                                        </p:tgtEl>
                                        <p:attrNameLst>
                                          <p:attrName>style.visibility</p:attrName>
                                        </p:attrNameLst>
                                      </p:cBhvr>
                                      <p:to>
                                        <p:strVal val="hidden"/>
                                      </p:to>
                                    </p:set>
                                  </p:childTnLst>
                                </p:cTn>
                              </p:par>
                            </p:childTnLst>
                          </p:cTn>
                        </p:par>
                        <p:par>
                          <p:cTn id="36" fill="hold">
                            <p:stCondLst>
                              <p:cond delay="7000"/>
                            </p:stCondLst>
                            <p:childTnLst>
                              <p:par>
                                <p:cTn id="37" presetID="1" presetClass="exit" presetSubtype="0" fill="hold" grpId="0" nodeType="afterEffect">
                                  <p:stCondLst>
                                    <p:cond delay="1000"/>
                                  </p:stCondLst>
                                  <p:childTnLst>
                                    <p:set>
                                      <p:cBhvr>
                                        <p:cTn id="38" dur="1" fill="hold">
                                          <p:stCondLst>
                                            <p:cond delay="0"/>
                                          </p:stCondLst>
                                        </p:cTn>
                                        <p:tgtEl>
                                          <p:spTgt spid="53"/>
                                        </p:tgtEl>
                                        <p:attrNameLst>
                                          <p:attrName>style.visibility</p:attrName>
                                        </p:attrNameLst>
                                      </p:cBhvr>
                                      <p:to>
                                        <p:strVal val="hidden"/>
                                      </p:to>
                                    </p:set>
                                  </p:childTnLst>
                                </p:cTn>
                              </p:par>
                            </p:childTnLst>
                          </p:cTn>
                        </p:par>
                        <p:par>
                          <p:cTn id="39" fill="hold">
                            <p:stCondLst>
                              <p:cond delay="8000"/>
                            </p:stCondLst>
                            <p:childTnLst>
                              <p:par>
                                <p:cTn id="40" presetID="1" presetClass="exit" presetSubtype="0" fill="hold" grpId="0" nodeType="afterEffect">
                                  <p:stCondLst>
                                    <p:cond delay="1000"/>
                                  </p:stCondLst>
                                  <p:childTnLst>
                                    <p:set>
                                      <p:cBhvr>
                                        <p:cTn id="41" dur="1" fill="hold">
                                          <p:stCondLst>
                                            <p:cond delay="0"/>
                                          </p:stCondLst>
                                        </p:cTn>
                                        <p:tgtEl>
                                          <p:spTgt spid="52"/>
                                        </p:tgtEl>
                                        <p:attrNameLst>
                                          <p:attrName>style.visibility</p:attrName>
                                        </p:attrNameLst>
                                      </p:cBhvr>
                                      <p:to>
                                        <p:strVal val="hidden"/>
                                      </p:to>
                                    </p:set>
                                  </p:childTnLst>
                                </p:cTn>
                              </p:par>
                            </p:childTnLst>
                          </p:cTn>
                        </p:par>
                        <p:par>
                          <p:cTn id="42" fill="hold">
                            <p:stCondLst>
                              <p:cond delay="9000"/>
                            </p:stCondLst>
                            <p:childTnLst>
                              <p:par>
                                <p:cTn id="43" presetID="1" presetClass="exit" presetSubtype="0" fill="hold" grpId="0" nodeType="afterEffect">
                                  <p:stCondLst>
                                    <p:cond delay="1000"/>
                                  </p:stCondLst>
                                  <p:childTnLst>
                                    <p:set>
                                      <p:cBhvr>
                                        <p:cTn id="44" dur="1" fill="hold">
                                          <p:stCondLst>
                                            <p:cond delay="0"/>
                                          </p:stCondLst>
                                        </p:cTn>
                                        <p:tgtEl>
                                          <p:spTgt spid="51"/>
                                        </p:tgtEl>
                                        <p:attrNameLst>
                                          <p:attrName>style.visibility</p:attrName>
                                        </p:attrNameLst>
                                      </p:cBhvr>
                                      <p:to>
                                        <p:strVal val="hidden"/>
                                      </p:to>
                                    </p:set>
                                  </p:childTnLst>
                                </p:cTn>
                              </p:par>
                              <p:par>
                                <p:cTn id="45" presetID="10" presetClass="emph" presetSubtype="0" fill="hold" grpId="0" nodeType="withEffect">
                                  <p:stCondLst>
                                    <p:cond delay="1000"/>
                                  </p:stCondLst>
                                  <p:childTnLst>
                                    <p:anim calcmode="discrete" valueType="str">
                                      <p:cBhvr override="childStyle">
                                        <p:cTn id="46" dur="2000" fill="hold"/>
                                        <p:tgtEl>
                                          <p:spTgt spid="50"/>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45"/>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60"/>
                  </p:tgtEl>
                </p:cond>
              </p:nextCondLst>
            </p:seq>
          </p:childTnLst>
        </p:cTn>
      </p:par>
    </p:tnLst>
    <p:bldLst>
      <p:bldP spid="41"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3314" name="Rectangle 2">
            <a:hlinkClick r:id="rId5" action="ppaction://hlinksldjump"/>
          </p:cNvPr>
          <p:cNvSpPr>
            <a:spLocks noChangeArrowheads="1"/>
          </p:cNvSpPr>
          <p:nvPr/>
        </p:nvSpPr>
        <p:spPr bwMode="auto">
          <a:xfrm>
            <a:off x="838198" y="975602"/>
            <a:ext cx="7376159" cy="4923661"/>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dirty="0">
              <a:solidFill>
                <a:srgbClr val="000000"/>
              </a:solidFill>
            </a:endParaRPr>
          </a:p>
        </p:txBody>
      </p:sp>
      <p:sp>
        <p:nvSpPr>
          <p:cNvPr id="34" name="Text Box 6"/>
          <p:cNvSpPr txBox="1">
            <a:spLocks noChangeArrowheads="1"/>
          </p:cNvSpPr>
          <p:nvPr/>
        </p:nvSpPr>
        <p:spPr bwMode="auto">
          <a:xfrm>
            <a:off x="-10886" y="-1"/>
            <a:ext cx="8773886" cy="954107"/>
          </a:xfrm>
          <a:prstGeom prst="rect">
            <a:avLst/>
          </a:prstGeom>
          <a:solidFill>
            <a:srgbClr val="FFFF99"/>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smtClean="0">
                <a:solidFill>
                  <a:srgbClr val="000000"/>
                </a:solidFill>
              </a:rPr>
              <a:t>    Explain, Describe</a:t>
            </a:r>
            <a:endParaRPr lang="en-US" sz="2800" b="1" dirty="0">
              <a:solidFill>
                <a:srgbClr val="000000"/>
              </a:solidFill>
            </a:endParaRPr>
          </a:p>
          <a:p>
            <a:pPr>
              <a:defRPr/>
            </a:pPr>
            <a:endParaRPr lang="en-US" sz="2800" b="1" dirty="0" smtClean="0">
              <a:solidFill>
                <a:srgbClr val="000000"/>
              </a:solidFill>
            </a:endParaRPr>
          </a:p>
        </p:txBody>
      </p:sp>
      <p:sp>
        <p:nvSpPr>
          <p:cNvPr id="36" name="Rounded Rectangle 35"/>
          <p:cNvSpPr/>
          <p:nvPr/>
        </p:nvSpPr>
        <p:spPr bwMode="auto">
          <a:xfrm>
            <a:off x="7970790"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400</a:t>
            </a:r>
          </a:p>
          <a:p>
            <a:pPr>
              <a:defRPr/>
            </a:pPr>
            <a:r>
              <a:rPr lang="en-US" sz="1400" b="1" dirty="0" smtClean="0">
                <a:solidFill>
                  <a:srgbClr val="FFFFFF"/>
                </a:solidFill>
              </a:rPr>
              <a:t>Points</a:t>
            </a:r>
            <a:endParaRPr lang="en-US" sz="1400" b="1" dirty="0">
              <a:solidFill>
                <a:srgbClr val="FFFFFF"/>
              </a:solidFill>
            </a:endParaRPr>
          </a:p>
        </p:txBody>
      </p:sp>
      <p:sp>
        <p:nvSpPr>
          <p:cNvPr id="32" name="TextBox 31"/>
          <p:cNvSpPr txBox="1"/>
          <p:nvPr/>
        </p:nvSpPr>
        <p:spPr>
          <a:xfrm>
            <a:off x="29424" y="291061"/>
            <a:ext cx="940052" cy="707886"/>
          </a:xfrm>
          <a:prstGeom prst="rect">
            <a:avLst/>
          </a:prstGeom>
          <a:noFill/>
        </p:spPr>
        <p:txBody>
          <a:bodyPr wrap="square" rtlCol="0">
            <a:spAutoFit/>
          </a:bodyPr>
          <a:lstStyle/>
          <a:p>
            <a:r>
              <a:rPr lang="en-US" sz="2000" b="1" dirty="0">
                <a:solidFill>
                  <a:srgbClr val="000000"/>
                </a:solidFill>
              </a:rPr>
              <a:t>Jan 2009</a:t>
            </a:r>
          </a:p>
        </p:txBody>
      </p:sp>
      <p:sp>
        <p:nvSpPr>
          <p:cNvPr id="37"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t>Timer: Click to  countdown</a:t>
            </a:r>
          </a:p>
        </p:txBody>
      </p:sp>
      <p:sp>
        <p:nvSpPr>
          <p:cNvPr id="42" name="TextBox 3"/>
          <p:cNvSpPr txBox="1">
            <a:spLocks noChangeArrowheads="1"/>
          </p:cNvSpPr>
          <p:nvPr/>
        </p:nvSpPr>
        <p:spPr bwMode="auto">
          <a:xfrm>
            <a:off x="3505200" y="6495634"/>
            <a:ext cx="23622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49" name="Oval 48"/>
          <p:cNvSpPr>
            <a:spLocks noChangeArrowheads="1"/>
          </p:cNvSpPr>
          <p:nvPr/>
        </p:nvSpPr>
        <p:spPr bwMode="auto">
          <a:xfrm>
            <a:off x="7086600" y="5281727"/>
            <a:ext cx="1530806"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t>Times up</a:t>
            </a:r>
          </a:p>
        </p:txBody>
      </p:sp>
      <p:sp>
        <p:nvSpPr>
          <p:cNvPr id="50" name="Oval 49"/>
          <p:cNvSpPr>
            <a:spLocks noChangeArrowheads="1"/>
          </p:cNvSpPr>
          <p:nvPr/>
        </p:nvSpPr>
        <p:spPr bwMode="auto">
          <a:xfrm>
            <a:off x="7086600" y="5281727"/>
            <a:ext cx="1530806"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1</a:t>
            </a:r>
          </a:p>
        </p:txBody>
      </p:sp>
      <p:sp>
        <p:nvSpPr>
          <p:cNvPr id="51" name="Oval 50"/>
          <p:cNvSpPr>
            <a:spLocks noChangeArrowheads="1"/>
          </p:cNvSpPr>
          <p:nvPr/>
        </p:nvSpPr>
        <p:spPr bwMode="auto">
          <a:xfrm>
            <a:off x="7086600" y="5281727"/>
            <a:ext cx="1530806"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2</a:t>
            </a:r>
          </a:p>
        </p:txBody>
      </p:sp>
      <p:sp>
        <p:nvSpPr>
          <p:cNvPr id="52" name="Oval 51"/>
          <p:cNvSpPr>
            <a:spLocks noChangeArrowheads="1"/>
          </p:cNvSpPr>
          <p:nvPr/>
        </p:nvSpPr>
        <p:spPr bwMode="auto">
          <a:xfrm>
            <a:off x="7086600" y="5281727"/>
            <a:ext cx="1530806"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3</a:t>
            </a:r>
          </a:p>
        </p:txBody>
      </p:sp>
      <p:sp>
        <p:nvSpPr>
          <p:cNvPr id="53" name="Oval 52"/>
          <p:cNvSpPr>
            <a:spLocks noChangeArrowheads="1"/>
          </p:cNvSpPr>
          <p:nvPr/>
        </p:nvSpPr>
        <p:spPr bwMode="auto">
          <a:xfrm>
            <a:off x="7086600" y="5281727"/>
            <a:ext cx="1530806"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4</a:t>
            </a:r>
          </a:p>
        </p:txBody>
      </p:sp>
      <p:sp>
        <p:nvSpPr>
          <p:cNvPr id="54" name="Oval 53"/>
          <p:cNvSpPr>
            <a:spLocks noChangeArrowheads="1"/>
          </p:cNvSpPr>
          <p:nvPr/>
        </p:nvSpPr>
        <p:spPr bwMode="auto">
          <a:xfrm>
            <a:off x="7086600" y="5281727"/>
            <a:ext cx="1530806"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5</a:t>
            </a:r>
          </a:p>
        </p:txBody>
      </p:sp>
      <p:sp>
        <p:nvSpPr>
          <p:cNvPr id="55" name="Oval 54"/>
          <p:cNvSpPr>
            <a:spLocks noChangeArrowheads="1"/>
          </p:cNvSpPr>
          <p:nvPr/>
        </p:nvSpPr>
        <p:spPr bwMode="auto">
          <a:xfrm>
            <a:off x="7086600" y="5281727"/>
            <a:ext cx="1530806"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6</a:t>
            </a:r>
          </a:p>
        </p:txBody>
      </p:sp>
      <p:sp>
        <p:nvSpPr>
          <p:cNvPr id="56" name="Oval 55"/>
          <p:cNvSpPr>
            <a:spLocks noChangeArrowheads="1"/>
          </p:cNvSpPr>
          <p:nvPr/>
        </p:nvSpPr>
        <p:spPr bwMode="auto">
          <a:xfrm>
            <a:off x="7086600" y="5281727"/>
            <a:ext cx="1530806"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7</a:t>
            </a:r>
          </a:p>
        </p:txBody>
      </p:sp>
      <p:sp>
        <p:nvSpPr>
          <p:cNvPr id="57" name="Oval 56"/>
          <p:cNvSpPr>
            <a:spLocks noChangeArrowheads="1"/>
          </p:cNvSpPr>
          <p:nvPr/>
        </p:nvSpPr>
        <p:spPr bwMode="auto">
          <a:xfrm>
            <a:off x="7086600" y="5281727"/>
            <a:ext cx="1530806"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8</a:t>
            </a:r>
          </a:p>
        </p:txBody>
      </p:sp>
      <p:sp>
        <p:nvSpPr>
          <p:cNvPr id="58" name="Oval 57"/>
          <p:cNvSpPr>
            <a:spLocks noChangeArrowheads="1"/>
          </p:cNvSpPr>
          <p:nvPr/>
        </p:nvSpPr>
        <p:spPr bwMode="auto">
          <a:xfrm>
            <a:off x="7086600" y="5281727"/>
            <a:ext cx="1530806"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9</a:t>
            </a:r>
          </a:p>
        </p:txBody>
      </p:sp>
      <p:sp>
        <p:nvSpPr>
          <p:cNvPr id="59" name="Oval 2"/>
          <p:cNvSpPr>
            <a:spLocks noChangeArrowheads="1"/>
          </p:cNvSpPr>
          <p:nvPr/>
        </p:nvSpPr>
        <p:spPr bwMode="auto">
          <a:xfrm>
            <a:off x="7086600" y="5281727"/>
            <a:ext cx="1530806"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10</a:t>
            </a:r>
          </a:p>
        </p:txBody>
      </p:sp>
      <p:sp>
        <p:nvSpPr>
          <p:cNvPr id="24" name="Right Arrow 23">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
        <p:nvSpPr>
          <p:cNvPr id="25" name="TextBox 24"/>
          <p:cNvSpPr txBox="1"/>
          <p:nvPr/>
        </p:nvSpPr>
        <p:spPr>
          <a:xfrm>
            <a:off x="1109155" y="1295400"/>
            <a:ext cx="6887082" cy="3877985"/>
          </a:xfrm>
          <a:prstGeom prst="rect">
            <a:avLst/>
          </a:prstGeom>
          <a:solidFill>
            <a:srgbClr val="0066FF"/>
          </a:solidFill>
        </p:spPr>
        <p:txBody>
          <a:bodyPr wrap="square" rtlCol="0">
            <a:spAutoFit/>
          </a:bodyPr>
          <a:lstStyle/>
          <a:p>
            <a:pPr algn="l">
              <a:lnSpc>
                <a:spcPct val="80000"/>
              </a:lnSpc>
            </a:pPr>
            <a:r>
              <a:rPr lang="en-US" dirty="0" smtClean="0"/>
              <a:t>In this Double Jeopardy Round preview:</a:t>
            </a:r>
          </a:p>
          <a:p>
            <a:pPr algn="l">
              <a:lnSpc>
                <a:spcPct val="80000"/>
              </a:lnSpc>
            </a:pPr>
            <a:r>
              <a:rPr lang="en-US" sz="1800" dirty="0" smtClean="0"/>
              <a:t>Only the 200-point questions are available.</a:t>
            </a:r>
          </a:p>
          <a:p>
            <a:pPr algn="l">
              <a:lnSpc>
                <a:spcPct val="80000"/>
              </a:lnSpc>
            </a:pPr>
            <a:endParaRPr lang="en-US" sz="1100" dirty="0"/>
          </a:p>
          <a:p>
            <a:pPr algn="l">
              <a:lnSpc>
                <a:spcPct val="80000"/>
              </a:lnSpc>
            </a:pPr>
            <a:r>
              <a:rPr lang="en-US" sz="1800" dirty="0" smtClean="0"/>
              <a:t>The rest of the questions are available with purchase.</a:t>
            </a:r>
          </a:p>
          <a:p>
            <a:pPr algn="l">
              <a:lnSpc>
                <a:spcPct val="80000"/>
              </a:lnSpc>
            </a:pPr>
            <a:endParaRPr lang="en-US" sz="1100" dirty="0"/>
          </a:p>
          <a:p>
            <a:pPr algn="l">
              <a:lnSpc>
                <a:spcPct val="80000"/>
              </a:lnSpc>
            </a:pPr>
            <a:r>
              <a:rPr lang="en-US" sz="1800" dirty="0" smtClean="0">
                <a:hlinkClick r:id="rId7"/>
              </a:rPr>
              <a:t>Game 1</a:t>
            </a:r>
            <a:r>
              <a:rPr lang="en-US" sz="1800" dirty="0" smtClean="0"/>
              <a:t>: Purchase  the full version of this  Game from </a:t>
            </a:r>
            <a:r>
              <a:rPr lang="en-US" sz="1800" dirty="0" err="1" smtClean="0"/>
              <a:t>TpT</a:t>
            </a:r>
            <a:endParaRPr lang="en-US" sz="1800" dirty="0" smtClean="0"/>
          </a:p>
          <a:p>
            <a:pPr algn="l">
              <a:lnSpc>
                <a:spcPct val="80000"/>
              </a:lnSpc>
            </a:pPr>
            <a:endParaRPr lang="en-US" sz="1100" dirty="0" smtClean="0"/>
          </a:p>
          <a:p>
            <a:pPr algn="l">
              <a:lnSpc>
                <a:spcPct val="80000"/>
              </a:lnSpc>
            </a:pPr>
            <a:r>
              <a:rPr lang="en-US" sz="1800" dirty="0" smtClean="0">
                <a:solidFill>
                  <a:srgbClr val="FF0000"/>
                </a:solidFill>
              </a:rPr>
              <a:t>Also available: </a:t>
            </a:r>
          </a:p>
          <a:p>
            <a:pPr algn="l">
              <a:lnSpc>
                <a:spcPct val="80000"/>
              </a:lnSpc>
            </a:pPr>
            <a:r>
              <a:rPr lang="en-US" sz="1600" dirty="0" smtClean="0">
                <a:hlinkClick r:id="rId8"/>
              </a:rPr>
              <a:t>Game 2</a:t>
            </a:r>
            <a:r>
              <a:rPr lang="en-US" sz="1600" dirty="0" smtClean="0"/>
              <a:t>:</a:t>
            </a:r>
          </a:p>
          <a:p>
            <a:pPr algn="l">
              <a:lnSpc>
                <a:spcPct val="80000"/>
              </a:lnSpc>
            </a:pPr>
            <a:r>
              <a:rPr lang="en-US" sz="1400" dirty="0" smtClean="0"/>
              <a:t>Categories: </a:t>
            </a:r>
            <a:r>
              <a:rPr lang="en-US" sz="1400" dirty="0"/>
              <a:t>bonding, substances,  nomenclature, reactions &amp; equation,</a:t>
            </a:r>
            <a:r>
              <a:rPr lang="en-US" sz="1400" dirty="0" smtClean="0"/>
              <a:t> moles &amp; stoichiometry</a:t>
            </a:r>
          </a:p>
          <a:p>
            <a:pPr algn="l">
              <a:lnSpc>
                <a:spcPct val="80000"/>
              </a:lnSpc>
            </a:pPr>
            <a:endParaRPr lang="en-US" sz="1050" dirty="0"/>
          </a:p>
          <a:p>
            <a:pPr algn="l">
              <a:lnSpc>
                <a:spcPct val="80000"/>
              </a:lnSpc>
            </a:pPr>
            <a:r>
              <a:rPr lang="en-US" sz="1600" dirty="0" smtClean="0">
                <a:hlinkClick r:id="rId9"/>
              </a:rPr>
              <a:t>Game 3</a:t>
            </a:r>
            <a:r>
              <a:rPr lang="en-US" sz="1600" dirty="0" smtClean="0"/>
              <a:t>: </a:t>
            </a:r>
          </a:p>
          <a:p>
            <a:pPr algn="l">
              <a:lnSpc>
                <a:spcPct val="80000"/>
              </a:lnSpc>
            </a:pPr>
            <a:r>
              <a:rPr lang="en-US" sz="1400" dirty="0"/>
              <a:t>Categories</a:t>
            </a:r>
            <a:r>
              <a:rPr lang="en-US" sz="1400" dirty="0" smtClean="0"/>
              <a:t>:  kinetics, energy of reactions, equilibrium, entropy, acids, bases and salts</a:t>
            </a:r>
          </a:p>
          <a:p>
            <a:pPr algn="l">
              <a:lnSpc>
                <a:spcPct val="80000"/>
              </a:lnSpc>
            </a:pPr>
            <a:endParaRPr lang="en-US" sz="1400" dirty="0"/>
          </a:p>
          <a:p>
            <a:pPr algn="l">
              <a:lnSpc>
                <a:spcPct val="80000"/>
              </a:lnSpc>
            </a:pPr>
            <a:r>
              <a:rPr lang="en-US" sz="1600" dirty="0" smtClean="0">
                <a:hlinkClick r:id="rId10"/>
              </a:rPr>
              <a:t>Game 4</a:t>
            </a:r>
            <a:r>
              <a:rPr lang="en-US" sz="1600" dirty="0" smtClean="0"/>
              <a:t>:  </a:t>
            </a:r>
            <a:endParaRPr lang="en-US" sz="1600" dirty="0"/>
          </a:p>
          <a:p>
            <a:pPr algn="l">
              <a:lnSpc>
                <a:spcPct val="80000"/>
              </a:lnSpc>
            </a:pPr>
            <a:r>
              <a:rPr lang="en-US" sz="1400" dirty="0" smtClean="0">
                <a:solidFill>
                  <a:srgbClr val="000000"/>
                </a:solidFill>
              </a:rPr>
              <a:t>Categories: redox, </a:t>
            </a:r>
            <a:r>
              <a:rPr lang="en-US" sz="1400" dirty="0" err="1" smtClean="0">
                <a:solidFill>
                  <a:srgbClr val="000000"/>
                </a:solidFill>
              </a:rPr>
              <a:t>electrochem</a:t>
            </a:r>
            <a:r>
              <a:rPr lang="en-US" sz="1400" dirty="0" smtClean="0">
                <a:solidFill>
                  <a:srgbClr val="000000"/>
                </a:solidFill>
              </a:rPr>
              <a:t>, organic </a:t>
            </a:r>
            <a:r>
              <a:rPr lang="en-US" sz="1400" dirty="0" err="1" smtClean="0">
                <a:solidFill>
                  <a:srgbClr val="000000"/>
                </a:solidFill>
              </a:rPr>
              <a:t>chem</a:t>
            </a:r>
            <a:r>
              <a:rPr lang="en-US" sz="1400" dirty="0" smtClean="0">
                <a:solidFill>
                  <a:srgbClr val="000000"/>
                </a:solidFill>
              </a:rPr>
              <a:t>, nuclear </a:t>
            </a:r>
            <a:r>
              <a:rPr lang="en-US" sz="1400" dirty="0" err="1" smtClean="0">
                <a:solidFill>
                  <a:srgbClr val="000000"/>
                </a:solidFill>
              </a:rPr>
              <a:t>chem</a:t>
            </a:r>
            <a:r>
              <a:rPr lang="en-US" sz="1400" dirty="0" smtClean="0">
                <a:solidFill>
                  <a:srgbClr val="000000"/>
                </a:solidFill>
              </a:rPr>
              <a:t>, potpourri</a:t>
            </a:r>
          </a:p>
          <a:p>
            <a:pPr algn="l">
              <a:lnSpc>
                <a:spcPct val="80000"/>
              </a:lnSpc>
            </a:pPr>
            <a:endParaRPr lang="en-US" sz="1800" dirty="0" smtClean="0"/>
          </a:p>
          <a:p>
            <a:pPr algn="l">
              <a:lnSpc>
                <a:spcPct val="80000"/>
              </a:lnSpc>
            </a:pPr>
            <a:r>
              <a:rPr lang="en-US" sz="1600" dirty="0" smtClean="0">
                <a:hlinkClick r:id="rId11"/>
              </a:rPr>
              <a:t>4 Game Pack</a:t>
            </a:r>
            <a:r>
              <a:rPr lang="en-US" sz="1800" dirty="0" smtClean="0"/>
              <a:t>:  </a:t>
            </a:r>
          </a:p>
          <a:p>
            <a:pPr algn="l">
              <a:lnSpc>
                <a:spcPct val="80000"/>
              </a:lnSpc>
            </a:pPr>
            <a:r>
              <a:rPr lang="en-US" sz="1400" dirty="0" smtClean="0"/>
              <a:t>Get all four games for the most complete  and exciting review  for the chemistry Regents exam, and save.</a:t>
            </a:r>
            <a:endParaRPr lang="en-US" sz="1800" dirty="0"/>
          </a:p>
        </p:txBody>
      </p:sp>
    </p:spTree>
    <p:extLst>
      <p:ext uri="{BB962C8B-B14F-4D97-AF65-F5344CB8AC3E}">
        <p14:creationId xmlns:p14="http://schemas.microsoft.com/office/powerpoint/2010/main" val="4194945846"/>
      </p:ext>
    </p:extLst>
  </p:cSld>
  <p:clrMapOvr>
    <a:masterClrMapping/>
  </p:clrMapOvr>
  <p:transition spd="slow" advClick="0">
    <p:checker/>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59"/>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58"/>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57"/>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56"/>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55"/>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54"/>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53"/>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52"/>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51"/>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50"/>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49"/>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59"/>
                  </p:tgtEl>
                </p:cond>
              </p:nextCondLst>
            </p:seq>
          </p:childTnLst>
        </p:cTn>
      </p:par>
    </p:tnLst>
    <p:bldLst>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2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2290" name="Rectangle 2">
            <a:hlinkClick r:id="rId5" action="ppaction://hlinksldjump"/>
          </p:cNvPr>
          <p:cNvSpPr>
            <a:spLocks noChangeArrowheads="1"/>
          </p:cNvSpPr>
          <p:nvPr/>
        </p:nvSpPr>
        <p:spPr bwMode="auto">
          <a:xfrm>
            <a:off x="838200" y="985677"/>
            <a:ext cx="7373313" cy="4555895"/>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dirty="0">
              <a:solidFill>
                <a:srgbClr val="000000"/>
              </a:solidFill>
            </a:endParaRPr>
          </a:p>
        </p:txBody>
      </p:sp>
      <p:sp>
        <p:nvSpPr>
          <p:cNvPr id="30" name="Text Box 6"/>
          <p:cNvSpPr txBox="1">
            <a:spLocks noChangeArrowheads="1"/>
          </p:cNvSpPr>
          <p:nvPr/>
        </p:nvSpPr>
        <p:spPr bwMode="auto">
          <a:xfrm>
            <a:off x="-10886" y="-1"/>
            <a:ext cx="8773886" cy="954107"/>
          </a:xfrm>
          <a:prstGeom prst="rect">
            <a:avLst/>
          </a:prstGeom>
          <a:solidFill>
            <a:srgbClr val="FFFF99"/>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0">
              <a:defRPr/>
            </a:pPr>
            <a:r>
              <a:rPr lang="en-US" sz="2800" b="1" dirty="0" smtClean="0">
                <a:solidFill>
                  <a:srgbClr val="000000"/>
                </a:solidFill>
              </a:rPr>
              <a:t>    </a:t>
            </a:r>
            <a:r>
              <a:rPr lang="en-US" sz="2800" b="1" dirty="0" smtClean="0">
                <a:solidFill>
                  <a:srgbClr val="000000"/>
                </a:solidFill>
                <a:latin typeface="Times New Roman"/>
              </a:rPr>
              <a:t>Explain, Describe</a:t>
            </a:r>
            <a:endParaRPr lang="en-US" sz="2800" b="1" dirty="0">
              <a:solidFill>
                <a:srgbClr val="000000"/>
              </a:solidFill>
              <a:latin typeface="Times New Roman"/>
            </a:endParaRPr>
          </a:p>
          <a:p>
            <a:pPr>
              <a:defRPr/>
            </a:pPr>
            <a:endParaRPr lang="en-US" sz="2800" b="1" dirty="0" smtClean="0">
              <a:solidFill>
                <a:srgbClr val="000000"/>
              </a:solidFill>
            </a:endParaRPr>
          </a:p>
        </p:txBody>
      </p:sp>
      <p:sp>
        <p:nvSpPr>
          <p:cNvPr id="36" name="Rounded Rectangle 35"/>
          <p:cNvSpPr/>
          <p:nvPr/>
        </p:nvSpPr>
        <p:spPr bwMode="auto">
          <a:xfrm>
            <a:off x="7970790"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600</a:t>
            </a:r>
          </a:p>
          <a:p>
            <a:pPr>
              <a:defRPr/>
            </a:pPr>
            <a:r>
              <a:rPr lang="en-US" sz="1400" b="1" dirty="0" smtClean="0">
                <a:solidFill>
                  <a:srgbClr val="FFFFFF"/>
                </a:solidFill>
              </a:rPr>
              <a:t>Points</a:t>
            </a:r>
            <a:endParaRPr lang="en-US" sz="1400" b="1" dirty="0">
              <a:solidFill>
                <a:srgbClr val="FFFFFF"/>
              </a:solidFill>
            </a:endParaRPr>
          </a:p>
        </p:txBody>
      </p:sp>
      <p:sp>
        <p:nvSpPr>
          <p:cNvPr id="28" name="TextBox 27"/>
          <p:cNvSpPr txBox="1"/>
          <p:nvPr/>
        </p:nvSpPr>
        <p:spPr>
          <a:xfrm>
            <a:off x="-38801" y="121718"/>
            <a:ext cx="940052" cy="707886"/>
          </a:xfrm>
          <a:prstGeom prst="rect">
            <a:avLst/>
          </a:prstGeom>
          <a:noFill/>
        </p:spPr>
        <p:txBody>
          <a:bodyPr wrap="square" rtlCol="0">
            <a:spAutoFit/>
          </a:bodyPr>
          <a:lstStyle/>
          <a:p>
            <a:r>
              <a:rPr lang="en-US" sz="2000" b="1" dirty="0" smtClean="0">
                <a:solidFill>
                  <a:srgbClr val="000000"/>
                </a:solidFill>
              </a:rPr>
              <a:t>Jan 2008</a:t>
            </a:r>
            <a:endParaRPr lang="en-US" sz="2000" b="1" dirty="0">
              <a:solidFill>
                <a:srgbClr val="000000"/>
              </a:solidFill>
            </a:endParaRPr>
          </a:p>
        </p:txBody>
      </p:sp>
      <p:sp>
        <p:nvSpPr>
          <p:cNvPr id="66" name="TextBox 3"/>
          <p:cNvSpPr txBox="1">
            <a:spLocks noChangeArrowheads="1"/>
          </p:cNvSpPr>
          <p:nvPr/>
        </p:nvSpPr>
        <p:spPr bwMode="auto">
          <a:xfrm>
            <a:off x="3505200" y="6495634"/>
            <a:ext cx="23622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67" name="Oval 66"/>
          <p:cNvSpPr>
            <a:spLocks noChangeArrowheads="1"/>
          </p:cNvSpPr>
          <p:nvPr/>
        </p:nvSpPr>
        <p:spPr bwMode="auto">
          <a:xfrm>
            <a:off x="6858000" y="5281727"/>
            <a:ext cx="1668463" cy="1235075"/>
          </a:xfrm>
          <a:prstGeom prst="ellipse">
            <a:avLst/>
          </a:prstGeom>
          <a:solidFill>
            <a:srgbClr val="0066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chemeClr val="bg1"/>
                </a:solidFill>
              </a:rPr>
              <a:t>Times up</a:t>
            </a:r>
          </a:p>
        </p:txBody>
      </p:sp>
      <p:sp>
        <p:nvSpPr>
          <p:cNvPr id="68" name="Oval 67"/>
          <p:cNvSpPr>
            <a:spLocks noChangeArrowheads="1"/>
          </p:cNvSpPr>
          <p:nvPr/>
        </p:nvSpPr>
        <p:spPr bwMode="auto">
          <a:xfrm>
            <a:off x="6858000" y="5281727"/>
            <a:ext cx="1668463" cy="1235075"/>
          </a:xfrm>
          <a:prstGeom prst="ellipse">
            <a:avLst/>
          </a:prstGeom>
          <a:solidFill>
            <a:srgbClr val="0066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1</a:t>
            </a:r>
          </a:p>
        </p:txBody>
      </p:sp>
      <p:sp>
        <p:nvSpPr>
          <p:cNvPr id="69" name="Oval 68"/>
          <p:cNvSpPr>
            <a:spLocks noChangeArrowheads="1"/>
          </p:cNvSpPr>
          <p:nvPr/>
        </p:nvSpPr>
        <p:spPr bwMode="auto">
          <a:xfrm>
            <a:off x="6858000" y="5281727"/>
            <a:ext cx="1668463" cy="1235075"/>
          </a:xfrm>
          <a:prstGeom prst="ellipse">
            <a:avLst/>
          </a:prstGeom>
          <a:solidFill>
            <a:srgbClr val="0066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2</a:t>
            </a:r>
          </a:p>
        </p:txBody>
      </p:sp>
      <p:sp>
        <p:nvSpPr>
          <p:cNvPr id="70" name="Oval 69"/>
          <p:cNvSpPr>
            <a:spLocks noChangeArrowheads="1"/>
          </p:cNvSpPr>
          <p:nvPr/>
        </p:nvSpPr>
        <p:spPr bwMode="auto">
          <a:xfrm>
            <a:off x="6858000" y="5281727"/>
            <a:ext cx="1668463" cy="1235075"/>
          </a:xfrm>
          <a:prstGeom prst="ellipse">
            <a:avLst/>
          </a:prstGeom>
          <a:solidFill>
            <a:srgbClr val="0066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3</a:t>
            </a:r>
          </a:p>
        </p:txBody>
      </p:sp>
      <p:sp>
        <p:nvSpPr>
          <p:cNvPr id="71" name="Oval 70"/>
          <p:cNvSpPr>
            <a:spLocks noChangeArrowheads="1"/>
          </p:cNvSpPr>
          <p:nvPr/>
        </p:nvSpPr>
        <p:spPr bwMode="auto">
          <a:xfrm>
            <a:off x="6858000" y="5281727"/>
            <a:ext cx="1668463" cy="1235075"/>
          </a:xfrm>
          <a:prstGeom prst="ellipse">
            <a:avLst/>
          </a:prstGeom>
          <a:solidFill>
            <a:srgbClr val="0066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4</a:t>
            </a:r>
          </a:p>
        </p:txBody>
      </p:sp>
      <p:sp>
        <p:nvSpPr>
          <p:cNvPr id="72" name="Oval 71"/>
          <p:cNvSpPr>
            <a:spLocks noChangeArrowheads="1"/>
          </p:cNvSpPr>
          <p:nvPr/>
        </p:nvSpPr>
        <p:spPr bwMode="auto">
          <a:xfrm>
            <a:off x="6858000" y="5281727"/>
            <a:ext cx="1668463" cy="1235075"/>
          </a:xfrm>
          <a:prstGeom prst="ellipse">
            <a:avLst/>
          </a:prstGeom>
          <a:solidFill>
            <a:srgbClr val="0066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5</a:t>
            </a:r>
          </a:p>
        </p:txBody>
      </p:sp>
      <p:sp>
        <p:nvSpPr>
          <p:cNvPr id="73" name="Oval 72"/>
          <p:cNvSpPr>
            <a:spLocks noChangeArrowheads="1"/>
          </p:cNvSpPr>
          <p:nvPr/>
        </p:nvSpPr>
        <p:spPr bwMode="auto">
          <a:xfrm>
            <a:off x="6858000" y="5281727"/>
            <a:ext cx="1668463" cy="1235075"/>
          </a:xfrm>
          <a:prstGeom prst="ellipse">
            <a:avLst/>
          </a:prstGeom>
          <a:solidFill>
            <a:srgbClr val="0066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6</a:t>
            </a:r>
          </a:p>
        </p:txBody>
      </p:sp>
      <p:sp>
        <p:nvSpPr>
          <p:cNvPr id="74" name="Oval 73"/>
          <p:cNvSpPr>
            <a:spLocks noChangeArrowheads="1"/>
          </p:cNvSpPr>
          <p:nvPr/>
        </p:nvSpPr>
        <p:spPr bwMode="auto">
          <a:xfrm>
            <a:off x="6858000" y="5281727"/>
            <a:ext cx="1668463" cy="1235075"/>
          </a:xfrm>
          <a:prstGeom prst="ellipse">
            <a:avLst/>
          </a:prstGeom>
          <a:solidFill>
            <a:srgbClr val="0066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7</a:t>
            </a:r>
          </a:p>
        </p:txBody>
      </p:sp>
      <p:sp>
        <p:nvSpPr>
          <p:cNvPr id="75" name="Oval 74"/>
          <p:cNvSpPr>
            <a:spLocks noChangeArrowheads="1"/>
          </p:cNvSpPr>
          <p:nvPr/>
        </p:nvSpPr>
        <p:spPr bwMode="auto">
          <a:xfrm>
            <a:off x="6858000" y="5281727"/>
            <a:ext cx="1668463" cy="1235075"/>
          </a:xfrm>
          <a:prstGeom prst="ellipse">
            <a:avLst/>
          </a:prstGeom>
          <a:solidFill>
            <a:srgbClr val="0066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8</a:t>
            </a:r>
          </a:p>
        </p:txBody>
      </p:sp>
      <p:sp>
        <p:nvSpPr>
          <p:cNvPr id="76" name="Oval 75"/>
          <p:cNvSpPr>
            <a:spLocks noChangeArrowheads="1"/>
          </p:cNvSpPr>
          <p:nvPr/>
        </p:nvSpPr>
        <p:spPr bwMode="auto">
          <a:xfrm>
            <a:off x="6858000" y="5281727"/>
            <a:ext cx="1668463" cy="1235075"/>
          </a:xfrm>
          <a:prstGeom prst="ellipse">
            <a:avLst/>
          </a:prstGeom>
          <a:solidFill>
            <a:srgbClr val="0066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9</a:t>
            </a:r>
          </a:p>
        </p:txBody>
      </p:sp>
      <p:sp>
        <p:nvSpPr>
          <p:cNvPr id="77" name="Oval 2"/>
          <p:cNvSpPr>
            <a:spLocks noChangeArrowheads="1"/>
          </p:cNvSpPr>
          <p:nvPr/>
        </p:nvSpPr>
        <p:spPr bwMode="auto">
          <a:xfrm>
            <a:off x="6858000" y="5281727"/>
            <a:ext cx="1668463" cy="1235075"/>
          </a:xfrm>
          <a:prstGeom prst="ellipse">
            <a:avLst/>
          </a:prstGeom>
          <a:solidFill>
            <a:srgbClr val="0066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10</a:t>
            </a:r>
          </a:p>
        </p:txBody>
      </p:sp>
      <p:sp>
        <p:nvSpPr>
          <p:cNvPr id="78"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t>Timer: Click to  countdown</a:t>
            </a:r>
          </a:p>
        </p:txBody>
      </p:sp>
      <p:sp>
        <p:nvSpPr>
          <p:cNvPr id="23" name="Right Arrow 22">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
        <p:nvSpPr>
          <p:cNvPr id="24" name="TextBox 23"/>
          <p:cNvSpPr txBox="1"/>
          <p:nvPr/>
        </p:nvSpPr>
        <p:spPr>
          <a:xfrm>
            <a:off x="1071676" y="1391710"/>
            <a:ext cx="6887082" cy="3877985"/>
          </a:xfrm>
          <a:prstGeom prst="rect">
            <a:avLst/>
          </a:prstGeom>
          <a:solidFill>
            <a:srgbClr val="0066FF"/>
          </a:solidFill>
        </p:spPr>
        <p:txBody>
          <a:bodyPr wrap="square" rtlCol="0">
            <a:spAutoFit/>
          </a:bodyPr>
          <a:lstStyle/>
          <a:p>
            <a:pPr algn="l">
              <a:lnSpc>
                <a:spcPct val="80000"/>
              </a:lnSpc>
            </a:pPr>
            <a:r>
              <a:rPr lang="en-US" dirty="0" smtClean="0"/>
              <a:t>In this Double Jeopardy Round preview:</a:t>
            </a:r>
          </a:p>
          <a:p>
            <a:pPr algn="l">
              <a:lnSpc>
                <a:spcPct val="80000"/>
              </a:lnSpc>
            </a:pPr>
            <a:r>
              <a:rPr lang="en-US" sz="1800" dirty="0" smtClean="0"/>
              <a:t>Only the 200-point questions are available.</a:t>
            </a:r>
          </a:p>
          <a:p>
            <a:pPr algn="l">
              <a:lnSpc>
                <a:spcPct val="80000"/>
              </a:lnSpc>
            </a:pPr>
            <a:endParaRPr lang="en-US" sz="1100" dirty="0"/>
          </a:p>
          <a:p>
            <a:pPr algn="l">
              <a:lnSpc>
                <a:spcPct val="80000"/>
              </a:lnSpc>
            </a:pPr>
            <a:r>
              <a:rPr lang="en-US" sz="1800" dirty="0" smtClean="0"/>
              <a:t>The rest of the questions are available with purchase.</a:t>
            </a:r>
          </a:p>
          <a:p>
            <a:pPr algn="l">
              <a:lnSpc>
                <a:spcPct val="80000"/>
              </a:lnSpc>
            </a:pPr>
            <a:endParaRPr lang="en-US" sz="1100" dirty="0"/>
          </a:p>
          <a:p>
            <a:pPr algn="l">
              <a:lnSpc>
                <a:spcPct val="80000"/>
              </a:lnSpc>
            </a:pPr>
            <a:r>
              <a:rPr lang="en-US" sz="1800" dirty="0" smtClean="0">
                <a:hlinkClick r:id="rId7"/>
              </a:rPr>
              <a:t>Game 1</a:t>
            </a:r>
            <a:r>
              <a:rPr lang="en-US" sz="1800" dirty="0" smtClean="0"/>
              <a:t>: Purchase  the full version of this  Game from </a:t>
            </a:r>
            <a:r>
              <a:rPr lang="en-US" sz="1800" dirty="0" err="1" smtClean="0"/>
              <a:t>TpT</a:t>
            </a:r>
            <a:endParaRPr lang="en-US" sz="1800" dirty="0" smtClean="0"/>
          </a:p>
          <a:p>
            <a:pPr algn="l">
              <a:lnSpc>
                <a:spcPct val="80000"/>
              </a:lnSpc>
            </a:pPr>
            <a:endParaRPr lang="en-US" sz="1100" dirty="0" smtClean="0"/>
          </a:p>
          <a:p>
            <a:pPr algn="l">
              <a:lnSpc>
                <a:spcPct val="80000"/>
              </a:lnSpc>
            </a:pPr>
            <a:r>
              <a:rPr lang="en-US" sz="1800" dirty="0" smtClean="0">
                <a:solidFill>
                  <a:srgbClr val="FF0000"/>
                </a:solidFill>
              </a:rPr>
              <a:t>Also available: </a:t>
            </a:r>
          </a:p>
          <a:p>
            <a:pPr algn="l">
              <a:lnSpc>
                <a:spcPct val="80000"/>
              </a:lnSpc>
            </a:pPr>
            <a:r>
              <a:rPr lang="en-US" sz="1600" dirty="0" smtClean="0">
                <a:hlinkClick r:id="rId8"/>
              </a:rPr>
              <a:t>Game 2</a:t>
            </a:r>
            <a:r>
              <a:rPr lang="en-US" sz="1600" dirty="0" smtClean="0"/>
              <a:t>:</a:t>
            </a:r>
          </a:p>
          <a:p>
            <a:pPr algn="l">
              <a:lnSpc>
                <a:spcPct val="80000"/>
              </a:lnSpc>
            </a:pPr>
            <a:r>
              <a:rPr lang="en-US" sz="1400" dirty="0" smtClean="0"/>
              <a:t>Categories: </a:t>
            </a:r>
            <a:r>
              <a:rPr lang="en-US" sz="1400" dirty="0"/>
              <a:t>bonding, substances,  nomenclature, reactions &amp; equation,</a:t>
            </a:r>
            <a:r>
              <a:rPr lang="en-US" sz="1400" dirty="0" smtClean="0"/>
              <a:t> moles &amp; stoichiometry</a:t>
            </a:r>
          </a:p>
          <a:p>
            <a:pPr algn="l">
              <a:lnSpc>
                <a:spcPct val="80000"/>
              </a:lnSpc>
            </a:pPr>
            <a:endParaRPr lang="en-US" sz="1050" dirty="0"/>
          </a:p>
          <a:p>
            <a:pPr algn="l">
              <a:lnSpc>
                <a:spcPct val="80000"/>
              </a:lnSpc>
            </a:pPr>
            <a:r>
              <a:rPr lang="en-US" sz="1600" dirty="0" smtClean="0">
                <a:hlinkClick r:id="rId9"/>
              </a:rPr>
              <a:t>Game 3</a:t>
            </a:r>
            <a:r>
              <a:rPr lang="en-US" sz="1600" dirty="0" smtClean="0"/>
              <a:t>: </a:t>
            </a:r>
          </a:p>
          <a:p>
            <a:pPr algn="l">
              <a:lnSpc>
                <a:spcPct val="80000"/>
              </a:lnSpc>
            </a:pPr>
            <a:r>
              <a:rPr lang="en-US" sz="1400" dirty="0"/>
              <a:t>Categories</a:t>
            </a:r>
            <a:r>
              <a:rPr lang="en-US" sz="1400" dirty="0" smtClean="0"/>
              <a:t>:  kinetics, energy of reactions, equilibrium, entropy, acids, bases and salts</a:t>
            </a:r>
          </a:p>
          <a:p>
            <a:pPr algn="l">
              <a:lnSpc>
                <a:spcPct val="80000"/>
              </a:lnSpc>
            </a:pPr>
            <a:endParaRPr lang="en-US" sz="1400" dirty="0"/>
          </a:p>
          <a:p>
            <a:pPr algn="l">
              <a:lnSpc>
                <a:spcPct val="80000"/>
              </a:lnSpc>
            </a:pPr>
            <a:r>
              <a:rPr lang="en-US" sz="1600" dirty="0" smtClean="0">
                <a:hlinkClick r:id="rId10"/>
              </a:rPr>
              <a:t>Game 4</a:t>
            </a:r>
            <a:r>
              <a:rPr lang="en-US" sz="1600" dirty="0" smtClean="0"/>
              <a:t>:  </a:t>
            </a:r>
            <a:endParaRPr lang="en-US" sz="1600" dirty="0"/>
          </a:p>
          <a:p>
            <a:pPr algn="l">
              <a:lnSpc>
                <a:spcPct val="80000"/>
              </a:lnSpc>
            </a:pPr>
            <a:r>
              <a:rPr lang="en-US" sz="1400" dirty="0" smtClean="0">
                <a:solidFill>
                  <a:srgbClr val="000000"/>
                </a:solidFill>
              </a:rPr>
              <a:t>Categories: redox, </a:t>
            </a:r>
            <a:r>
              <a:rPr lang="en-US" sz="1400" dirty="0" err="1" smtClean="0">
                <a:solidFill>
                  <a:srgbClr val="000000"/>
                </a:solidFill>
              </a:rPr>
              <a:t>electrochem</a:t>
            </a:r>
            <a:r>
              <a:rPr lang="en-US" sz="1400" dirty="0" smtClean="0">
                <a:solidFill>
                  <a:srgbClr val="000000"/>
                </a:solidFill>
              </a:rPr>
              <a:t>, organic </a:t>
            </a:r>
            <a:r>
              <a:rPr lang="en-US" sz="1400" dirty="0" err="1" smtClean="0">
                <a:solidFill>
                  <a:srgbClr val="000000"/>
                </a:solidFill>
              </a:rPr>
              <a:t>chem</a:t>
            </a:r>
            <a:r>
              <a:rPr lang="en-US" sz="1400" dirty="0" smtClean="0">
                <a:solidFill>
                  <a:srgbClr val="000000"/>
                </a:solidFill>
              </a:rPr>
              <a:t>, nuclear </a:t>
            </a:r>
            <a:r>
              <a:rPr lang="en-US" sz="1400" dirty="0" err="1" smtClean="0">
                <a:solidFill>
                  <a:srgbClr val="000000"/>
                </a:solidFill>
              </a:rPr>
              <a:t>chem</a:t>
            </a:r>
            <a:r>
              <a:rPr lang="en-US" sz="1400" dirty="0" smtClean="0">
                <a:solidFill>
                  <a:srgbClr val="000000"/>
                </a:solidFill>
              </a:rPr>
              <a:t>, potpourri</a:t>
            </a:r>
          </a:p>
          <a:p>
            <a:pPr algn="l">
              <a:lnSpc>
                <a:spcPct val="80000"/>
              </a:lnSpc>
            </a:pPr>
            <a:endParaRPr lang="en-US" sz="1800" dirty="0" smtClean="0"/>
          </a:p>
          <a:p>
            <a:pPr algn="l">
              <a:lnSpc>
                <a:spcPct val="80000"/>
              </a:lnSpc>
            </a:pPr>
            <a:r>
              <a:rPr lang="en-US" sz="1600" dirty="0" smtClean="0">
                <a:hlinkClick r:id="rId11"/>
              </a:rPr>
              <a:t>4 Game Pack</a:t>
            </a:r>
            <a:r>
              <a:rPr lang="en-US" sz="1800" dirty="0" smtClean="0"/>
              <a:t>:  </a:t>
            </a:r>
          </a:p>
          <a:p>
            <a:pPr algn="l">
              <a:lnSpc>
                <a:spcPct val="80000"/>
              </a:lnSpc>
            </a:pPr>
            <a:r>
              <a:rPr lang="en-US" sz="1400" dirty="0" smtClean="0"/>
              <a:t>Get all four games for the most complete  and exciting review  for the chemistry Regents exam, and save.</a:t>
            </a:r>
            <a:endParaRPr lang="en-US" sz="1800" dirty="0"/>
          </a:p>
        </p:txBody>
      </p:sp>
    </p:spTree>
    <p:extLst>
      <p:ext uri="{BB962C8B-B14F-4D97-AF65-F5344CB8AC3E}">
        <p14:creationId xmlns:p14="http://schemas.microsoft.com/office/powerpoint/2010/main" val="1497013311"/>
      </p:ext>
    </p:extLst>
  </p:cSld>
  <p:clrMapOvr>
    <a:masterClrMapping/>
  </p:clrMapOvr>
  <p:transition spd="slow" advClick="0">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77"/>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76"/>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75"/>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74"/>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73"/>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72"/>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71"/>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70"/>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69"/>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68"/>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67"/>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77"/>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2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4338" name="Rectangle 2">
            <a:hlinkClick r:id="rId5" action="ppaction://hlinksldjump"/>
          </p:cNvPr>
          <p:cNvSpPr>
            <a:spLocks noChangeArrowheads="1"/>
          </p:cNvSpPr>
          <p:nvPr/>
        </p:nvSpPr>
        <p:spPr bwMode="auto">
          <a:xfrm>
            <a:off x="928259" y="999181"/>
            <a:ext cx="7391400" cy="4760894"/>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dirty="0">
              <a:solidFill>
                <a:srgbClr val="000000"/>
              </a:solidFill>
            </a:endParaRPr>
          </a:p>
        </p:txBody>
      </p:sp>
      <p:sp>
        <p:nvSpPr>
          <p:cNvPr id="33" name="Text Box 6"/>
          <p:cNvSpPr txBox="1">
            <a:spLocks noChangeArrowheads="1"/>
          </p:cNvSpPr>
          <p:nvPr/>
        </p:nvSpPr>
        <p:spPr bwMode="auto">
          <a:xfrm>
            <a:off x="-10886" y="-1"/>
            <a:ext cx="8773886" cy="954107"/>
          </a:xfrm>
          <a:prstGeom prst="rect">
            <a:avLst/>
          </a:prstGeom>
          <a:solidFill>
            <a:srgbClr val="FFFF99"/>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0">
              <a:defRPr/>
            </a:pPr>
            <a:r>
              <a:rPr lang="en-US" sz="2800" b="1" dirty="0" smtClean="0">
                <a:solidFill>
                  <a:srgbClr val="000000"/>
                </a:solidFill>
              </a:rPr>
              <a:t>    </a:t>
            </a:r>
            <a:r>
              <a:rPr lang="en-US" sz="2800" b="1" dirty="0" smtClean="0">
                <a:solidFill>
                  <a:srgbClr val="000000"/>
                </a:solidFill>
                <a:latin typeface="Times New Roman"/>
              </a:rPr>
              <a:t>Explain, Describe</a:t>
            </a:r>
            <a:endParaRPr lang="en-US" sz="2800" b="1" dirty="0">
              <a:solidFill>
                <a:srgbClr val="000000"/>
              </a:solidFill>
              <a:latin typeface="Times New Roman"/>
            </a:endParaRPr>
          </a:p>
          <a:p>
            <a:pPr>
              <a:defRPr/>
            </a:pPr>
            <a:endParaRPr lang="en-US" sz="2800" b="1" dirty="0" smtClean="0">
              <a:solidFill>
                <a:srgbClr val="000000"/>
              </a:solidFill>
            </a:endParaRPr>
          </a:p>
        </p:txBody>
      </p:sp>
      <p:sp>
        <p:nvSpPr>
          <p:cNvPr id="34" name="Rounded Rectangle 33"/>
          <p:cNvSpPr/>
          <p:nvPr/>
        </p:nvSpPr>
        <p:spPr bwMode="auto">
          <a:xfrm>
            <a:off x="7970790"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800</a:t>
            </a:r>
          </a:p>
          <a:p>
            <a:pPr>
              <a:defRPr/>
            </a:pPr>
            <a:r>
              <a:rPr lang="en-US" sz="1400" b="1" dirty="0" smtClean="0">
                <a:solidFill>
                  <a:srgbClr val="FFFFFF"/>
                </a:solidFill>
              </a:rPr>
              <a:t>Points</a:t>
            </a:r>
            <a:endParaRPr lang="en-US" sz="1400" b="1" dirty="0">
              <a:solidFill>
                <a:srgbClr val="FFFFFF"/>
              </a:solidFill>
            </a:endParaRPr>
          </a:p>
        </p:txBody>
      </p:sp>
      <p:sp>
        <p:nvSpPr>
          <p:cNvPr id="2" name="TextBox 1"/>
          <p:cNvSpPr txBox="1"/>
          <p:nvPr/>
        </p:nvSpPr>
        <p:spPr>
          <a:xfrm>
            <a:off x="134293" y="243438"/>
            <a:ext cx="801987" cy="707886"/>
          </a:xfrm>
          <a:prstGeom prst="rect">
            <a:avLst/>
          </a:prstGeom>
          <a:noFill/>
        </p:spPr>
        <p:txBody>
          <a:bodyPr wrap="square" rtlCol="0">
            <a:spAutoFit/>
          </a:bodyPr>
          <a:lstStyle/>
          <a:p>
            <a:r>
              <a:rPr lang="en-US" sz="2000" b="1" dirty="0" smtClean="0">
                <a:solidFill>
                  <a:srgbClr val="000000"/>
                </a:solidFill>
              </a:rPr>
              <a:t>Jun 2007</a:t>
            </a:r>
            <a:endParaRPr lang="en-US" sz="2000" b="1" dirty="0">
              <a:solidFill>
                <a:srgbClr val="000000"/>
              </a:solidFill>
            </a:endParaRPr>
          </a:p>
        </p:txBody>
      </p:sp>
      <p:sp>
        <p:nvSpPr>
          <p:cNvPr id="37"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t>Timer: Click to  countdown</a:t>
            </a:r>
          </a:p>
        </p:txBody>
      </p:sp>
      <p:sp>
        <p:nvSpPr>
          <p:cNvPr id="42" name="TextBox 3"/>
          <p:cNvSpPr txBox="1">
            <a:spLocks noChangeArrowheads="1"/>
          </p:cNvSpPr>
          <p:nvPr/>
        </p:nvSpPr>
        <p:spPr bwMode="auto">
          <a:xfrm>
            <a:off x="3505200" y="6495634"/>
            <a:ext cx="23622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49" name="Oval 48"/>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t>Times up</a:t>
            </a:r>
          </a:p>
        </p:txBody>
      </p:sp>
      <p:sp>
        <p:nvSpPr>
          <p:cNvPr id="50" name="Oval 49"/>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1</a:t>
            </a:r>
          </a:p>
        </p:txBody>
      </p:sp>
      <p:sp>
        <p:nvSpPr>
          <p:cNvPr id="51" name="Oval 50"/>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2</a:t>
            </a:r>
          </a:p>
        </p:txBody>
      </p:sp>
      <p:sp>
        <p:nvSpPr>
          <p:cNvPr id="52" name="Oval 51"/>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3</a:t>
            </a:r>
          </a:p>
        </p:txBody>
      </p:sp>
      <p:sp>
        <p:nvSpPr>
          <p:cNvPr id="53" name="Oval 5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4</a:t>
            </a:r>
          </a:p>
        </p:txBody>
      </p:sp>
      <p:sp>
        <p:nvSpPr>
          <p:cNvPr id="54" name="Oval 53"/>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5</a:t>
            </a:r>
          </a:p>
        </p:txBody>
      </p:sp>
      <p:sp>
        <p:nvSpPr>
          <p:cNvPr id="55" name="Oval 54"/>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6</a:t>
            </a:r>
          </a:p>
        </p:txBody>
      </p:sp>
      <p:sp>
        <p:nvSpPr>
          <p:cNvPr id="56" name="Oval 55"/>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7</a:t>
            </a:r>
          </a:p>
        </p:txBody>
      </p:sp>
      <p:sp>
        <p:nvSpPr>
          <p:cNvPr id="57" name="Oval 56"/>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8</a:t>
            </a:r>
          </a:p>
        </p:txBody>
      </p:sp>
      <p:sp>
        <p:nvSpPr>
          <p:cNvPr id="58" name="Oval 57"/>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9</a:t>
            </a:r>
          </a:p>
        </p:txBody>
      </p:sp>
      <p:sp>
        <p:nvSpPr>
          <p:cNvPr id="59" name="Oval 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10</a:t>
            </a:r>
          </a:p>
        </p:txBody>
      </p:sp>
      <p:sp>
        <p:nvSpPr>
          <p:cNvPr id="23" name="Right Arrow 22">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
        <p:nvSpPr>
          <p:cNvPr id="25" name="TextBox 24"/>
          <p:cNvSpPr txBox="1"/>
          <p:nvPr/>
        </p:nvSpPr>
        <p:spPr>
          <a:xfrm>
            <a:off x="1059645" y="1440635"/>
            <a:ext cx="6887082" cy="3877985"/>
          </a:xfrm>
          <a:prstGeom prst="rect">
            <a:avLst/>
          </a:prstGeom>
          <a:solidFill>
            <a:srgbClr val="0066FF"/>
          </a:solidFill>
        </p:spPr>
        <p:txBody>
          <a:bodyPr wrap="square" rtlCol="0">
            <a:spAutoFit/>
          </a:bodyPr>
          <a:lstStyle/>
          <a:p>
            <a:pPr algn="l">
              <a:lnSpc>
                <a:spcPct val="80000"/>
              </a:lnSpc>
            </a:pPr>
            <a:r>
              <a:rPr lang="en-US" dirty="0" smtClean="0"/>
              <a:t>In this Double Jeopardy Round preview:</a:t>
            </a:r>
          </a:p>
          <a:p>
            <a:pPr algn="l">
              <a:lnSpc>
                <a:spcPct val="80000"/>
              </a:lnSpc>
            </a:pPr>
            <a:r>
              <a:rPr lang="en-US" sz="1800" dirty="0" smtClean="0"/>
              <a:t>Only the 200-point questions are available.</a:t>
            </a:r>
          </a:p>
          <a:p>
            <a:pPr algn="l">
              <a:lnSpc>
                <a:spcPct val="80000"/>
              </a:lnSpc>
            </a:pPr>
            <a:endParaRPr lang="en-US" sz="1100" dirty="0"/>
          </a:p>
          <a:p>
            <a:pPr algn="l">
              <a:lnSpc>
                <a:spcPct val="80000"/>
              </a:lnSpc>
            </a:pPr>
            <a:r>
              <a:rPr lang="en-US" sz="1800" dirty="0" smtClean="0"/>
              <a:t>The rest of the questions are available with purchase.</a:t>
            </a:r>
          </a:p>
          <a:p>
            <a:pPr algn="l">
              <a:lnSpc>
                <a:spcPct val="80000"/>
              </a:lnSpc>
            </a:pPr>
            <a:endParaRPr lang="en-US" sz="1100" dirty="0"/>
          </a:p>
          <a:p>
            <a:pPr algn="l">
              <a:lnSpc>
                <a:spcPct val="80000"/>
              </a:lnSpc>
            </a:pPr>
            <a:r>
              <a:rPr lang="en-US" sz="1800" dirty="0" smtClean="0">
                <a:hlinkClick r:id="rId7"/>
              </a:rPr>
              <a:t>Game 1</a:t>
            </a:r>
            <a:r>
              <a:rPr lang="en-US" sz="1800" dirty="0" smtClean="0"/>
              <a:t>: Purchase  the full version of this  Game from </a:t>
            </a:r>
            <a:r>
              <a:rPr lang="en-US" sz="1800" dirty="0" err="1" smtClean="0"/>
              <a:t>TpT</a:t>
            </a:r>
            <a:endParaRPr lang="en-US" sz="1800" dirty="0" smtClean="0"/>
          </a:p>
          <a:p>
            <a:pPr algn="l">
              <a:lnSpc>
                <a:spcPct val="80000"/>
              </a:lnSpc>
            </a:pPr>
            <a:endParaRPr lang="en-US" sz="1100" dirty="0" smtClean="0"/>
          </a:p>
          <a:p>
            <a:pPr algn="l">
              <a:lnSpc>
                <a:spcPct val="80000"/>
              </a:lnSpc>
            </a:pPr>
            <a:r>
              <a:rPr lang="en-US" sz="1800" dirty="0" smtClean="0">
                <a:solidFill>
                  <a:srgbClr val="FF0000"/>
                </a:solidFill>
              </a:rPr>
              <a:t>Also available: </a:t>
            </a:r>
          </a:p>
          <a:p>
            <a:pPr algn="l">
              <a:lnSpc>
                <a:spcPct val="80000"/>
              </a:lnSpc>
            </a:pPr>
            <a:r>
              <a:rPr lang="en-US" sz="1600" dirty="0" smtClean="0">
                <a:hlinkClick r:id="rId8"/>
              </a:rPr>
              <a:t>Game 2</a:t>
            </a:r>
            <a:r>
              <a:rPr lang="en-US" sz="1600" dirty="0" smtClean="0"/>
              <a:t>:</a:t>
            </a:r>
          </a:p>
          <a:p>
            <a:pPr algn="l">
              <a:lnSpc>
                <a:spcPct val="80000"/>
              </a:lnSpc>
            </a:pPr>
            <a:r>
              <a:rPr lang="en-US" sz="1400" dirty="0" smtClean="0"/>
              <a:t>Categories: </a:t>
            </a:r>
            <a:r>
              <a:rPr lang="en-US" sz="1400" dirty="0"/>
              <a:t>bonding, substances,  nomenclature, reactions &amp; equation,</a:t>
            </a:r>
            <a:r>
              <a:rPr lang="en-US" sz="1400" dirty="0" smtClean="0"/>
              <a:t> moles &amp; stoichiometry</a:t>
            </a:r>
          </a:p>
          <a:p>
            <a:pPr algn="l">
              <a:lnSpc>
                <a:spcPct val="80000"/>
              </a:lnSpc>
            </a:pPr>
            <a:endParaRPr lang="en-US" sz="1050" dirty="0"/>
          </a:p>
          <a:p>
            <a:pPr algn="l">
              <a:lnSpc>
                <a:spcPct val="80000"/>
              </a:lnSpc>
            </a:pPr>
            <a:r>
              <a:rPr lang="en-US" sz="1600" dirty="0" smtClean="0">
                <a:hlinkClick r:id="rId9"/>
              </a:rPr>
              <a:t>Game 3</a:t>
            </a:r>
            <a:r>
              <a:rPr lang="en-US" sz="1600" dirty="0" smtClean="0"/>
              <a:t>: </a:t>
            </a:r>
          </a:p>
          <a:p>
            <a:pPr algn="l">
              <a:lnSpc>
                <a:spcPct val="80000"/>
              </a:lnSpc>
            </a:pPr>
            <a:r>
              <a:rPr lang="en-US" sz="1400" dirty="0"/>
              <a:t>Categories</a:t>
            </a:r>
            <a:r>
              <a:rPr lang="en-US" sz="1400" dirty="0" smtClean="0"/>
              <a:t>:  kinetics, energy of reactions, equilibrium, entropy, acids, bases and salts</a:t>
            </a:r>
          </a:p>
          <a:p>
            <a:pPr algn="l">
              <a:lnSpc>
                <a:spcPct val="80000"/>
              </a:lnSpc>
            </a:pPr>
            <a:endParaRPr lang="en-US" sz="1400" dirty="0"/>
          </a:p>
          <a:p>
            <a:pPr algn="l">
              <a:lnSpc>
                <a:spcPct val="80000"/>
              </a:lnSpc>
            </a:pPr>
            <a:r>
              <a:rPr lang="en-US" sz="1600" dirty="0" smtClean="0">
                <a:hlinkClick r:id="rId10"/>
              </a:rPr>
              <a:t>Game 4</a:t>
            </a:r>
            <a:r>
              <a:rPr lang="en-US" sz="1600" dirty="0" smtClean="0"/>
              <a:t>:  </a:t>
            </a:r>
            <a:endParaRPr lang="en-US" sz="1600" dirty="0"/>
          </a:p>
          <a:p>
            <a:pPr algn="l">
              <a:lnSpc>
                <a:spcPct val="80000"/>
              </a:lnSpc>
            </a:pPr>
            <a:r>
              <a:rPr lang="en-US" sz="1400" dirty="0" smtClean="0">
                <a:solidFill>
                  <a:srgbClr val="000000"/>
                </a:solidFill>
              </a:rPr>
              <a:t>Categories: redox, </a:t>
            </a:r>
            <a:r>
              <a:rPr lang="en-US" sz="1400" dirty="0" err="1" smtClean="0">
                <a:solidFill>
                  <a:srgbClr val="000000"/>
                </a:solidFill>
              </a:rPr>
              <a:t>electrochem</a:t>
            </a:r>
            <a:r>
              <a:rPr lang="en-US" sz="1400" dirty="0" smtClean="0">
                <a:solidFill>
                  <a:srgbClr val="000000"/>
                </a:solidFill>
              </a:rPr>
              <a:t>, organic </a:t>
            </a:r>
            <a:r>
              <a:rPr lang="en-US" sz="1400" dirty="0" err="1" smtClean="0">
                <a:solidFill>
                  <a:srgbClr val="000000"/>
                </a:solidFill>
              </a:rPr>
              <a:t>chem</a:t>
            </a:r>
            <a:r>
              <a:rPr lang="en-US" sz="1400" dirty="0" smtClean="0">
                <a:solidFill>
                  <a:srgbClr val="000000"/>
                </a:solidFill>
              </a:rPr>
              <a:t>, nuclear </a:t>
            </a:r>
            <a:r>
              <a:rPr lang="en-US" sz="1400" dirty="0" err="1" smtClean="0">
                <a:solidFill>
                  <a:srgbClr val="000000"/>
                </a:solidFill>
              </a:rPr>
              <a:t>chem</a:t>
            </a:r>
            <a:r>
              <a:rPr lang="en-US" sz="1400" dirty="0" smtClean="0">
                <a:solidFill>
                  <a:srgbClr val="000000"/>
                </a:solidFill>
              </a:rPr>
              <a:t>, potpourri</a:t>
            </a:r>
          </a:p>
          <a:p>
            <a:pPr algn="l">
              <a:lnSpc>
                <a:spcPct val="80000"/>
              </a:lnSpc>
            </a:pPr>
            <a:endParaRPr lang="en-US" sz="1800" dirty="0" smtClean="0"/>
          </a:p>
          <a:p>
            <a:pPr algn="l">
              <a:lnSpc>
                <a:spcPct val="80000"/>
              </a:lnSpc>
            </a:pPr>
            <a:r>
              <a:rPr lang="en-US" sz="1600" dirty="0" smtClean="0">
                <a:hlinkClick r:id="rId11"/>
              </a:rPr>
              <a:t>4 Game Pack</a:t>
            </a:r>
            <a:r>
              <a:rPr lang="en-US" sz="1800" dirty="0" smtClean="0"/>
              <a:t>:  </a:t>
            </a:r>
          </a:p>
          <a:p>
            <a:pPr algn="l">
              <a:lnSpc>
                <a:spcPct val="80000"/>
              </a:lnSpc>
            </a:pPr>
            <a:r>
              <a:rPr lang="en-US" sz="1400" dirty="0" smtClean="0"/>
              <a:t>Get all four games for the most complete  and exciting review  for the chemistry Regents exam, and save.</a:t>
            </a:r>
            <a:endParaRPr lang="en-US" sz="1800" dirty="0"/>
          </a:p>
        </p:txBody>
      </p:sp>
    </p:spTree>
    <p:extLst>
      <p:ext uri="{BB962C8B-B14F-4D97-AF65-F5344CB8AC3E}">
        <p14:creationId xmlns:p14="http://schemas.microsoft.com/office/powerpoint/2010/main" val="1473007007"/>
      </p:ext>
    </p:extLst>
  </p:cSld>
  <p:clrMapOvr>
    <a:masterClrMapping/>
  </p:clrMapOvr>
  <p:transition spd="slow" advClick="0">
    <p:split orient="vert"/>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59"/>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58"/>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57"/>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56"/>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55"/>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54"/>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53"/>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52"/>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51"/>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50"/>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49"/>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59"/>
                  </p:tgtEl>
                </p:cond>
              </p:nextCondLst>
            </p:seq>
          </p:childTnLst>
        </p:cTn>
      </p:par>
    </p:tnLst>
    <p:bldLst>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5362" name="Rectangle 2">
            <a:hlinkClick r:id="rId5" action="ppaction://hlinksldjump"/>
          </p:cNvPr>
          <p:cNvSpPr>
            <a:spLocks noChangeArrowheads="1"/>
          </p:cNvSpPr>
          <p:nvPr/>
        </p:nvSpPr>
        <p:spPr bwMode="auto">
          <a:xfrm>
            <a:off x="826882" y="992842"/>
            <a:ext cx="7543800" cy="4608494"/>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dirty="0">
              <a:solidFill>
                <a:srgbClr val="000000"/>
              </a:solidFill>
            </a:endParaRPr>
          </a:p>
        </p:txBody>
      </p:sp>
      <p:sp>
        <p:nvSpPr>
          <p:cNvPr id="33" name="Text Box 6"/>
          <p:cNvSpPr txBox="1">
            <a:spLocks noChangeArrowheads="1"/>
          </p:cNvSpPr>
          <p:nvPr/>
        </p:nvSpPr>
        <p:spPr bwMode="auto">
          <a:xfrm>
            <a:off x="-10886" y="-1"/>
            <a:ext cx="8773886" cy="954107"/>
          </a:xfrm>
          <a:prstGeom prst="rect">
            <a:avLst/>
          </a:prstGeom>
          <a:solidFill>
            <a:srgbClr val="FFFF99"/>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smtClean="0">
                <a:solidFill>
                  <a:srgbClr val="000000"/>
                </a:solidFill>
              </a:rPr>
              <a:t>    Explain, Describe</a:t>
            </a:r>
          </a:p>
          <a:p>
            <a:pPr>
              <a:defRPr/>
            </a:pPr>
            <a:endParaRPr lang="en-US" sz="2800" b="1" dirty="0">
              <a:solidFill>
                <a:srgbClr val="000000"/>
              </a:solidFill>
            </a:endParaRPr>
          </a:p>
        </p:txBody>
      </p:sp>
      <p:sp>
        <p:nvSpPr>
          <p:cNvPr id="34" name="Rounded Rectangle 33"/>
          <p:cNvSpPr/>
          <p:nvPr/>
        </p:nvSpPr>
        <p:spPr bwMode="auto">
          <a:xfrm>
            <a:off x="7970790"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1000</a:t>
            </a:r>
          </a:p>
          <a:p>
            <a:pPr>
              <a:defRPr/>
            </a:pPr>
            <a:r>
              <a:rPr lang="en-US" sz="1400" b="1" dirty="0" smtClean="0">
                <a:solidFill>
                  <a:srgbClr val="FFFFFF"/>
                </a:solidFill>
              </a:rPr>
              <a:t>Points</a:t>
            </a:r>
            <a:endParaRPr lang="en-US" sz="1400" b="1" dirty="0">
              <a:solidFill>
                <a:srgbClr val="FFFFFF"/>
              </a:solidFill>
            </a:endParaRPr>
          </a:p>
        </p:txBody>
      </p:sp>
      <p:sp>
        <p:nvSpPr>
          <p:cNvPr id="36" name="TextBox 35"/>
          <p:cNvSpPr txBox="1"/>
          <p:nvPr/>
        </p:nvSpPr>
        <p:spPr>
          <a:xfrm>
            <a:off x="3018" y="284956"/>
            <a:ext cx="940052" cy="707886"/>
          </a:xfrm>
          <a:prstGeom prst="rect">
            <a:avLst/>
          </a:prstGeom>
          <a:noFill/>
        </p:spPr>
        <p:txBody>
          <a:bodyPr wrap="square" rtlCol="0">
            <a:spAutoFit/>
          </a:bodyPr>
          <a:lstStyle/>
          <a:p>
            <a:r>
              <a:rPr lang="en-US" sz="2000" b="1" dirty="0" smtClean="0">
                <a:solidFill>
                  <a:srgbClr val="000000"/>
                </a:solidFill>
              </a:rPr>
              <a:t>Jun 2010</a:t>
            </a:r>
            <a:endParaRPr lang="en-US" sz="2000" b="1" dirty="0">
              <a:solidFill>
                <a:srgbClr val="000000"/>
              </a:solidFill>
            </a:endParaRPr>
          </a:p>
        </p:txBody>
      </p:sp>
      <p:sp>
        <p:nvSpPr>
          <p:cNvPr id="41"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t>Timer: Click to  countdown</a:t>
            </a:r>
          </a:p>
        </p:txBody>
      </p:sp>
      <p:sp>
        <p:nvSpPr>
          <p:cNvPr id="50" name="TextBox 3"/>
          <p:cNvSpPr txBox="1">
            <a:spLocks noChangeArrowheads="1"/>
          </p:cNvSpPr>
          <p:nvPr/>
        </p:nvSpPr>
        <p:spPr bwMode="auto">
          <a:xfrm>
            <a:off x="3505200" y="6495634"/>
            <a:ext cx="23622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51" name="Oval 50"/>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t>Times up</a:t>
            </a:r>
          </a:p>
        </p:txBody>
      </p:sp>
      <p:sp>
        <p:nvSpPr>
          <p:cNvPr id="52" name="Oval 51"/>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1</a:t>
            </a:r>
          </a:p>
        </p:txBody>
      </p:sp>
      <p:sp>
        <p:nvSpPr>
          <p:cNvPr id="53" name="Oval 5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2</a:t>
            </a:r>
          </a:p>
        </p:txBody>
      </p:sp>
      <p:sp>
        <p:nvSpPr>
          <p:cNvPr id="54" name="Oval 53"/>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3</a:t>
            </a:r>
          </a:p>
        </p:txBody>
      </p:sp>
      <p:sp>
        <p:nvSpPr>
          <p:cNvPr id="55" name="Oval 54"/>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4</a:t>
            </a:r>
          </a:p>
        </p:txBody>
      </p:sp>
      <p:sp>
        <p:nvSpPr>
          <p:cNvPr id="56" name="Oval 55"/>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5</a:t>
            </a:r>
          </a:p>
        </p:txBody>
      </p:sp>
      <p:sp>
        <p:nvSpPr>
          <p:cNvPr id="57" name="Oval 56"/>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6</a:t>
            </a:r>
          </a:p>
        </p:txBody>
      </p:sp>
      <p:sp>
        <p:nvSpPr>
          <p:cNvPr id="58" name="Oval 57"/>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7</a:t>
            </a:r>
          </a:p>
        </p:txBody>
      </p:sp>
      <p:sp>
        <p:nvSpPr>
          <p:cNvPr id="59" name="Oval 58"/>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8</a:t>
            </a:r>
          </a:p>
        </p:txBody>
      </p:sp>
      <p:sp>
        <p:nvSpPr>
          <p:cNvPr id="60" name="Oval 59"/>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9</a:t>
            </a:r>
          </a:p>
        </p:txBody>
      </p:sp>
      <p:sp>
        <p:nvSpPr>
          <p:cNvPr id="61" name="Oval 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10</a:t>
            </a:r>
          </a:p>
        </p:txBody>
      </p:sp>
      <p:sp>
        <p:nvSpPr>
          <p:cNvPr id="24" name="Right Arrow 23">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
        <p:nvSpPr>
          <p:cNvPr id="25" name="TextBox 24"/>
          <p:cNvSpPr txBox="1"/>
          <p:nvPr/>
        </p:nvSpPr>
        <p:spPr>
          <a:xfrm>
            <a:off x="1242759" y="1204594"/>
            <a:ext cx="6887082" cy="3877985"/>
          </a:xfrm>
          <a:prstGeom prst="rect">
            <a:avLst/>
          </a:prstGeom>
          <a:solidFill>
            <a:srgbClr val="0066FF"/>
          </a:solidFill>
        </p:spPr>
        <p:txBody>
          <a:bodyPr wrap="square" rtlCol="0">
            <a:spAutoFit/>
          </a:bodyPr>
          <a:lstStyle/>
          <a:p>
            <a:pPr algn="l">
              <a:lnSpc>
                <a:spcPct val="80000"/>
              </a:lnSpc>
            </a:pPr>
            <a:r>
              <a:rPr lang="en-US" dirty="0" smtClean="0"/>
              <a:t>In this Double Jeopardy Round preview:</a:t>
            </a:r>
          </a:p>
          <a:p>
            <a:pPr algn="l">
              <a:lnSpc>
                <a:spcPct val="80000"/>
              </a:lnSpc>
            </a:pPr>
            <a:r>
              <a:rPr lang="en-US" sz="1800" dirty="0" smtClean="0"/>
              <a:t>Only the 200-point questions are available.</a:t>
            </a:r>
          </a:p>
          <a:p>
            <a:pPr algn="l">
              <a:lnSpc>
                <a:spcPct val="80000"/>
              </a:lnSpc>
            </a:pPr>
            <a:endParaRPr lang="en-US" sz="1100" dirty="0"/>
          </a:p>
          <a:p>
            <a:pPr algn="l">
              <a:lnSpc>
                <a:spcPct val="80000"/>
              </a:lnSpc>
            </a:pPr>
            <a:r>
              <a:rPr lang="en-US" sz="1800" dirty="0" smtClean="0"/>
              <a:t>The rest of the questions are available with purchase.</a:t>
            </a:r>
          </a:p>
          <a:p>
            <a:pPr algn="l">
              <a:lnSpc>
                <a:spcPct val="80000"/>
              </a:lnSpc>
            </a:pPr>
            <a:endParaRPr lang="en-US" sz="1100" dirty="0"/>
          </a:p>
          <a:p>
            <a:pPr algn="l">
              <a:lnSpc>
                <a:spcPct val="80000"/>
              </a:lnSpc>
            </a:pPr>
            <a:r>
              <a:rPr lang="en-US" sz="1800" dirty="0" smtClean="0">
                <a:hlinkClick r:id="rId7"/>
              </a:rPr>
              <a:t>Game 1</a:t>
            </a:r>
            <a:r>
              <a:rPr lang="en-US" sz="1800" dirty="0" smtClean="0"/>
              <a:t>: Purchase  the full version of this  Game from </a:t>
            </a:r>
            <a:r>
              <a:rPr lang="en-US" sz="1800" dirty="0" err="1" smtClean="0"/>
              <a:t>TpT</a:t>
            </a:r>
            <a:endParaRPr lang="en-US" sz="1800" dirty="0" smtClean="0"/>
          </a:p>
          <a:p>
            <a:pPr algn="l">
              <a:lnSpc>
                <a:spcPct val="80000"/>
              </a:lnSpc>
            </a:pPr>
            <a:endParaRPr lang="en-US" sz="1100" dirty="0" smtClean="0"/>
          </a:p>
          <a:p>
            <a:pPr algn="l">
              <a:lnSpc>
                <a:spcPct val="80000"/>
              </a:lnSpc>
            </a:pPr>
            <a:r>
              <a:rPr lang="en-US" sz="1800" dirty="0" smtClean="0">
                <a:solidFill>
                  <a:srgbClr val="FF0000"/>
                </a:solidFill>
              </a:rPr>
              <a:t>Also available: </a:t>
            </a:r>
          </a:p>
          <a:p>
            <a:pPr algn="l">
              <a:lnSpc>
                <a:spcPct val="80000"/>
              </a:lnSpc>
            </a:pPr>
            <a:r>
              <a:rPr lang="en-US" sz="1600" dirty="0" smtClean="0">
                <a:hlinkClick r:id="rId8"/>
              </a:rPr>
              <a:t>Game 2</a:t>
            </a:r>
            <a:r>
              <a:rPr lang="en-US" sz="1600" dirty="0" smtClean="0"/>
              <a:t>:</a:t>
            </a:r>
          </a:p>
          <a:p>
            <a:pPr algn="l">
              <a:lnSpc>
                <a:spcPct val="80000"/>
              </a:lnSpc>
            </a:pPr>
            <a:r>
              <a:rPr lang="en-US" sz="1400" dirty="0" smtClean="0"/>
              <a:t>Categories: </a:t>
            </a:r>
            <a:r>
              <a:rPr lang="en-US" sz="1400" dirty="0"/>
              <a:t>bonding, substances,  nomenclature, reactions &amp; equation,</a:t>
            </a:r>
            <a:r>
              <a:rPr lang="en-US" sz="1400" dirty="0" smtClean="0"/>
              <a:t> moles &amp; stoichiometry</a:t>
            </a:r>
          </a:p>
          <a:p>
            <a:pPr algn="l">
              <a:lnSpc>
                <a:spcPct val="80000"/>
              </a:lnSpc>
            </a:pPr>
            <a:endParaRPr lang="en-US" sz="1050" dirty="0"/>
          </a:p>
          <a:p>
            <a:pPr algn="l">
              <a:lnSpc>
                <a:spcPct val="80000"/>
              </a:lnSpc>
            </a:pPr>
            <a:r>
              <a:rPr lang="en-US" sz="1600" dirty="0" smtClean="0">
                <a:hlinkClick r:id="rId9"/>
              </a:rPr>
              <a:t>Game 3</a:t>
            </a:r>
            <a:r>
              <a:rPr lang="en-US" sz="1600" dirty="0" smtClean="0"/>
              <a:t>: </a:t>
            </a:r>
          </a:p>
          <a:p>
            <a:pPr algn="l">
              <a:lnSpc>
                <a:spcPct val="80000"/>
              </a:lnSpc>
            </a:pPr>
            <a:r>
              <a:rPr lang="en-US" sz="1400" dirty="0"/>
              <a:t>Categories</a:t>
            </a:r>
            <a:r>
              <a:rPr lang="en-US" sz="1400" dirty="0" smtClean="0"/>
              <a:t>:  kinetics, energy of reactions, equilibrium, entropy, acids, bases and salts</a:t>
            </a:r>
          </a:p>
          <a:p>
            <a:pPr algn="l">
              <a:lnSpc>
                <a:spcPct val="80000"/>
              </a:lnSpc>
            </a:pPr>
            <a:endParaRPr lang="en-US" sz="1400" dirty="0"/>
          </a:p>
          <a:p>
            <a:pPr algn="l">
              <a:lnSpc>
                <a:spcPct val="80000"/>
              </a:lnSpc>
            </a:pPr>
            <a:r>
              <a:rPr lang="en-US" sz="1600" dirty="0" smtClean="0">
                <a:hlinkClick r:id="rId10"/>
              </a:rPr>
              <a:t>Game 4</a:t>
            </a:r>
            <a:r>
              <a:rPr lang="en-US" sz="1600" dirty="0" smtClean="0"/>
              <a:t>:  </a:t>
            </a:r>
            <a:endParaRPr lang="en-US" sz="1600" dirty="0"/>
          </a:p>
          <a:p>
            <a:pPr algn="l">
              <a:lnSpc>
                <a:spcPct val="80000"/>
              </a:lnSpc>
            </a:pPr>
            <a:r>
              <a:rPr lang="en-US" sz="1400" dirty="0" smtClean="0">
                <a:solidFill>
                  <a:srgbClr val="000000"/>
                </a:solidFill>
              </a:rPr>
              <a:t>Categories: redox, </a:t>
            </a:r>
            <a:r>
              <a:rPr lang="en-US" sz="1400" dirty="0" err="1" smtClean="0">
                <a:solidFill>
                  <a:srgbClr val="000000"/>
                </a:solidFill>
              </a:rPr>
              <a:t>electrochem</a:t>
            </a:r>
            <a:r>
              <a:rPr lang="en-US" sz="1400" dirty="0" smtClean="0">
                <a:solidFill>
                  <a:srgbClr val="000000"/>
                </a:solidFill>
              </a:rPr>
              <a:t>, organic </a:t>
            </a:r>
            <a:r>
              <a:rPr lang="en-US" sz="1400" dirty="0" err="1" smtClean="0">
                <a:solidFill>
                  <a:srgbClr val="000000"/>
                </a:solidFill>
              </a:rPr>
              <a:t>chem</a:t>
            </a:r>
            <a:r>
              <a:rPr lang="en-US" sz="1400" dirty="0" smtClean="0">
                <a:solidFill>
                  <a:srgbClr val="000000"/>
                </a:solidFill>
              </a:rPr>
              <a:t>, nuclear </a:t>
            </a:r>
            <a:r>
              <a:rPr lang="en-US" sz="1400" dirty="0" err="1" smtClean="0">
                <a:solidFill>
                  <a:srgbClr val="000000"/>
                </a:solidFill>
              </a:rPr>
              <a:t>chem</a:t>
            </a:r>
            <a:r>
              <a:rPr lang="en-US" sz="1400" dirty="0" smtClean="0">
                <a:solidFill>
                  <a:srgbClr val="000000"/>
                </a:solidFill>
              </a:rPr>
              <a:t>, potpourri</a:t>
            </a:r>
          </a:p>
          <a:p>
            <a:pPr algn="l">
              <a:lnSpc>
                <a:spcPct val="80000"/>
              </a:lnSpc>
            </a:pPr>
            <a:endParaRPr lang="en-US" sz="1800" dirty="0" smtClean="0"/>
          </a:p>
          <a:p>
            <a:pPr algn="l">
              <a:lnSpc>
                <a:spcPct val="80000"/>
              </a:lnSpc>
            </a:pPr>
            <a:r>
              <a:rPr lang="en-US" sz="1600" dirty="0" smtClean="0">
                <a:hlinkClick r:id="rId11"/>
              </a:rPr>
              <a:t>4 Game Pack</a:t>
            </a:r>
            <a:r>
              <a:rPr lang="en-US" sz="1800" dirty="0" smtClean="0"/>
              <a:t>:  </a:t>
            </a:r>
          </a:p>
          <a:p>
            <a:pPr algn="l">
              <a:lnSpc>
                <a:spcPct val="80000"/>
              </a:lnSpc>
            </a:pPr>
            <a:r>
              <a:rPr lang="en-US" sz="1400" dirty="0" smtClean="0"/>
              <a:t>Get all four games for the most complete  and exciting review  for the chemistry Regents exam, and save.</a:t>
            </a:r>
            <a:endParaRPr lang="en-US" sz="1800" dirty="0"/>
          </a:p>
        </p:txBody>
      </p:sp>
    </p:spTree>
    <p:extLst>
      <p:ext uri="{BB962C8B-B14F-4D97-AF65-F5344CB8AC3E}">
        <p14:creationId xmlns:p14="http://schemas.microsoft.com/office/powerpoint/2010/main" val="1426884386"/>
      </p:ext>
    </p:extLst>
  </p:cSld>
  <p:clrMapOvr>
    <a:masterClrMapping/>
  </p:clrMapOvr>
  <p:transition spd="slow" advClick="0">
    <p:blinds dir="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1"/>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61"/>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60"/>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59"/>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58"/>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57"/>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56"/>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55"/>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54"/>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53"/>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52"/>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51"/>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61"/>
                  </p:tgtEl>
                </p:cond>
              </p:nextCondLst>
            </p:seq>
          </p:childTnLst>
        </p:cTn>
      </p:par>
    </p:tnLst>
    <p:bldLst>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2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16386" name="Rectangle 2">
            <a:hlinkClick r:id="rId5" action="ppaction://hlinksldjump"/>
          </p:cNvPr>
          <p:cNvSpPr>
            <a:spLocks noChangeArrowheads="1"/>
          </p:cNvSpPr>
          <p:nvPr/>
        </p:nvSpPr>
        <p:spPr bwMode="auto">
          <a:xfrm>
            <a:off x="702619" y="971826"/>
            <a:ext cx="7543800" cy="4572000"/>
          </a:xfrm>
          <a:prstGeom prst="rect">
            <a:avLst/>
          </a:prstGeom>
          <a:solidFill>
            <a:schemeClr val="accent5">
              <a:lumMod val="20000"/>
              <a:lumOff val="80000"/>
            </a:schemeClr>
          </a:solidFill>
          <a:ln w="57150">
            <a:solidFill>
              <a:srgbClr val="0066FF"/>
            </a:solidFill>
            <a:miter lim="800000"/>
            <a:headEnd/>
            <a:tailEnd/>
          </a:ln>
        </p:spPr>
        <p:txBody>
          <a:bodyPr wrap="none" anchor="ctr"/>
          <a:lstStyle/>
          <a:p>
            <a:endParaRPr lang="en-US" dirty="0">
              <a:solidFill>
                <a:srgbClr val="000000"/>
              </a:solidFill>
            </a:endParaRPr>
          </a:p>
        </p:txBody>
      </p:sp>
      <p:sp>
        <p:nvSpPr>
          <p:cNvPr id="36" name="Text Box 6"/>
          <p:cNvSpPr txBox="1">
            <a:spLocks noChangeArrowheads="1"/>
          </p:cNvSpPr>
          <p:nvPr/>
        </p:nvSpPr>
        <p:spPr bwMode="auto">
          <a:xfrm>
            <a:off x="-10886" y="0"/>
            <a:ext cx="8697686" cy="954107"/>
          </a:xfrm>
          <a:prstGeom prst="rect">
            <a:avLst/>
          </a:prstGeom>
          <a:solidFill>
            <a:srgbClr val="FF99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0">
              <a:defRPr/>
            </a:pPr>
            <a:r>
              <a:rPr lang="en-US" sz="2800" b="1" dirty="0">
                <a:solidFill>
                  <a:srgbClr val="FFFFFF"/>
                </a:solidFill>
                <a:latin typeface="Times New Roman"/>
              </a:rPr>
              <a:t>Identify, </a:t>
            </a:r>
            <a:r>
              <a:rPr lang="en-US" sz="2800" b="1" dirty="0" smtClean="0">
                <a:solidFill>
                  <a:srgbClr val="FFFFFF"/>
                </a:solidFill>
                <a:latin typeface="Times New Roman"/>
              </a:rPr>
              <a:t>Which, Compare</a:t>
            </a:r>
            <a:endParaRPr lang="en-US" sz="2800" b="1" dirty="0">
              <a:solidFill>
                <a:srgbClr val="FFFFFF"/>
              </a:solidFill>
              <a:latin typeface="Times New Roman"/>
            </a:endParaRPr>
          </a:p>
          <a:p>
            <a:pPr>
              <a:defRPr/>
            </a:pPr>
            <a:endParaRPr lang="en-US" sz="2800" b="1" dirty="0" smtClean="0">
              <a:solidFill>
                <a:srgbClr val="FFFFFF"/>
              </a:solidFill>
            </a:endParaRPr>
          </a:p>
        </p:txBody>
      </p:sp>
      <p:sp>
        <p:nvSpPr>
          <p:cNvPr id="37" name="Rounded Rectangle 36"/>
          <p:cNvSpPr/>
          <p:nvPr/>
        </p:nvSpPr>
        <p:spPr bwMode="auto">
          <a:xfrm>
            <a:off x="7996237"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200</a:t>
            </a:r>
          </a:p>
          <a:p>
            <a:pPr>
              <a:defRPr/>
            </a:pPr>
            <a:r>
              <a:rPr lang="en-US" sz="1400" b="1" dirty="0" smtClean="0">
                <a:solidFill>
                  <a:srgbClr val="FFFFFF"/>
                </a:solidFill>
              </a:rPr>
              <a:t>Points</a:t>
            </a:r>
            <a:endParaRPr lang="en-US" sz="1400" b="1" dirty="0">
              <a:solidFill>
                <a:srgbClr val="FFFFFF"/>
              </a:solidFill>
            </a:endParaRPr>
          </a:p>
        </p:txBody>
      </p:sp>
      <p:sp>
        <p:nvSpPr>
          <p:cNvPr id="41" name="TextBox 2"/>
          <p:cNvSpPr txBox="1">
            <a:spLocks noChangeArrowheads="1"/>
          </p:cNvSpPr>
          <p:nvPr/>
        </p:nvSpPr>
        <p:spPr bwMode="auto">
          <a:xfrm>
            <a:off x="5071497" y="2514600"/>
            <a:ext cx="3080340" cy="923330"/>
          </a:xfrm>
          <a:prstGeom prst="rect">
            <a:avLst/>
          </a:prstGeom>
          <a:solidFill>
            <a:srgbClr val="FFCC99"/>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228600" marR="0" algn="l">
              <a:lnSpc>
                <a:spcPct val="90000"/>
              </a:lnSpc>
              <a:spcBef>
                <a:spcPts val="0"/>
              </a:spcBef>
              <a:spcAft>
                <a:spcPts val="600"/>
              </a:spcAft>
            </a:pPr>
            <a:r>
              <a:rPr lang="en-US" sz="2000" b="1" u="sng" dirty="0">
                <a:latin typeface="Calibri"/>
                <a:ea typeface="Calibri"/>
                <a:cs typeface="Times New Roman"/>
              </a:rPr>
              <a:t>Which </a:t>
            </a:r>
            <a:r>
              <a:rPr lang="en-US" sz="2000" dirty="0">
                <a:latin typeface="Calibri"/>
                <a:ea typeface="Calibri"/>
                <a:cs typeface="Times New Roman"/>
              </a:rPr>
              <a:t>two gas samples contain the same number of molecules?</a:t>
            </a:r>
            <a:endParaRPr lang="en-US" sz="2000" dirty="0">
              <a:effectLst/>
              <a:latin typeface="Calibri"/>
              <a:ea typeface="Calibri"/>
              <a:cs typeface="Times New Roman"/>
            </a:endParaRPr>
          </a:p>
        </p:txBody>
      </p:sp>
      <p:sp>
        <p:nvSpPr>
          <p:cNvPr id="42" name="TextBox 1"/>
          <p:cNvSpPr txBox="1">
            <a:spLocks noChangeArrowheads="1"/>
          </p:cNvSpPr>
          <p:nvPr/>
        </p:nvSpPr>
        <p:spPr bwMode="auto">
          <a:xfrm>
            <a:off x="6324600" y="6496050"/>
            <a:ext cx="2667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a:t>    </a:t>
            </a:r>
            <a:r>
              <a:rPr lang="en-US" sz="1400" b="1">
                <a:solidFill>
                  <a:schemeClr val="bg1"/>
                </a:solidFill>
              </a:rPr>
              <a:t>Timer: Click to  countdown</a:t>
            </a:r>
          </a:p>
        </p:txBody>
      </p:sp>
      <p:sp>
        <p:nvSpPr>
          <p:cNvPr id="51" name="TextBox 3"/>
          <p:cNvSpPr txBox="1">
            <a:spLocks noChangeArrowheads="1"/>
          </p:cNvSpPr>
          <p:nvPr/>
        </p:nvSpPr>
        <p:spPr bwMode="auto">
          <a:xfrm>
            <a:off x="3505200" y="6495634"/>
            <a:ext cx="23622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52" name="Oval 51"/>
          <p:cNvSpPr>
            <a:spLocks noChangeArrowheads="1"/>
          </p:cNvSpPr>
          <p:nvPr/>
        </p:nvSpPr>
        <p:spPr bwMode="auto">
          <a:xfrm>
            <a:off x="7291388" y="5281727"/>
            <a:ext cx="1471612" cy="1235075"/>
          </a:xfrm>
          <a:prstGeom prst="ellipse">
            <a:avLst/>
          </a:prstGeom>
          <a:solidFill>
            <a:srgbClr val="0066FF"/>
          </a:solidFill>
          <a:ln w="38100">
            <a:solidFill>
              <a:srgbClr val="00823B"/>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chemeClr val="bg1"/>
                </a:solidFill>
              </a:rPr>
              <a:t>Times up</a:t>
            </a:r>
          </a:p>
        </p:txBody>
      </p:sp>
      <p:sp>
        <p:nvSpPr>
          <p:cNvPr id="53" name="Oval 52"/>
          <p:cNvSpPr>
            <a:spLocks noChangeArrowheads="1"/>
          </p:cNvSpPr>
          <p:nvPr/>
        </p:nvSpPr>
        <p:spPr bwMode="auto">
          <a:xfrm>
            <a:off x="7291388" y="5281727"/>
            <a:ext cx="1471612" cy="1235075"/>
          </a:xfrm>
          <a:prstGeom prst="ellipse">
            <a:avLst/>
          </a:prstGeom>
          <a:solidFill>
            <a:srgbClr val="0066FF"/>
          </a:solidFill>
          <a:ln w="38100">
            <a:solidFill>
              <a:srgbClr val="00823B"/>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1</a:t>
            </a:r>
          </a:p>
        </p:txBody>
      </p:sp>
      <p:sp>
        <p:nvSpPr>
          <p:cNvPr id="54" name="Oval 53"/>
          <p:cNvSpPr>
            <a:spLocks noChangeArrowheads="1"/>
          </p:cNvSpPr>
          <p:nvPr/>
        </p:nvSpPr>
        <p:spPr bwMode="auto">
          <a:xfrm>
            <a:off x="7291388" y="5281727"/>
            <a:ext cx="1471612" cy="1235075"/>
          </a:xfrm>
          <a:prstGeom prst="ellipse">
            <a:avLst/>
          </a:prstGeom>
          <a:solidFill>
            <a:srgbClr val="0066FF"/>
          </a:solidFill>
          <a:ln w="38100">
            <a:solidFill>
              <a:srgbClr val="00823B"/>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2</a:t>
            </a:r>
          </a:p>
        </p:txBody>
      </p:sp>
      <p:sp>
        <p:nvSpPr>
          <p:cNvPr id="55" name="Oval 54"/>
          <p:cNvSpPr>
            <a:spLocks noChangeArrowheads="1"/>
          </p:cNvSpPr>
          <p:nvPr/>
        </p:nvSpPr>
        <p:spPr bwMode="auto">
          <a:xfrm>
            <a:off x="7291388" y="5281727"/>
            <a:ext cx="1471612" cy="1235075"/>
          </a:xfrm>
          <a:prstGeom prst="ellipse">
            <a:avLst/>
          </a:prstGeom>
          <a:solidFill>
            <a:srgbClr val="0066FF"/>
          </a:solidFill>
          <a:ln w="38100">
            <a:solidFill>
              <a:srgbClr val="00823B"/>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3</a:t>
            </a:r>
          </a:p>
        </p:txBody>
      </p:sp>
      <p:sp>
        <p:nvSpPr>
          <p:cNvPr id="56" name="Oval 55"/>
          <p:cNvSpPr>
            <a:spLocks noChangeArrowheads="1"/>
          </p:cNvSpPr>
          <p:nvPr/>
        </p:nvSpPr>
        <p:spPr bwMode="auto">
          <a:xfrm>
            <a:off x="7291388" y="5281727"/>
            <a:ext cx="1471612" cy="1235075"/>
          </a:xfrm>
          <a:prstGeom prst="ellipse">
            <a:avLst/>
          </a:prstGeom>
          <a:solidFill>
            <a:srgbClr val="0066FF"/>
          </a:solidFill>
          <a:ln w="38100">
            <a:solidFill>
              <a:srgbClr val="00823B"/>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4</a:t>
            </a:r>
          </a:p>
        </p:txBody>
      </p:sp>
      <p:sp>
        <p:nvSpPr>
          <p:cNvPr id="57" name="Oval 56"/>
          <p:cNvSpPr>
            <a:spLocks noChangeArrowheads="1"/>
          </p:cNvSpPr>
          <p:nvPr/>
        </p:nvSpPr>
        <p:spPr bwMode="auto">
          <a:xfrm>
            <a:off x="7291388" y="5281727"/>
            <a:ext cx="1471612" cy="1235075"/>
          </a:xfrm>
          <a:prstGeom prst="ellipse">
            <a:avLst/>
          </a:prstGeom>
          <a:solidFill>
            <a:srgbClr val="0066FF"/>
          </a:solidFill>
          <a:ln w="38100">
            <a:solidFill>
              <a:srgbClr val="00823B"/>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5</a:t>
            </a:r>
          </a:p>
        </p:txBody>
      </p:sp>
      <p:sp>
        <p:nvSpPr>
          <p:cNvPr id="58" name="Oval 57"/>
          <p:cNvSpPr>
            <a:spLocks noChangeArrowheads="1"/>
          </p:cNvSpPr>
          <p:nvPr/>
        </p:nvSpPr>
        <p:spPr bwMode="auto">
          <a:xfrm>
            <a:off x="7291388" y="5281727"/>
            <a:ext cx="1471612" cy="1235075"/>
          </a:xfrm>
          <a:prstGeom prst="ellipse">
            <a:avLst/>
          </a:prstGeom>
          <a:solidFill>
            <a:srgbClr val="0066FF"/>
          </a:solidFill>
          <a:ln w="38100">
            <a:solidFill>
              <a:srgbClr val="00823B"/>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6</a:t>
            </a:r>
          </a:p>
        </p:txBody>
      </p:sp>
      <p:sp>
        <p:nvSpPr>
          <p:cNvPr id="59" name="Oval 58"/>
          <p:cNvSpPr>
            <a:spLocks noChangeArrowheads="1"/>
          </p:cNvSpPr>
          <p:nvPr/>
        </p:nvSpPr>
        <p:spPr bwMode="auto">
          <a:xfrm>
            <a:off x="7291388" y="5281727"/>
            <a:ext cx="1471612" cy="1235075"/>
          </a:xfrm>
          <a:prstGeom prst="ellipse">
            <a:avLst/>
          </a:prstGeom>
          <a:solidFill>
            <a:srgbClr val="0066FF"/>
          </a:solidFill>
          <a:ln w="38100">
            <a:solidFill>
              <a:srgbClr val="00823B"/>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7</a:t>
            </a:r>
          </a:p>
        </p:txBody>
      </p:sp>
      <p:sp>
        <p:nvSpPr>
          <p:cNvPr id="60" name="Oval 59"/>
          <p:cNvSpPr>
            <a:spLocks noChangeArrowheads="1"/>
          </p:cNvSpPr>
          <p:nvPr/>
        </p:nvSpPr>
        <p:spPr bwMode="auto">
          <a:xfrm>
            <a:off x="7291388" y="5281727"/>
            <a:ext cx="1471612" cy="1235075"/>
          </a:xfrm>
          <a:prstGeom prst="ellipse">
            <a:avLst/>
          </a:prstGeom>
          <a:solidFill>
            <a:srgbClr val="0066FF"/>
          </a:solidFill>
          <a:ln w="38100">
            <a:solidFill>
              <a:srgbClr val="00823B"/>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8</a:t>
            </a:r>
          </a:p>
        </p:txBody>
      </p:sp>
      <p:sp>
        <p:nvSpPr>
          <p:cNvPr id="61" name="Oval 60"/>
          <p:cNvSpPr>
            <a:spLocks noChangeArrowheads="1"/>
          </p:cNvSpPr>
          <p:nvPr/>
        </p:nvSpPr>
        <p:spPr bwMode="auto">
          <a:xfrm>
            <a:off x="7291388" y="5281727"/>
            <a:ext cx="1471612" cy="1235075"/>
          </a:xfrm>
          <a:prstGeom prst="ellipse">
            <a:avLst/>
          </a:prstGeom>
          <a:solidFill>
            <a:srgbClr val="0066FF"/>
          </a:solidFill>
          <a:ln w="38100">
            <a:solidFill>
              <a:srgbClr val="00823B"/>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9</a:t>
            </a:r>
          </a:p>
        </p:txBody>
      </p:sp>
      <p:sp>
        <p:nvSpPr>
          <p:cNvPr id="62" name="Oval 2"/>
          <p:cNvSpPr>
            <a:spLocks noChangeArrowheads="1"/>
          </p:cNvSpPr>
          <p:nvPr/>
        </p:nvSpPr>
        <p:spPr bwMode="auto">
          <a:xfrm>
            <a:off x="7291388" y="5281727"/>
            <a:ext cx="1471612" cy="1235075"/>
          </a:xfrm>
          <a:prstGeom prst="ellipse">
            <a:avLst/>
          </a:prstGeom>
          <a:solidFill>
            <a:srgbClr val="0066FF"/>
          </a:solidFill>
          <a:ln w="38100">
            <a:solidFill>
              <a:srgbClr val="00823B"/>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10</a:t>
            </a:r>
          </a:p>
        </p:txBody>
      </p:sp>
      <p:sp>
        <p:nvSpPr>
          <p:cNvPr id="3" name="TextBox 2"/>
          <p:cNvSpPr txBox="1"/>
          <p:nvPr/>
        </p:nvSpPr>
        <p:spPr>
          <a:xfrm>
            <a:off x="838200" y="1066800"/>
            <a:ext cx="6553200" cy="707886"/>
          </a:xfrm>
          <a:prstGeom prst="rect">
            <a:avLst/>
          </a:prstGeom>
          <a:noFill/>
        </p:spPr>
        <p:txBody>
          <a:bodyPr wrap="square" rtlCol="0">
            <a:spAutoFit/>
          </a:bodyPr>
          <a:lstStyle/>
          <a:p>
            <a:pPr algn="l"/>
            <a:r>
              <a:rPr lang="en-US" sz="2000" dirty="0">
                <a:latin typeface="Calibri"/>
                <a:ea typeface="Calibri"/>
                <a:cs typeface="Times New Roman"/>
              </a:rPr>
              <a:t>The table below gives temperature and pressure of four different gas samples, each in a 1.5 L  </a:t>
            </a:r>
            <a:r>
              <a:rPr lang="en-US" sz="2000" dirty="0" smtClean="0">
                <a:latin typeface="Calibri"/>
                <a:ea typeface="Calibri"/>
                <a:cs typeface="Times New Roman"/>
              </a:rPr>
              <a:t>container</a:t>
            </a:r>
            <a:endParaRPr lang="en-US" sz="1800" dirty="0"/>
          </a:p>
        </p:txBody>
      </p:sp>
      <p:sp>
        <p:nvSpPr>
          <p:cNvPr id="4" name="TextBox 3"/>
          <p:cNvSpPr txBox="1"/>
          <p:nvPr/>
        </p:nvSpPr>
        <p:spPr>
          <a:xfrm>
            <a:off x="5207047" y="3886200"/>
            <a:ext cx="3962400" cy="584775"/>
          </a:xfrm>
          <a:prstGeom prst="rect">
            <a:avLst/>
          </a:prstGeom>
          <a:noFill/>
        </p:spPr>
        <p:txBody>
          <a:bodyPr wrap="square" rtlCol="0">
            <a:spAutoFit/>
          </a:bodyPr>
          <a:lstStyle/>
          <a:p>
            <a:pPr algn="l"/>
            <a:r>
              <a:rPr lang="en-US" sz="3200" dirty="0" smtClean="0">
                <a:solidFill>
                  <a:srgbClr val="0066FF"/>
                </a:solidFill>
              </a:rPr>
              <a:t>He  and O</a:t>
            </a:r>
            <a:r>
              <a:rPr lang="en-US" sz="3200" baseline="-25000" dirty="0" smtClean="0">
                <a:solidFill>
                  <a:srgbClr val="0066FF"/>
                </a:solidFill>
              </a:rPr>
              <a:t>2</a:t>
            </a:r>
            <a:endParaRPr lang="en-US" sz="3200" baseline="-25000" dirty="0">
              <a:solidFill>
                <a:srgbClr val="0066FF"/>
              </a:solidFill>
            </a:endParaRPr>
          </a:p>
        </p:txBody>
      </p:sp>
      <p:sp>
        <p:nvSpPr>
          <p:cNvPr id="43" name="TextBox 42"/>
          <p:cNvSpPr txBox="1">
            <a:spLocks noChangeArrowheads="1"/>
          </p:cNvSpPr>
          <p:nvPr/>
        </p:nvSpPr>
        <p:spPr bwMode="auto">
          <a:xfrm>
            <a:off x="5125767" y="3886200"/>
            <a:ext cx="2971800" cy="830997"/>
          </a:xfrm>
          <a:prstGeom prst="rect">
            <a:avLst/>
          </a:prstGeom>
          <a:solidFill>
            <a:schemeClr val="accent5">
              <a:lumMod val="20000"/>
              <a:lumOff val="80000"/>
            </a:schemeClr>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dirty="0">
              <a:ln>
                <a:solidFill>
                  <a:sysClr val="windowText" lastClr="000000"/>
                </a:solidFill>
              </a:ln>
            </a:endParaRPr>
          </a:p>
          <a:p>
            <a:endParaRPr lang="en-US" dirty="0">
              <a:ln>
                <a:solidFill>
                  <a:sysClr val="windowText" lastClr="000000"/>
                </a:solidFill>
              </a:ln>
            </a:endParaRPr>
          </a:p>
        </p:txBody>
      </p:sp>
      <p:sp>
        <p:nvSpPr>
          <p:cNvPr id="25" name="Right Arrow 24">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84" y="1821052"/>
            <a:ext cx="4139256" cy="2750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7981130"/>
      </p:ext>
    </p:extLst>
  </p:cSld>
  <p:clrMapOvr>
    <a:masterClrMapping/>
  </p:clrMapOvr>
  <p:transition spd="slow" advClick="0">
    <p:push dir="d"/>
    <p:sndAc>
      <p:stSnd>
        <p:snd r:embed="rId3" name="pu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1"/>
                    </p:tgtEl>
                  </p:cond>
                </p:stCondLst>
                <p:endSync evt="end" delay="0">
                  <p:rtn val="all"/>
                </p:endSync>
                <p:childTnLst>
                  <p:par>
                    <p:cTn id="8" fill="hold">
                      <p:stCondLst>
                        <p:cond delay="0"/>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1000"/>
                                        <p:tgtEl>
                                          <p:spTgt spid="43"/>
                                        </p:tgtEl>
                                      </p:cBhvr>
                                    </p:animEffect>
                                    <p:set>
                                      <p:cBhvr>
                                        <p:cTn id="12"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13" restart="whenNotActive" fill="hold" evtFilter="cancelBubble" nodeType="interactiveSeq">
                <p:stCondLst>
                  <p:cond evt="onClick" delay="0">
                    <p:tgtEl>
                      <p:spTgt spid="62"/>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clickEffect">
                                  <p:stCondLst>
                                    <p:cond delay="1000"/>
                                  </p:stCondLst>
                                  <p:childTnLst>
                                    <p:set>
                                      <p:cBhvr>
                                        <p:cTn id="17" dur="1" fill="hold">
                                          <p:stCondLst>
                                            <p:cond delay="0"/>
                                          </p:stCondLst>
                                        </p:cTn>
                                        <p:tgtEl>
                                          <p:spTgt spid="62"/>
                                        </p:tgtEl>
                                        <p:attrNameLst>
                                          <p:attrName>style.visibility</p:attrName>
                                        </p:attrNameLst>
                                      </p:cBhvr>
                                      <p:to>
                                        <p:strVal val="hidden"/>
                                      </p:to>
                                    </p:set>
                                  </p:childTnLst>
                                </p:cTn>
                              </p:par>
                            </p:childTnLst>
                          </p:cTn>
                        </p:par>
                        <p:par>
                          <p:cTn id="18" fill="hold">
                            <p:stCondLst>
                              <p:cond delay="1000"/>
                            </p:stCondLst>
                            <p:childTnLst>
                              <p:par>
                                <p:cTn id="19" presetID="1" presetClass="exit" presetSubtype="0" fill="hold" grpId="0" nodeType="afterEffect">
                                  <p:stCondLst>
                                    <p:cond delay="1000"/>
                                  </p:stCondLst>
                                  <p:childTnLst>
                                    <p:set>
                                      <p:cBhvr>
                                        <p:cTn id="20" dur="1" fill="hold">
                                          <p:stCondLst>
                                            <p:cond delay="0"/>
                                          </p:stCondLst>
                                        </p:cTn>
                                        <p:tgtEl>
                                          <p:spTgt spid="61"/>
                                        </p:tgtEl>
                                        <p:attrNameLst>
                                          <p:attrName>style.visibility</p:attrName>
                                        </p:attrNameLst>
                                      </p:cBhvr>
                                      <p:to>
                                        <p:strVal val="hidden"/>
                                      </p:to>
                                    </p:set>
                                  </p:childTnLst>
                                </p:cTn>
                              </p:par>
                            </p:childTnLst>
                          </p:cTn>
                        </p:par>
                        <p:par>
                          <p:cTn id="21" fill="hold">
                            <p:stCondLst>
                              <p:cond delay="2000"/>
                            </p:stCondLst>
                            <p:childTnLst>
                              <p:par>
                                <p:cTn id="22" presetID="1" presetClass="exit" presetSubtype="0" fill="hold" grpId="0" nodeType="afterEffect">
                                  <p:stCondLst>
                                    <p:cond delay="1000"/>
                                  </p:stCondLst>
                                  <p:childTnLst>
                                    <p:set>
                                      <p:cBhvr>
                                        <p:cTn id="23" dur="1" fill="hold">
                                          <p:stCondLst>
                                            <p:cond delay="0"/>
                                          </p:stCondLst>
                                        </p:cTn>
                                        <p:tgtEl>
                                          <p:spTgt spid="60"/>
                                        </p:tgtEl>
                                        <p:attrNameLst>
                                          <p:attrName>style.visibility</p:attrName>
                                        </p:attrNameLst>
                                      </p:cBhvr>
                                      <p:to>
                                        <p:strVal val="hidden"/>
                                      </p:to>
                                    </p:set>
                                  </p:childTnLst>
                                </p:cTn>
                              </p:par>
                            </p:childTnLst>
                          </p:cTn>
                        </p:par>
                        <p:par>
                          <p:cTn id="24" fill="hold">
                            <p:stCondLst>
                              <p:cond delay="3000"/>
                            </p:stCondLst>
                            <p:childTnLst>
                              <p:par>
                                <p:cTn id="25" presetID="1" presetClass="exit" presetSubtype="0" fill="hold" grpId="0" nodeType="afterEffect">
                                  <p:stCondLst>
                                    <p:cond delay="1000"/>
                                  </p:stCondLst>
                                  <p:childTnLst>
                                    <p:set>
                                      <p:cBhvr>
                                        <p:cTn id="26" dur="1" fill="hold">
                                          <p:stCondLst>
                                            <p:cond delay="0"/>
                                          </p:stCondLst>
                                        </p:cTn>
                                        <p:tgtEl>
                                          <p:spTgt spid="59"/>
                                        </p:tgtEl>
                                        <p:attrNameLst>
                                          <p:attrName>style.visibility</p:attrName>
                                        </p:attrNameLst>
                                      </p:cBhvr>
                                      <p:to>
                                        <p:strVal val="hidden"/>
                                      </p:to>
                                    </p:set>
                                  </p:childTnLst>
                                </p:cTn>
                              </p:par>
                            </p:childTnLst>
                          </p:cTn>
                        </p:par>
                        <p:par>
                          <p:cTn id="27" fill="hold">
                            <p:stCondLst>
                              <p:cond delay="4000"/>
                            </p:stCondLst>
                            <p:childTnLst>
                              <p:par>
                                <p:cTn id="28" presetID="1" presetClass="exit" presetSubtype="0" fill="hold" grpId="0" nodeType="afterEffect">
                                  <p:stCondLst>
                                    <p:cond delay="1000"/>
                                  </p:stCondLst>
                                  <p:childTnLst>
                                    <p:set>
                                      <p:cBhvr>
                                        <p:cTn id="29" dur="1" fill="hold">
                                          <p:stCondLst>
                                            <p:cond delay="0"/>
                                          </p:stCondLst>
                                        </p:cTn>
                                        <p:tgtEl>
                                          <p:spTgt spid="58"/>
                                        </p:tgtEl>
                                        <p:attrNameLst>
                                          <p:attrName>style.visibility</p:attrName>
                                        </p:attrNameLst>
                                      </p:cBhvr>
                                      <p:to>
                                        <p:strVal val="hidden"/>
                                      </p:to>
                                    </p:set>
                                  </p:childTnLst>
                                </p:cTn>
                              </p:par>
                            </p:childTnLst>
                          </p:cTn>
                        </p:par>
                        <p:par>
                          <p:cTn id="30" fill="hold">
                            <p:stCondLst>
                              <p:cond delay="5000"/>
                            </p:stCondLst>
                            <p:childTnLst>
                              <p:par>
                                <p:cTn id="31" presetID="1" presetClass="exit" presetSubtype="0" fill="hold" grpId="0" nodeType="afterEffect">
                                  <p:stCondLst>
                                    <p:cond delay="1000"/>
                                  </p:stCondLst>
                                  <p:childTnLst>
                                    <p:set>
                                      <p:cBhvr>
                                        <p:cTn id="32" dur="1" fill="hold">
                                          <p:stCondLst>
                                            <p:cond delay="0"/>
                                          </p:stCondLst>
                                        </p:cTn>
                                        <p:tgtEl>
                                          <p:spTgt spid="57"/>
                                        </p:tgtEl>
                                        <p:attrNameLst>
                                          <p:attrName>style.visibility</p:attrName>
                                        </p:attrNameLst>
                                      </p:cBhvr>
                                      <p:to>
                                        <p:strVal val="hidden"/>
                                      </p:to>
                                    </p:set>
                                  </p:childTnLst>
                                </p:cTn>
                              </p:par>
                            </p:childTnLst>
                          </p:cTn>
                        </p:par>
                        <p:par>
                          <p:cTn id="33" fill="hold">
                            <p:stCondLst>
                              <p:cond delay="6000"/>
                            </p:stCondLst>
                            <p:childTnLst>
                              <p:par>
                                <p:cTn id="34" presetID="1" presetClass="exit" presetSubtype="0" fill="hold" grpId="0" nodeType="afterEffect">
                                  <p:stCondLst>
                                    <p:cond delay="1000"/>
                                  </p:stCondLst>
                                  <p:childTnLst>
                                    <p:set>
                                      <p:cBhvr>
                                        <p:cTn id="35" dur="1" fill="hold">
                                          <p:stCondLst>
                                            <p:cond delay="0"/>
                                          </p:stCondLst>
                                        </p:cTn>
                                        <p:tgtEl>
                                          <p:spTgt spid="56"/>
                                        </p:tgtEl>
                                        <p:attrNameLst>
                                          <p:attrName>style.visibility</p:attrName>
                                        </p:attrNameLst>
                                      </p:cBhvr>
                                      <p:to>
                                        <p:strVal val="hidden"/>
                                      </p:to>
                                    </p:set>
                                  </p:childTnLst>
                                </p:cTn>
                              </p:par>
                            </p:childTnLst>
                          </p:cTn>
                        </p:par>
                        <p:par>
                          <p:cTn id="36" fill="hold">
                            <p:stCondLst>
                              <p:cond delay="7000"/>
                            </p:stCondLst>
                            <p:childTnLst>
                              <p:par>
                                <p:cTn id="37" presetID="1" presetClass="exit" presetSubtype="0" fill="hold" grpId="0" nodeType="afterEffect">
                                  <p:stCondLst>
                                    <p:cond delay="1000"/>
                                  </p:stCondLst>
                                  <p:childTnLst>
                                    <p:set>
                                      <p:cBhvr>
                                        <p:cTn id="38" dur="1" fill="hold">
                                          <p:stCondLst>
                                            <p:cond delay="0"/>
                                          </p:stCondLst>
                                        </p:cTn>
                                        <p:tgtEl>
                                          <p:spTgt spid="55"/>
                                        </p:tgtEl>
                                        <p:attrNameLst>
                                          <p:attrName>style.visibility</p:attrName>
                                        </p:attrNameLst>
                                      </p:cBhvr>
                                      <p:to>
                                        <p:strVal val="hidden"/>
                                      </p:to>
                                    </p:set>
                                  </p:childTnLst>
                                </p:cTn>
                              </p:par>
                            </p:childTnLst>
                          </p:cTn>
                        </p:par>
                        <p:par>
                          <p:cTn id="39" fill="hold">
                            <p:stCondLst>
                              <p:cond delay="8000"/>
                            </p:stCondLst>
                            <p:childTnLst>
                              <p:par>
                                <p:cTn id="40" presetID="1" presetClass="exit" presetSubtype="0" fill="hold" grpId="0" nodeType="afterEffect">
                                  <p:stCondLst>
                                    <p:cond delay="1000"/>
                                  </p:stCondLst>
                                  <p:childTnLst>
                                    <p:set>
                                      <p:cBhvr>
                                        <p:cTn id="41" dur="1" fill="hold">
                                          <p:stCondLst>
                                            <p:cond delay="0"/>
                                          </p:stCondLst>
                                        </p:cTn>
                                        <p:tgtEl>
                                          <p:spTgt spid="54"/>
                                        </p:tgtEl>
                                        <p:attrNameLst>
                                          <p:attrName>style.visibility</p:attrName>
                                        </p:attrNameLst>
                                      </p:cBhvr>
                                      <p:to>
                                        <p:strVal val="hidden"/>
                                      </p:to>
                                    </p:set>
                                  </p:childTnLst>
                                </p:cTn>
                              </p:par>
                            </p:childTnLst>
                          </p:cTn>
                        </p:par>
                        <p:par>
                          <p:cTn id="42" fill="hold">
                            <p:stCondLst>
                              <p:cond delay="9000"/>
                            </p:stCondLst>
                            <p:childTnLst>
                              <p:par>
                                <p:cTn id="43" presetID="1" presetClass="exit" presetSubtype="0" fill="hold" grpId="0" nodeType="afterEffect">
                                  <p:stCondLst>
                                    <p:cond delay="1000"/>
                                  </p:stCondLst>
                                  <p:childTnLst>
                                    <p:set>
                                      <p:cBhvr>
                                        <p:cTn id="44" dur="1" fill="hold">
                                          <p:stCondLst>
                                            <p:cond delay="0"/>
                                          </p:stCondLst>
                                        </p:cTn>
                                        <p:tgtEl>
                                          <p:spTgt spid="53"/>
                                        </p:tgtEl>
                                        <p:attrNameLst>
                                          <p:attrName>style.visibility</p:attrName>
                                        </p:attrNameLst>
                                      </p:cBhvr>
                                      <p:to>
                                        <p:strVal val="hidden"/>
                                      </p:to>
                                    </p:set>
                                  </p:childTnLst>
                                </p:cTn>
                              </p:par>
                              <p:par>
                                <p:cTn id="45" presetID="10" presetClass="emph" presetSubtype="0" fill="hold" grpId="0" nodeType="withEffect">
                                  <p:stCondLst>
                                    <p:cond delay="1000"/>
                                  </p:stCondLst>
                                  <p:childTnLst>
                                    <p:anim calcmode="discrete" valueType="str">
                                      <p:cBhvr override="childStyle">
                                        <p:cTn id="46" dur="2000" fill="hold"/>
                                        <p:tgtEl>
                                          <p:spTgt spid="5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45"/>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62"/>
                  </p:tgtEl>
                </p:cond>
              </p:nextCondLst>
            </p:seq>
          </p:childTnLst>
        </p:cTn>
      </p:par>
    </p:tnLst>
    <p:bldLst>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43" grpId="0" animBg="1"/>
      <p:bldP spid="2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19458" name="Rectangle 2">
            <a:hlinkClick r:id="rId4" action="ppaction://hlinksldjump"/>
          </p:cNvPr>
          <p:cNvSpPr>
            <a:spLocks noChangeArrowheads="1"/>
          </p:cNvSpPr>
          <p:nvPr/>
        </p:nvSpPr>
        <p:spPr bwMode="auto">
          <a:xfrm>
            <a:off x="1039402" y="990600"/>
            <a:ext cx="7190197" cy="4684693"/>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AAE2CA">
                  <a:lumMod val="20000"/>
                  <a:lumOff val="80000"/>
                </a:srgbClr>
              </a:solidFill>
            </a:endParaRPr>
          </a:p>
        </p:txBody>
      </p:sp>
      <p:sp>
        <p:nvSpPr>
          <p:cNvPr id="72707" name="Text Box 3"/>
          <p:cNvSpPr txBox="1">
            <a:spLocks noChangeArrowheads="1"/>
          </p:cNvSpPr>
          <p:nvPr/>
        </p:nvSpPr>
        <p:spPr bwMode="auto">
          <a:xfrm>
            <a:off x="1301239" y="1597728"/>
            <a:ext cx="6486728" cy="278537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7000" dirty="0" smtClean="0">
                <a:solidFill>
                  <a:srgbClr val="0066FF"/>
                </a:solidFill>
                <a:latin typeface="Arial Black" pitchFamily="34" charset="0"/>
              </a:rPr>
              <a:t>DAILY</a:t>
            </a:r>
          </a:p>
          <a:p>
            <a:pPr>
              <a:spcBef>
                <a:spcPct val="50000"/>
              </a:spcBef>
            </a:pPr>
            <a:r>
              <a:rPr lang="en-US" sz="7000" dirty="0" smtClean="0">
                <a:solidFill>
                  <a:srgbClr val="0066FF"/>
                </a:solidFill>
                <a:latin typeface="Arial Black" pitchFamily="34" charset="0"/>
              </a:rPr>
              <a:t> </a:t>
            </a:r>
            <a:r>
              <a:rPr lang="en-US" sz="7000" dirty="0">
                <a:solidFill>
                  <a:srgbClr val="0066FF"/>
                </a:solidFill>
                <a:latin typeface="Arial Black" pitchFamily="34" charset="0"/>
              </a:rPr>
              <a:t>DOUBLE</a:t>
            </a:r>
            <a:endParaRPr lang="en-US" sz="7000" dirty="0">
              <a:solidFill>
                <a:srgbClr val="0066FF"/>
              </a:solidFill>
            </a:endParaRPr>
          </a:p>
        </p:txBody>
      </p:sp>
      <p:sp>
        <p:nvSpPr>
          <p:cNvPr id="72709" name="Text Box 5">
            <a:hlinkClick r:id="rId5" action="ppaction://hlinksldjump"/>
          </p:cNvPr>
          <p:cNvSpPr txBox="1">
            <a:spLocks noChangeArrowheads="1"/>
          </p:cNvSpPr>
          <p:nvPr/>
        </p:nvSpPr>
        <p:spPr bwMode="auto">
          <a:xfrm>
            <a:off x="1509132" y="1625930"/>
            <a:ext cx="6187068" cy="2831544"/>
          </a:xfrm>
          <a:prstGeom prst="rect">
            <a:avLst/>
          </a:prstGeom>
          <a:solidFill>
            <a:schemeClr val="bg1"/>
          </a:solidFill>
          <a:ln w="9525">
            <a:noFill/>
            <a:miter lim="800000"/>
            <a:headEnd/>
            <a:tailEnd/>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7000" dirty="0">
                <a:solidFill>
                  <a:srgbClr val="0066FF"/>
                </a:solidFill>
                <a:latin typeface="Arial Black" pitchFamily="34" charset="0"/>
              </a:rPr>
              <a:t>DAILY </a:t>
            </a:r>
            <a:endParaRPr lang="en-US" sz="7000" dirty="0" smtClean="0">
              <a:solidFill>
                <a:srgbClr val="0066FF"/>
              </a:solidFill>
              <a:latin typeface="Arial Black" pitchFamily="34" charset="0"/>
            </a:endParaRPr>
          </a:p>
          <a:p>
            <a:pPr>
              <a:spcBef>
                <a:spcPct val="50000"/>
              </a:spcBef>
            </a:pPr>
            <a:r>
              <a:rPr lang="en-US" sz="7000" dirty="0" smtClean="0">
                <a:solidFill>
                  <a:srgbClr val="0066FF"/>
                </a:solidFill>
                <a:latin typeface="Arial Black" pitchFamily="34" charset="0"/>
              </a:rPr>
              <a:t>   </a:t>
            </a:r>
            <a:r>
              <a:rPr lang="en-US" sz="1600" dirty="0" smtClean="0">
                <a:solidFill>
                  <a:srgbClr val="0066FF"/>
                </a:solidFill>
                <a:latin typeface="Arial Black" pitchFamily="34" charset="0"/>
              </a:rPr>
              <a:t>    </a:t>
            </a:r>
            <a:r>
              <a:rPr lang="en-US" sz="7000" dirty="0" smtClean="0">
                <a:solidFill>
                  <a:srgbClr val="0066FF"/>
                </a:solidFill>
                <a:latin typeface="Arial Black" pitchFamily="34" charset="0"/>
              </a:rPr>
              <a:t>D</a:t>
            </a:r>
            <a:r>
              <a:rPr lang="en-US" sz="6600" dirty="0" smtClean="0">
                <a:solidFill>
                  <a:srgbClr val="0066FF"/>
                </a:solidFill>
                <a:latin typeface="Arial Black" pitchFamily="34" charset="0"/>
              </a:rPr>
              <a:t>   </a:t>
            </a:r>
            <a:r>
              <a:rPr lang="en-US" sz="7000" dirty="0" smtClean="0">
                <a:solidFill>
                  <a:srgbClr val="0066FF"/>
                </a:solidFill>
                <a:latin typeface="Arial Black" pitchFamily="34" charset="0"/>
              </a:rPr>
              <a:t>UBLE</a:t>
            </a:r>
            <a:endParaRPr lang="en-US" sz="7000" dirty="0">
              <a:solidFill>
                <a:srgbClr val="0066FF"/>
              </a:solidFill>
            </a:endParaRPr>
          </a:p>
        </p:txBody>
      </p:sp>
      <p:sp>
        <p:nvSpPr>
          <p:cNvPr id="72710" name="Text Box 6"/>
          <p:cNvSpPr txBox="1">
            <a:spLocks noChangeArrowheads="1"/>
          </p:cNvSpPr>
          <p:nvPr/>
        </p:nvSpPr>
        <p:spPr bwMode="auto">
          <a:xfrm>
            <a:off x="1039403" y="4941887"/>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solidFill>
                  <a:srgbClr val="0066FF"/>
                </a:solidFill>
              </a:rPr>
              <a:t>This question is worth </a:t>
            </a:r>
            <a:r>
              <a:rPr lang="en-US" dirty="0" smtClean="0">
                <a:solidFill>
                  <a:srgbClr val="0066FF"/>
                </a:solidFill>
              </a:rPr>
              <a:t>800 Points</a:t>
            </a:r>
            <a:endParaRPr lang="en-US" sz="1600" dirty="0">
              <a:solidFill>
                <a:srgbClr val="0066FF"/>
              </a:solidFill>
            </a:endParaRPr>
          </a:p>
        </p:txBody>
      </p:sp>
      <p:sp>
        <p:nvSpPr>
          <p:cNvPr id="7" name="Text Box 6"/>
          <p:cNvSpPr txBox="1">
            <a:spLocks noChangeArrowheads="1"/>
          </p:cNvSpPr>
          <p:nvPr/>
        </p:nvSpPr>
        <p:spPr bwMode="auto">
          <a:xfrm>
            <a:off x="-10886" y="0"/>
            <a:ext cx="8697686" cy="954107"/>
          </a:xfrm>
          <a:prstGeom prst="rect">
            <a:avLst/>
          </a:prstGeom>
          <a:solidFill>
            <a:srgbClr val="FF9900"/>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0">
              <a:defRPr/>
            </a:pPr>
            <a:r>
              <a:rPr lang="en-US" sz="2800" b="1" dirty="0">
                <a:solidFill>
                  <a:srgbClr val="FFFFFF"/>
                </a:solidFill>
                <a:latin typeface="Times New Roman"/>
              </a:rPr>
              <a:t>Identify, Which, Compare</a:t>
            </a:r>
          </a:p>
          <a:p>
            <a:pPr>
              <a:defRPr/>
            </a:pPr>
            <a:endParaRPr lang="en-US" sz="2800" b="1" dirty="0" smtClean="0">
              <a:solidFill>
                <a:srgbClr val="FFFFFF"/>
              </a:solidFill>
            </a:endParaRPr>
          </a:p>
        </p:txBody>
      </p:sp>
      <p:sp>
        <p:nvSpPr>
          <p:cNvPr id="9" name="Rounded Rectangle 8"/>
          <p:cNvSpPr/>
          <p:nvPr/>
        </p:nvSpPr>
        <p:spPr bwMode="auto">
          <a:xfrm>
            <a:off x="7996237"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400</a:t>
            </a:r>
          </a:p>
          <a:p>
            <a:pPr>
              <a:defRPr/>
            </a:pPr>
            <a:r>
              <a:rPr lang="en-US" sz="1400" b="1" dirty="0" smtClean="0">
                <a:solidFill>
                  <a:srgbClr val="FFFFFF"/>
                </a:solidFill>
              </a:rPr>
              <a:t> Points</a:t>
            </a:r>
            <a:endParaRPr lang="en-US" sz="1400" b="1" dirty="0">
              <a:solidFill>
                <a:srgbClr val="FFFFFF"/>
              </a:solidFill>
            </a:endParaRPr>
          </a:p>
        </p:txBody>
      </p:sp>
      <p:sp>
        <p:nvSpPr>
          <p:cNvPr id="10" name="Right Arrow 9">
            <a:hlinkClick r:id="rId6"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
        <p:nvSpPr>
          <p:cNvPr id="2" name="Donut 1"/>
          <p:cNvSpPr/>
          <p:nvPr/>
        </p:nvSpPr>
        <p:spPr bwMode="auto">
          <a:xfrm>
            <a:off x="3810000" y="3429000"/>
            <a:ext cx="734603" cy="685800"/>
          </a:xfrm>
          <a:prstGeom prst="donut">
            <a:avLst/>
          </a:prstGeom>
          <a:solidFill>
            <a:srgbClr val="FF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spTree>
    <p:extLst>
      <p:ext uri="{BB962C8B-B14F-4D97-AF65-F5344CB8AC3E}">
        <p14:creationId xmlns:p14="http://schemas.microsoft.com/office/powerpoint/2010/main" val="158075863"/>
      </p:ext>
    </p:extLst>
  </p:cSld>
  <p:clrMapOvr>
    <a:masterClrMapping/>
  </p:clrMapOvr>
  <p:transition advClick="0">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1" presetClass="entr" presetSubtype="0" fill="hold" grpId="0" nodeType="afterEffect">
                                  <p:stCondLst>
                                    <p:cond delay="0"/>
                                  </p:stCondLst>
                                  <p:childTnLst>
                                    <p:set>
                                      <p:cBhvr>
                                        <p:cTn id="6" dur="1000">
                                          <p:stCondLst>
                                            <p:cond delay="0"/>
                                          </p:stCondLst>
                                        </p:cTn>
                                        <p:tgtEl>
                                          <p:spTgt spid="72707"/>
                                        </p:tgtEl>
                                        <p:attrNameLst>
                                          <p:attrName>style.visibility</p:attrName>
                                        </p:attrNameLst>
                                      </p:cBhvr>
                                      <p:to>
                                        <p:strVal val="visible"/>
                                      </p:to>
                                    </p:set>
                                  </p:childTnLst>
                                </p:cTn>
                              </p:par>
                            </p:childTnLst>
                          </p:cTn>
                        </p:par>
                        <p:par>
                          <p:cTn id="7" fill="hold" nodeType="afterGroup">
                            <p:stCondLst>
                              <p:cond delay="1000"/>
                            </p:stCondLst>
                            <p:childTnLst>
                              <p:par>
                                <p:cTn id="8" presetID="11" presetClass="entr" presetSubtype="0" repeatCount="indefinite" fill="remove" grpId="0" nodeType="afterEffect">
                                  <p:stCondLst>
                                    <p:cond delay="500"/>
                                  </p:stCondLst>
                                  <p:endCondLst>
                                    <p:cond evt="onNext" delay="0">
                                      <p:tgtEl>
                                        <p:sldTgt/>
                                      </p:tgtEl>
                                    </p:cond>
                                  </p:endCondLst>
                                  <p:childTnLst>
                                    <p:set>
                                      <p:cBhvr>
                                        <p:cTn id="9" dur="2000">
                                          <p:stCondLst>
                                            <p:cond delay="0"/>
                                          </p:stCondLst>
                                        </p:cTn>
                                        <p:tgtEl>
                                          <p:spTgt spid="72709"/>
                                        </p:tgtEl>
                                        <p:attrNameLst>
                                          <p:attrName>style.visibility</p:attrName>
                                        </p:attrNameLst>
                                      </p:cBhvr>
                                      <p:to>
                                        <p:strVal val="visible"/>
                                      </p:to>
                                    </p:set>
                                  </p:childTnLst>
                                </p:cTn>
                              </p:par>
                              <p:par>
                                <p:cTn id="10" presetID="4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par>
                                <p:cTn id="15" presetID="1" presetClass="entr" presetSubtype="0" fill="hold" grpId="0" nodeType="withEffect">
                                  <p:stCondLst>
                                    <p:cond delay="1000"/>
                                  </p:stCondLst>
                                  <p:childTnLst>
                                    <p:set>
                                      <p:cBhvr>
                                        <p:cTn id="16" dur="1" fill="hold">
                                          <p:stCondLst>
                                            <p:cond delay="499"/>
                                          </p:stCondLst>
                                        </p:cTn>
                                        <p:tgtEl>
                                          <p:spTgt spid="72710"/>
                                        </p:tgtEl>
                                        <p:attrNameLst>
                                          <p:attrName>style.visibility</p:attrName>
                                        </p:attrNameLst>
                                      </p:cBhvr>
                                      <p:to>
                                        <p:strVal val="visible"/>
                                      </p:to>
                                    </p:set>
                                  </p:childTnLst>
                                </p:cTn>
                              </p:par>
                            </p:childTnLst>
                          </p:cTn>
                        </p:par>
                        <p:par>
                          <p:cTn id="17" fill="hold">
                            <p:stCondLst>
                              <p:cond delay="3500"/>
                            </p:stCondLst>
                            <p:childTnLst>
                              <p:par>
                                <p:cTn id="18" presetID="1" presetClass="entr" presetSubtype="0" fill="hold" grpId="0" nodeType="afterEffect">
                                  <p:stCondLst>
                                    <p:cond delay="0"/>
                                  </p:stCondLst>
                                  <p:childTnLst>
                                    <p:set>
                                      <p:cBhvr>
                                        <p:cTn id="19" dur="1" fill="hold">
                                          <p:stCondLst>
                                            <p:cond delay="124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utoUpdateAnimBg="0"/>
      <p:bldP spid="72709" grpId="0" animBg="1" autoUpdateAnimBg="0"/>
      <p:bldP spid="72710" grpId="0" autoUpdateAnimBg="0"/>
      <p:bldP spid="10" grpId="0" animBg="1"/>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36" name="Text Box 6"/>
          <p:cNvSpPr txBox="1">
            <a:spLocks noChangeArrowheads="1"/>
          </p:cNvSpPr>
          <p:nvPr/>
        </p:nvSpPr>
        <p:spPr bwMode="auto">
          <a:xfrm>
            <a:off x="-32657" y="-33885"/>
            <a:ext cx="8697686" cy="954107"/>
          </a:xfrm>
          <a:prstGeom prst="rect">
            <a:avLst/>
          </a:prstGeom>
          <a:solidFill>
            <a:srgbClr val="FF99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0">
              <a:defRPr/>
            </a:pPr>
            <a:r>
              <a:rPr lang="en-US" sz="2800" b="1" dirty="0">
                <a:solidFill>
                  <a:srgbClr val="FFFFFF"/>
                </a:solidFill>
                <a:latin typeface="Times New Roman"/>
              </a:rPr>
              <a:t>Identify, Which, Compare</a:t>
            </a:r>
          </a:p>
          <a:p>
            <a:pPr>
              <a:defRPr/>
            </a:pPr>
            <a:endParaRPr lang="en-US" sz="2800" b="1" dirty="0" smtClean="0">
              <a:solidFill>
                <a:srgbClr val="FFFFFF"/>
              </a:solidFill>
            </a:endParaRPr>
          </a:p>
        </p:txBody>
      </p:sp>
      <p:sp>
        <p:nvSpPr>
          <p:cNvPr id="37" name="Rounded Rectangle 36"/>
          <p:cNvSpPr/>
          <p:nvPr/>
        </p:nvSpPr>
        <p:spPr bwMode="auto">
          <a:xfrm>
            <a:off x="7996237"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800</a:t>
            </a:r>
          </a:p>
          <a:p>
            <a:pPr>
              <a:defRPr/>
            </a:pPr>
            <a:r>
              <a:rPr lang="en-US" sz="1400" b="1" dirty="0" smtClean="0">
                <a:solidFill>
                  <a:srgbClr val="FFFFFF"/>
                </a:solidFill>
              </a:rPr>
              <a:t>Points</a:t>
            </a:r>
            <a:endParaRPr lang="en-US" sz="1400" b="1" dirty="0">
              <a:solidFill>
                <a:srgbClr val="FFFFFF"/>
              </a:solidFill>
            </a:endParaRPr>
          </a:p>
        </p:txBody>
      </p:sp>
      <p:sp>
        <p:nvSpPr>
          <p:cNvPr id="2" name="TextBox 1"/>
          <p:cNvSpPr txBox="1"/>
          <p:nvPr/>
        </p:nvSpPr>
        <p:spPr>
          <a:xfrm>
            <a:off x="76200" y="121718"/>
            <a:ext cx="838200" cy="707886"/>
          </a:xfrm>
          <a:prstGeom prst="rect">
            <a:avLst/>
          </a:prstGeom>
          <a:noFill/>
        </p:spPr>
        <p:txBody>
          <a:bodyPr wrap="square" rtlCol="0">
            <a:spAutoFit/>
          </a:bodyPr>
          <a:lstStyle/>
          <a:p>
            <a:r>
              <a:rPr lang="en-US" sz="2000" b="1" dirty="0">
                <a:solidFill>
                  <a:srgbClr val="FFFFFF"/>
                </a:solidFill>
              </a:rPr>
              <a:t>Jun </a:t>
            </a:r>
            <a:r>
              <a:rPr lang="en-US" sz="2000" b="1" dirty="0" smtClean="0">
                <a:solidFill>
                  <a:srgbClr val="FFFFFF"/>
                </a:solidFill>
              </a:rPr>
              <a:t>2010</a:t>
            </a:r>
            <a:endParaRPr lang="en-US" sz="2000" b="1" dirty="0">
              <a:solidFill>
                <a:srgbClr val="FFFFFF"/>
              </a:solidFill>
            </a:endParaRPr>
          </a:p>
        </p:txBody>
      </p:sp>
      <p:sp>
        <p:nvSpPr>
          <p:cNvPr id="6" name="Rectangle 2">
            <a:hlinkClick r:id="rId5" action="ppaction://hlinksldjump"/>
          </p:cNvPr>
          <p:cNvSpPr>
            <a:spLocks noChangeArrowheads="1"/>
          </p:cNvSpPr>
          <p:nvPr/>
        </p:nvSpPr>
        <p:spPr bwMode="auto">
          <a:xfrm>
            <a:off x="788437" y="961883"/>
            <a:ext cx="7543800" cy="4945157"/>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p>
        </p:txBody>
      </p:sp>
      <p:sp>
        <p:nvSpPr>
          <p:cNvPr id="9"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chemeClr val="bg1"/>
                </a:solidFill>
              </a:rPr>
              <a:t>Timer: Click to  countdown</a:t>
            </a:r>
          </a:p>
        </p:txBody>
      </p:sp>
      <p:sp>
        <p:nvSpPr>
          <p:cNvPr id="12" name="TextBox 3"/>
          <p:cNvSpPr txBox="1">
            <a:spLocks noChangeArrowheads="1"/>
          </p:cNvSpPr>
          <p:nvPr/>
        </p:nvSpPr>
        <p:spPr bwMode="auto">
          <a:xfrm>
            <a:off x="3505200" y="6495634"/>
            <a:ext cx="23622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13" name="Oval 12"/>
          <p:cNvSpPr>
            <a:spLocks noChangeArrowheads="1"/>
          </p:cNvSpPr>
          <p:nvPr/>
        </p:nvSpPr>
        <p:spPr bwMode="auto">
          <a:xfrm>
            <a:off x="7291388" y="5281727"/>
            <a:ext cx="1395365"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chemeClr val="bg1"/>
                </a:solidFill>
              </a:rPr>
              <a:t>Times up</a:t>
            </a:r>
          </a:p>
        </p:txBody>
      </p:sp>
      <p:sp>
        <p:nvSpPr>
          <p:cNvPr id="14" name="Oval 13"/>
          <p:cNvSpPr>
            <a:spLocks noChangeArrowheads="1"/>
          </p:cNvSpPr>
          <p:nvPr/>
        </p:nvSpPr>
        <p:spPr bwMode="auto">
          <a:xfrm>
            <a:off x="7291388" y="5281727"/>
            <a:ext cx="1395365"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1</a:t>
            </a:r>
          </a:p>
        </p:txBody>
      </p:sp>
      <p:sp>
        <p:nvSpPr>
          <p:cNvPr id="15" name="Oval 14"/>
          <p:cNvSpPr>
            <a:spLocks noChangeArrowheads="1"/>
          </p:cNvSpPr>
          <p:nvPr/>
        </p:nvSpPr>
        <p:spPr bwMode="auto">
          <a:xfrm>
            <a:off x="7291388" y="5281727"/>
            <a:ext cx="1395365"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2</a:t>
            </a:r>
          </a:p>
        </p:txBody>
      </p:sp>
      <p:sp>
        <p:nvSpPr>
          <p:cNvPr id="16" name="Oval 15"/>
          <p:cNvSpPr>
            <a:spLocks noChangeArrowheads="1"/>
          </p:cNvSpPr>
          <p:nvPr/>
        </p:nvSpPr>
        <p:spPr bwMode="auto">
          <a:xfrm>
            <a:off x="7291388" y="5281727"/>
            <a:ext cx="1395365"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3</a:t>
            </a:r>
          </a:p>
        </p:txBody>
      </p:sp>
      <p:sp>
        <p:nvSpPr>
          <p:cNvPr id="17" name="Oval 16"/>
          <p:cNvSpPr>
            <a:spLocks noChangeArrowheads="1"/>
          </p:cNvSpPr>
          <p:nvPr/>
        </p:nvSpPr>
        <p:spPr bwMode="auto">
          <a:xfrm>
            <a:off x="7291388" y="5281727"/>
            <a:ext cx="1395365"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4</a:t>
            </a:r>
          </a:p>
        </p:txBody>
      </p:sp>
      <p:sp>
        <p:nvSpPr>
          <p:cNvPr id="18" name="Oval 17"/>
          <p:cNvSpPr>
            <a:spLocks noChangeArrowheads="1"/>
          </p:cNvSpPr>
          <p:nvPr/>
        </p:nvSpPr>
        <p:spPr bwMode="auto">
          <a:xfrm>
            <a:off x="7291388" y="5281727"/>
            <a:ext cx="1395365"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5</a:t>
            </a:r>
          </a:p>
        </p:txBody>
      </p:sp>
      <p:sp>
        <p:nvSpPr>
          <p:cNvPr id="19" name="Oval 18"/>
          <p:cNvSpPr>
            <a:spLocks noChangeArrowheads="1"/>
          </p:cNvSpPr>
          <p:nvPr/>
        </p:nvSpPr>
        <p:spPr bwMode="auto">
          <a:xfrm>
            <a:off x="7291388" y="5281727"/>
            <a:ext cx="1395365"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6</a:t>
            </a:r>
          </a:p>
        </p:txBody>
      </p:sp>
      <p:sp>
        <p:nvSpPr>
          <p:cNvPr id="20" name="Oval 19"/>
          <p:cNvSpPr>
            <a:spLocks noChangeArrowheads="1"/>
          </p:cNvSpPr>
          <p:nvPr/>
        </p:nvSpPr>
        <p:spPr bwMode="auto">
          <a:xfrm>
            <a:off x="7291388" y="5281727"/>
            <a:ext cx="1395365"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7</a:t>
            </a:r>
          </a:p>
        </p:txBody>
      </p:sp>
      <p:sp>
        <p:nvSpPr>
          <p:cNvPr id="21" name="Oval 20"/>
          <p:cNvSpPr>
            <a:spLocks noChangeArrowheads="1"/>
          </p:cNvSpPr>
          <p:nvPr/>
        </p:nvSpPr>
        <p:spPr bwMode="auto">
          <a:xfrm>
            <a:off x="7291388" y="5281727"/>
            <a:ext cx="1395365"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8</a:t>
            </a:r>
          </a:p>
        </p:txBody>
      </p:sp>
      <p:sp>
        <p:nvSpPr>
          <p:cNvPr id="22" name="Oval 21"/>
          <p:cNvSpPr>
            <a:spLocks noChangeArrowheads="1"/>
          </p:cNvSpPr>
          <p:nvPr/>
        </p:nvSpPr>
        <p:spPr bwMode="auto">
          <a:xfrm>
            <a:off x="7291388" y="5281727"/>
            <a:ext cx="1395365"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9</a:t>
            </a:r>
          </a:p>
        </p:txBody>
      </p:sp>
      <p:sp>
        <p:nvSpPr>
          <p:cNvPr id="23" name="Oval 2"/>
          <p:cNvSpPr>
            <a:spLocks noChangeArrowheads="1"/>
          </p:cNvSpPr>
          <p:nvPr/>
        </p:nvSpPr>
        <p:spPr bwMode="auto">
          <a:xfrm>
            <a:off x="7291388" y="5281727"/>
            <a:ext cx="1395365"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10</a:t>
            </a:r>
          </a:p>
        </p:txBody>
      </p:sp>
      <p:sp>
        <p:nvSpPr>
          <p:cNvPr id="24" name="TextBox 23"/>
          <p:cNvSpPr txBox="1"/>
          <p:nvPr/>
        </p:nvSpPr>
        <p:spPr>
          <a:xfrm>
            <a:off x="2895600" y="458192"/>
            <a:ext cx="4203441" cy="523220"/>
          </a:xfrm>
          <a:prstGeom prst="rect">
            <a:avLst/>
          </a:prstGeom>
          <a:noFill/>
        </p:spPr>
        <p:txBody>
          <a:bodyPr wrap="square" rtlCol="0">
            <a:spAutoFit/>
          </a:bodyPr>
          <a:lstStyle/>
          <a:p>
            <a:pPr algn="l"/>
            <a:r>
              <a:rPr lang="en-US" sz="2800" b="1" dirty="0" smtClean="0">
                <a:solidFill>
                  <a:srgbClr val="00823B"/>
                </a:solidFill>
              </a:rPr>
              <a:t>   </a:t>
            </a:r>
            <a:r>
              <a:rPr lang="en-US" sz="2800" b="1" dirty="0" smtClean="0">
                <a:solidFill>
                  <a:srgbClr val="0066FF"/>
                </a:solidFill>
              </a:rPr>
              <a:t>Daily Double</a:t>
            </a:r>
            <a:endParaRPr lang="en-US" sz="2800" b="1" dirty="0">
              <a:solidFill>
                <a:srgbClr val="0066FF"/>
              </a:solidFill>
            </a:endParaRPr>
          </a:p>
        </p:txBody>
      </p:sp>
      <p:sp>
        <p:nvSpPr>
          <p:cNvPr id="25" name="Right Arrow 24">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
        <p:nvSpPr>
          <p:cNvPr id="27" name="TextBox 26"/>
          <p:cNvSpPr txBox="1"/>
          <p:nvPr/>
        </p:nvSpPr>
        <p:spPr>
          <a:xfrm>
            <a:off x="1166055" y="1392428"/>
            <a:ext cx="6887082" cy="3877985"/>
          </a:xfrm>
          <a:prstGeom prst="rect">
            <a:avLst/>
          </a:prstGeom>
          <a:solidFill>
            <a:srgbClr val="0066FF"/>
          </a:solidFill>
        </p:spPr>
        <p:txBody>
          <a:bodyPr wrap="square" rtlCol="0">
            <a:spAutoFit/>
          </a:bodyPr>
          <a:lstStyle/>
          <a:p>
            <a:pPr algn="l">
              <a:lnSpc>
                <a:spcPct val="80000"/>
              </a:lnSpc>
            </a:pPr>
            <a:r>
              <a:rPr lang="en-US" dirty="0" smtClean="0"/>
              <a:t>In this Double Jeopardy Round preview:</a:t>
            </a:r>
          </a:p>
          <a:p>
            <a:pPr algn="l">
              <a:lnSpc>
                <a:spcPct val="80000"/>
              </a:lnSpc>
            </a:pPr>
            <a:r>
              <a:rPr lang="en-US" sz="1800" dirty="0" smtClean="0"/>
              <a:t>Only the 200-point questions are available.</a:t>
            </a:r>
          </a:p>
          <a:p>
            <a:pPr algn="l">
              <a:lnSpc>
                <a:spcPct val="80000"/>
              </a:lnSpc>
            </a:pPr>
            <a:endParaRPr lang="en-US" sz="1100" dirty="0"/>
          </a:p>
          <a:p>
            <a:pPr algn="l">
              <a:lnSpc>
                <a:spcPct val="80000"/>
              </a:lnSpc>
            </a:pPr>
            <a:r>
              <a:rPr lang="en-US" sz="1800" dirty="0" smtClean="0"/>
              <a:t>The rest of the questions are available with purchase.</a:t>
            </a:r>
          </a:p>
          <a:p>
            <a:pPr algn="l">
              <a:lnSpc>
                <a:spcPct val="80000"/>
              </a:lnSpc>
            </a:pPr>
            <a:endParaRPr lang="en-US" sz="1100" dirty="0"/>
          </a:p>
          <a:p>
            <a:pPr algn="l">
              <a:lnSpc>
                <a:spcPct val="80000"/>
              </a:lnSpc>
            </a:pPr>
            <a:r>
              <a:rPr lang="en-US" sz="1800" dirty="0" smtClean="0">
                <a:hlinkClick r:id="rId7"/>
              </a:rPr>
              <a:t>Game 1</a:t>
            </a:r>
            <a:r>
              <a:rPr lang="en-US" sz="1800" dirty="0" smtClean="0"/>
              <a:t>: Purchase  the full version of this  Game from </a:t>
            </a:r>
            <a:r>
              <a:rPr lang="en-US" sz="1800" dirty="0" err="1" smtClean="0"/>
              <a:t>TpT</a:t>
            </a:r>
            <a:endParaRPr lang="en-US" sz="1800" dirty="0" smtClean="0"/>
          </a:p>
          <a:p>
            <a:pPr algn="l">
              <a:lnSpc>
                <a:spcPct val="80000"/>
              </a:lnSpc>
            </a:pPr>
            <a:endParaRPr lang="en-US" sz="1100" dirty="0" smtClean="0"/>
          </a:p>
          <a:p>
            <a:pPr algn="l">
              <a:lnSpc>
                <a:spcPct val="80000"/>
              </a:lnSpc>
            </a:pPr>
            <a:r>
              <a:rPr lang="en-US" sz="1800" dirty="0" smtClean="0">
                <a:solidFill>
                  <a:srgbClr val="FF0000"/>
                </a:solidFill>
              </a:rPr>
              <a:t>Also available: </a:t>
            </a:r>
          </a:p>
          <a:p>
            <a:pPr algn="l">
              <a:lnSpc>
                <a:spcPct val="80000"/>
              </a:lnSpc>
            </a:pPr>
            <a:r>
              <a:rPr lang="en-US" sz="1600" dirty="0" smtClean="0">
                <a:hlinkClick r:id="rId8"/>
              </a:rPr>
              <a:t>Game 2</a:t>
            </a:r>
            <a:r>
              <a:rPr lang="en-US" sz="1600" dirty="0" smtClean="0"/>
              <a:t>:</a:t>
            </a:r>
          </a:p>
          <a:p>
            <a:pPr algn="l">
              <a:lnSpc>
                <a:spcPct val="80000"/>
              </a:lnSpc>
            </a:pPr>
            <a:r>
              <a:rPr lang="en-US" sz="1400" dirty="0" smtClean="0"/>
              <a:t>Categories: </a:t>
            </a:r>
            <a:r>
              <a:rPr lang="en-US" sz="1400" dirty="0"/>
              <a:t>bonding, substances,  nomenclature, reactions &amp; equation,</a:t>
            </a:r>
            <a:r>
              <a:rPr lang="en-US" sz="1400" dirty="0" smtClean="0"/>
              <a:t> moles &amp; stoichiometry</a:t>
            </a:r>
          </a:p>
          <a:p>
            <a:pPr algn="l">
              <a:lnSpc>
                <a:spcPct val="80000"/>
              </a:lnSpc>
            </a:pPr>
            <a:endParaRPr lang="en-US" sz="1050" dirty="0"/>
          </a:p>
          <a:p>
            <a:pPr algn="l">
              <a:lnSpc>
                <a:spcPct val="80000"/>
              </a:lnSpc>
            </a:pPr>
            <a:r>
              <a:rPr lang="en-US" sz="1600" dirty="0" smtClean="0">
                <a:hlinkClick r:id="rId9"/>
              </a:rPr>
              <a:t>Game 3</a:t>
            </a:r>
            <a:r>
              <a:rPr lang="en-US" sz="1600" dirty="0" smtClean="0"/>
              <a:t>: </a:t>
            </a:r>
          </a:p>
          <a:p>
            <a:pPr algn="l">
              <a:lnSpc>
                <a:spcPct val="80000"/>
              </a:lnSpc>
            </a:pPr>
            <a:r>
              <a:rPr lang="en-US" sz="1400" dirty="0"/>
              <a:t>Categories</a:t>
            </a:r>
            <a:r>
              <a:rPr lang="en-US" sz="1400" dirty="0" smtClean="0"/>
              <a:t>:  kinetics, energy of reactions, equilibrium, entropy, acids, bases and salts</a:t>
            </a:r>
          </a:p>
          <a:p>
            <a:pPr algn="l">
              <a:lnSpc>
                <a:spcPct val="80000"/>
              </a:lnSpc>
            </a:pPr>
            <a:endParaRPr lang="en-US" sz="1400" dirty="0"/>
          </a:p>
          <a:p>
            <a:pPr algn="l">
              <a:lnSpc>
                <a:spcPct val="80000"/>
              </a:lnSpc>
            </a:pPr>
            <a:r>
              <a:rPr lang="en-US" sz="1600" dirty="0" smtClean="0">
                <a:hlinkClick r:id="rId10"/>
              </a:rPr>
              <a:t>Game 4</a:t>
            </a:r>
            <a:r>
              <a:rPr lang="en-US" sz="1600" dirty="0" smtClean="0"/>
              <a:t>:  </a:t>
            </a:r>
            <a:endParaRPr lang="en-US" sz="1600" dirty="0"/>
          </a:p>
          <a:p>
            <a:pPr algn="l">
              <a:lnSpc>
                <a:spcPct val="80000"/>
              </a:lnSpc>
            </a:pPr>
            <a:r>
              <a:rPr lang="en-US" sz="1400" dirty="0" smtClean="0">
                <a:solidFill>
                  <a:srgbClr val="000000"/>
                </a:solidFill>
              </a:rPr>
              <a:t>Categories: redox, </a:t>
            </a:r>
            <a:r>
              <a:rPr lang="en-US" sz="1400" dirty="0" err="1" smtClean="0">
                <a:solidFill>
                  <a:srgbClr val="000000"/>
                </a:solidFill>
              </a:rPr>
              <a:t>electrochem</a:t>
            </a:r>
            <a:r>
              <a:rPr lang="en-US" sz="1400" dirty="0" smtClean="0">
                <a:solidFill>
                  <a:srgbClr val="000000"/>
                </a:solidFill>
              </a:rPr>
              <a:t>, organic </a:t>
            </a:r>
            <a:r>
              <a:rPr lang="en-US" sz="1400" dirty="0" err="1" smtClean="0">
                <a:solidFill>
                  <a:srgbClr val="000000"/>
                </a:solidFill>
              </a:rPr>
              <a:t>chem</a:t>
            </a:r>
            <a:r>
              <a:rPr lang="en-US" sz="1400" dirty="0" smtClean="0">
                <a:solidFill>
                  <a:srgbClr val="000000"/>
                </a:solidFill>
              </a:rPr>
              <a:t>, nuclear </a:t>
            </a:r>
            <a:r>
              <a:rPr lang="en-US" sz="1400" dirty="0" err="1" smtClean="0">
                <a:solidFill>
                  <a:srgbClr val="000000"/>
                </a:solidFill>
              </a:rPr>
              <a:t>chem</a:t>
            </a:r>
            <a:r>
              <a:rPr lang="en-US" sz="1400" dirty="0" smtClean="0">
                <a:solidFill>
                  <a:srgbClr val="000000"/>
                </a:solidFill>
              </a:rPr>
              <a:t>, potpourri</a:t>
            </a:r>
          </a:p>
          <a:p>
            <a:pPr algn="l">
              <a:lnSpc>
                <a:spcPct val="80000"/>
              </a:lnSpc>
            </a:pPr>
            <a:endParaRPr lang="en-US" sz="1800" dirty="0" smtClean="0"/>
          </a:p>
          <a:p>
            <a:pPr algn="l">
              <a:lnSpc>
                <a:spcPct val="80000"/>
              </a:lnSpc>
            </a:pPr>
            <a:r>
              <a:rPr lang="en-US" sz="1600" dirty="0" smtClean="0">
                <a:hlinkClick r:id="rId11"/>
              </a:rPr>
              <a:t>4 Game Pack</a:t>
            </a:r>
            <a:r>
              <a:rPr lang="en-US" sz="1800" dirty="0" smtClean="0"/>
              <a:t>:  </a:t>
            </a:r>
          </a:p>
          <a:p>
            <a:pPr algn="l">
              <a:lnSpc>
                <a:spcPct val="80000"/>
              </a:lnSpc>
            </a:pPr>
            <a:r>
              <a:rPr lang="en-US" sz="1400" dirty="0" smtClean="0"/>
              <a:t>Get all four games for the most complete  and exciting review  for the chemistry Regents exam, and save.</a:t>
            </a:r>
            <a:endParaRPr lang="en-US" sz="1800" dirty="0"/>
          </a:p>
        </p:txBody>
      </p:sp>
    </p:spTree>
    <p:extLst>
      <p:ext uri="{BB962C8B-B14F-4D97-AF65-F5344CB8AC3E}">
        <p14:creationId xmlns:p14="http://schemas.microsoft.com/office/powerpoint/2010/main" val="3338657560"/>
      </p:ext>
    </p:extLst>
  </p:cSld>
  <p:clrMapOvr>
    <a:masterClrMapping/>
  </p:clrMapOvr>
  <p:transition spd="slow" advClick="0">
    <p:blinds dir="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23"/>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22"/>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21"/>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20"/>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19"/>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18"/>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17"/>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16"/>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15"/>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14"/>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13"/>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23"/>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21506" name="Rectangle 2">
            <a:hlinkClick r:id="rId5" action="ppaction://hlinksldjump"/>
          </p:cNvPr>
          <p:cNvSpPr>
            <a:spLocks noChangeArrowheads="1"/>
          </p:cNvSpPr>
          <p:nvPr/>
        </p:nvSpPr>
        <p:spPr bwMode="auto">
          <a:xfrm>
            <a:off x="914400" y="954106"/>
            <a:ext cx="7489902" cy="4945157"/>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000000"/>
              </a:solidFill>
            </a:endParaRPr>
          </a:p>
        </p:txBody>
      </p:sp>
      <p:sp>
        <p:nvSpPr>
          <p:cNvPr id="36" name="Text Box 6"/>
          <p:cNvSpPr txBox="1">
            <a:spLocks noChangeArrowheads="1"/>
          </p:cNvSpPr>
          <p:nvPr/>
        </p:nvSpPr>
        <p:spPr bwMode="auto">
          <a:xfrm>
            <a:off x="-10886" y="0"/>
            <a:ext cx="8697686" cy="954107"/>
          </a:xfrm>
          <a:prstGeom prst="rect">
            <a:avLst/>
          </a:prstGeom>
          <a:solidFill>
            <a:srgbClr val="FF99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0">
              <a:defRPr/>
            </a:pPr>
            <a:r>
              <a:rPr lang="en-US" sz="2800" b="1" dirty="0">
                <a:solidFill>
                  <a:srgbClr val="FFFFFF"/>
                </a:solidFill>
                <a:latin typeface="Times New Roman"/>
              </a:rPr>
              <a:t>Identify, Which, Compare</a:t>
            </a:r>
          </a:p>
          <a:p>
            <a:pPr>
              <a:defRPr/>
            </a:pPr>
            <a:endParaRPr lang="en-US" sz="2800" b="1" dirty="0" smtClean="0">
              <a:solidFill>
                <a:srgbClr val="FFFFFF"/>
              </a:solidFill>
            </a:endParaRPr>
          </a:p>
        </p:txBody>
      </p:sp>
      <p:sp>
        <p:nvSpPr>
          <p:cNvPr id="37" name="Rounded Rectangle 36"/>
          <p:cNvSpPr/>
          <p:nvPr/>
        </p:nvSpPr>
        <p:spPr bwMode="auto">
          <a:xfrm>
            <a:off x="7996237"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600</a:t>
            </a:r>
          </a:p>
          <a:p>
            <a:pPr>
              <a:defRPr/>
            </a:pPr>
            <a:r>
              <a:rPr lang="en-US" sz="1400" b="1" dirty="0" smtClean="0">
                <a:solidFill>
                  <a:srgbClr val="FFFFFF"/>
                </a:solidFill>
              </a:rPr>
              <a:t>Points</a:t>
            </a:r>
            <a:endParaRPr lang="en-US" sz="1400" b="1" dirty="0">
              <a:solidFill>
                <a:srgbClr val="FFFFFF"/>
              </a:solidFill>
            </a:endParaRPr>
          </a:p>
        </p:txBody>
      </p:sp>
      <p:sp>
        <p:nvSpPr>
          <p:cNvPr id="2" name="TextBox 1"/>
          <p:cNvSpPr txBox="1"/>
          <p:nvPr/>
        </p:nvSpPr>
        <p:spPr>
          <a:xfrm>
            <a:off x="76200" y="121718"/>
            <a:ext cx="838200" cy="707886"/>
          </a:xfrm>
          <a:prstGeom prst="rect">
            <a:avLst/>
          </a:prstGeom>
          <a:noFill/>
        </p:spPr>
        <p:txBody>
          <a:bodyPr wrap="square" rtlCol="0">
            <a:spAutoFit/>
          </a:bodyPr>
          <a:lstStyle/>
          <a:p>
            <a:r>
              <a:rPr lang="en-US" sz="2000" b="1" dirty="0">
                <a:solidFill>
                  <a:srgbClr val="FFFFFF"/>
                </a:solidFill>
              </a:rPr>
              <a:t>Jan 2009</a:t>
            </a:r>
          </a:p>
        </p:txBody>
      </p:sp>
      <p:sp>
        <p:nvSpPr>
          <p:cNvPr id="8"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a:solidFill>
                  <a:schemeClr val="bg1"/>
                </a:solidFill>
              </a:rPr>
              <a:t>Timer: Click to  countdown</a:t>
            </a:r>
          </a:p>
        </p:txBody>
      </p:sp>
      <p:sp>
        <p:nvSpPr>
          <p:cNvPr id="11" name="TextBox 3"/>
          <p:cNvSpPr txBox="1">
            <a:spLocks noChangeArrowheads="1"/>
          </p:cNvSpPr>
          <p:nvPr/>
        </p:nvSpPr>
        <p:spPr bwMode="auto">
          <a:xfrm>
            <a:off x="3524250" y="6495634"/>
            <a:ext cx="2362200" cy="338554"/>
          </a:xfrm>
          <a:prstGeom prst="rect">
            <a:avLst/>
          </a:prstGeom>
          <a:solidFill>
            <a:srgbClr val="0066FF"/>
          </a:solidFill>
          <a:ln>
            <a:solidFill>
              <a:srgbClr val="0066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25" name="Right Arrow 24">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
        <p:nvSpPr>
          <p:cNvPr id="12" name="Oval 11"/>
          <p:cNvSpPr>
            <a:spLocks noChangeArrowheads="1"/>
          </p:cNvSpPr>
          <p:nvPr/>
        </p:nvSpPr>
        <p:spPr bwMode="auto">
          <a:xfrm>
            <a:off x="7162800" y="5281727"/>
            <a:ext cx="1558131" cy="1235075"/>
          </a:xfrm>
          <a:prstGeom prst="ellipse">
            <a:avLst/>
          </a:prstGeom>
          <a:solidFill>
            <a:srgbClr val="0066FF"/>
          </a:solidFill>
          <a:ln w="57150">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chemeClr val="bg1"/>
                </a:solidFill>
              </a:rPr>
              <a:t>Times up</a:t>
            </a:r>
          </a:p>
        </p:txBody>
      </p:sp>
      <p:sp>
        <p:nvSpPr>
          <p:cNvPr id="13" name="Oval 12"/>
          <p:cNvSpPr>
            <a:spLocks noChangeArrowheads="1"/>
          </p:cNvSpPr>
          <p:nvPr/>
        </p:nvSpPr>
        <p:spPr bwMode="auto">
          <a:xfrm>
            <a:off x="7162800" y="5281727"/>
            <a:ext cx="1558131" cy="1235075"/>
          </a:xfrm>
          <a:prstGeom prst="ellipse">
            <a:avLst/>
          </a:prstGeom>
          <a:solidFill>
            <a:srgbClr val="0066FF"/>
          </a:solidFill>
          <a:ln w="57150">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1</a:t>
            </a:r>
          </a:p>
        </p:txBody>
      </p:sp>
      <p:sp>
        <p:nvSpPr>
          <p:cNvPr id="14" name="Oval 13"/>
          <p:cNvSpPr>
            <a:spLocks noChangeArrowheads="1"/>
          </p:cNvSpPr>
          <p:nvPr/>
        </p:nvSpPr>
        <p:spPr bwMode="auto">
          <a:xfrm>
            <a:off x="7162800" y="5281727"/>
            <a:ext cx="1558131" cy="1235075"/>
          </a:xfrm>
          <a:prstGeom prst="ellipse">
            <a:avLst/>
          </a:prstGeom>
          <a:solidFill>
            <a:srgbClr val="0066FF"/>
          </a:solidFill>
          <a:ln w="57150">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2</a:t>
            </a:r>
          </a:p>
        </p:txBody>
      </p:sp>
      <p:sp>
        <p:nvSpPr>
          <p:cNvPr id="15" name="Oval 14"/>
          <p:cNvSpPr>
            <a:spLocks noChangeArrowheads="1"/>
          </p:cNvSpPr>
          <p:nvPr/>
        </p:nvSpPr>
        <p:spPr bwMode="auto">
          <a:xfrm>
            <a:off x="7162800" y="5281727"/>
            <a:ext cx="1558131" cy="1235075"/>
          </a:xfrm>
          <a:prstGeom prst="ellipse">
            <a:avLst/>
          </a:prstGeom>
          <a:solidFill>
            <a:srgbClr val="0066FF"/>
          </a:solidFill>
          <a:ln w="57150">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3</a:t>
            </a:r>
          </a:p>
        </p:txBody>
      </p:sp>
      <p:sp>
        <p:nvSpPr>
          <p:cNvPr id="16" name="Oval 15"/>
          <p:cNvSpPr>
            <a:spLocks noChangeArrowheads="1"/>
          </p:cNvSpPr>
          <p:nvPr/>
        </p:nvSpPr>
        <p:spPr bwMode="auto">
          <a:xfrm>
            <a:off x="7162800" y="5281727"/>
            <a:ext cx="1558131" cy="1235075"/>
          </a:xfrm>
          <a:prstGeom prst="ellipse">
            <a:avLst/>
          </a:prstGeom>
          <a:solidFill>
            <a:srgbClr val="0066FF"/>
          </a:solidFill>
          <a:ln w="57150">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4</a:t>
            </a:r>
          </a:p>
        </p:txBody>
      </p:sp>
      <p:sp>
        <p:nvSpPr>
          <p:cNvPr id="17" name="Oval 16"/>
          <p:cNvSpPr>
            <a:spLocks noChangeArrowheads="1"/>
          </p:cNvSpPr>
          <p:nvPr/>
        </p:nvSpPr>
        <p:spPr bwMode="auto">
          <a:xfrm>
            <a:off x="7162800" y="5281727"/>
            <a:ext cx="1558131" cy="1235075"/>
          </a:xfrm>
          <a:prstGeom prst="ellipse">
            <a:avLst/>
          </a:prstGeom>
          <a:solidFill>
            <a:srgbClr val="0066FF"/>
          </a:solidFill>
          <a:ln w="57150">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5</a:t>
            </a:r>
          </a:p>
        </p:txBody>
      </p:sp>
      <p:sp>
        <p:nvSpPr>
          <p:cNvPr id="18" name="Oval 17"/>
          <p:cNvSpPr>
            <a:spLocks noChangeArrowheads="1"/>
          </p:cNvSpPr>
          <p:nvPr/>
        </p:nvSpPr>
        <p:spPr bwMode="auto">
          <a:xfrm>
            <a:off x="7162800" y="5281727"/>
            <a:ext cx="1558131" cy="1235075"/>
          </a:xfrm>
          <a:prstGeom prst="ellipse">
            <a:avLst/>
          </a:prstGeom>
          <a:solidFill>
            <a:srgbClr val="0066FF"/>
          </a:solidFill>
          <a:ln w="57150">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6</a:t>
            </a:r>
          </a:p>
        </p:txBody>
      </p:sp>
      <p:sp>
        <p:nvSpPr>
          <p:cNvPr id="19" name="Oval 18"/>
          <p:cNvSpPr>
            <a:spLocks noChangeArrowheads="1"/>
          </p:cNvSpPr>
          <p:nvPr/>
        </p:nvSpPr>
        <p:spPr bwMode="auto">
          <a:xfrm>
            <a:off x="7162800" y="5281727"/>
            <a:ext cx="1558131" cy="1235075"/>
          </a:xfrm>
          <a:prstGeom prst="ellipse">
            <a:avLst/>
          </a:prstGeom>
          <a:solidFill>
            <a:srgbClr val="0066FF"/>
          </a:solidFill>
          <a:ln w="57150">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7</a:t>
            </a:r>
          </a:p>
        </p:txBody>
      </p:sp>
      <p:sp>
        <p:nvSpPr>
          <p:cNvPr id="20" name="Oval 19"/>
          <p:cNvSpPr>
            <a:spLocks noChangeArrowheads="1"/>
          </p:cNvSpPr>
          <p:nvPr/>
        </p:nvSpPr>
        <p:spPr bwMode="auto">
          <a:xfrm>
            <a:off x="7162800" y="5281727"/>
            <a:ext cx="1558131" cy="1235075"/>
          </a:xfrm>
          <a:prstGeom prst="ellipse">
            <a:avLst/>
          </a:prstGeom>
          <a:solidFill>
            <a:srgbClr val="0066FF"/>
          </a:solidFill>
          <a:ln w="57150">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8</a:t>
            </a:r>
          </a:p>
        </p:txBody>
      </p:sp>
      <p:sp>
        <p:nvSpPr>
          <p:cNvPr id="21" name="Oval 20"/>
          <p:cNvSpPr>
            <a:spLocks noChangeArrowheads="1"/>
          </p:cNvSpPr>
          <p:nvPr/>
        </p:nvSpPr>
        <p:spPr bwMode="auto">
          <a:xfrm>
            <a:off x="7162800" y="5281727"/>
            <a:ext cx="1558131" cy="1235075"/>
          </a:xfrm>
          <a:prstGeom prst="ellipse">
            <a:avLst/>
          </a:prstGeom>
          <a:solidFill>
            <a:srgbClr val="0066FF"/>
          </a:solidFill>
          <a:ln w="57150">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9</a:t>
            </a:r>
          </a:p>
        </p:txBody>
      </p:sp>
      <p:sp>
        <p:nvSpPr>
          <p:cNvPr id="22" name="Oval 2"/>
          <p:cNvSpPr>
            <a:spLocks noChangeArrowheads="1"/>
          </p:cNvSpPr>
          <p:nvPr/>
        </p:nvSpPr>
        <p:spPr bwMode="auto">
          <a:xfrm>
            <a:off x="7162800" y="5281727"/>
            <a:ext cx="1558131" cy="1235075"/>
          </a:xfrm>
          <a:prstGeom prst="ellipse">
            <a:avLst/>
          </a:prstGeom>
          <a:solidFill>
            <a:srgbClr val="0066FF"/>
          </a:solidFill>
          <a:ln w="57150">
            <a:solidFill>
              <a:srgbClr val="0066FF"/>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10</a:t>
            </a:r>
          </a:p>
        </p:txBody>
      </p:sp>
      <p:sp>
        <p:nvSpPr>
          <p:cNvPr id="26" name="TextBox 25"/>
          <p:cNvSpPr txBox="1"/>
          <p:nvPr/>
        </p:nvSpPr>
        <p:spPr>
          <a:xfrm>
            <a:off x="1261809" y="1487691"/>
            <a:ext cx="6887082" cy="3877985"/>
          </a:xfrm>
          <a:prstGeom prst="rect">
            <a:avLst/>
          </a:prstGeom>
          <a:solidFill>
            <a:srgbClr val="0066FF"/>
          </a:solidFill>
        </p:spPr>
        <p:txBody>
          <a:bodyPr wrap="square" rtlCol="0">
            <a:spAutoFit/>
          </a:bodyPr>
          <a:lstStyle/>
          <a:p>
            <a:pPr algn="l">
              <a:lnSpc>
                <a:spcPct val="80000"/>
              </a:lnSpc>
            </a:pPr>
            <a:r>
              <a:rPr lang="en-US" dirty="0" smtClean="0"/>
              <a:t>In this Double Jeopardy Round preview:</a:t>
            </a:r>
          </a:p>
          <a:p>
            <a:pPr algn="l">
              <a:lnSpc>
                <a:spcPct val="80000"/>
              </a:lnSpc>
            </a:pPr>
            <a:r>
              <a:rPr lang="en-US" sz="1800" dirty="0" smtClean="0"/>
              <a:t>Only the 200-point questions are available.</a:t>
            </a:r>
          </a:p>
          <a:p>
            <a:pPr algn="l">
              <a:lnSpc>
                <a:spcPct val="80000"/>
              </a:lnSpc>
            </a:pPr>
            <a:endParaRPr lang="en-US" sz="1100" dirty="0"/>
          </a:p>
          <a:p>
            <a:pPr algn="l">
              <a:lnSpc>
                <a:spcPct val="80000"/>
              </a:lnSpc>
            </a:pPr>
            <a:r>
              <a:rPr lang="en-US" sz="1800" dirty="0" smtClean="0"/>
              <a:t>The rest of the questions are available with purchase.</a:t>
            </a:r>
          </a:p>
          <a:p>
            <a:pPr algn="l">
              <a:lnSpc>
                <a:spcPct val="80000"/>
              </a:lnSpc>
            </a:pPr>
            <a:endParaRPr lang="en-US" sz="1100" dirty="0"/>
          </a:p>
          <a:p>
            <a:pPr algn="l">
              <a:lnSpc>
                <a:spcPct val="80000"/>
              </a:lnSpc>
            </a:pPr>
            <a:r>
              <a:rPr lang="en-US" sz="1800" dirty="0" smtClean="0">
                <a:hlinkClick r:id="rId7"/>
              </a:rPr>
              <a:t>Game 1</a:t>
            </a:r>
            <a:r>
              <a:rPr lang="en-US" sz="1800" dirty="0" smtClean="0"/>
              <a:t>: Purchase  the full version of this  Game from </a:t>
            </a:r>
            <a:r>
              <a:rPr lang="en-US" sz="1800" dirty="0" err="1" smtClean="0"/>
              <a:t>TpT</a:t>
            </a:r>
            <a:endParaRPr lang="en-US" sz="1800" dirty="0" smtClean="0"/>
          </a:p>
          <a:p>
            <a:pPr algn="l">
              <a:lnSpc>
                <a:spcPct val="80000"/>
              </a:lnSpc>
            </a:pPr>
            <a:endParaRPr lang="en-US" sz="1100" dirty="0" smtClean="0"/>
          </a:p>
          <a:p>
            <a:pPr algn="l">
              <a:lnSpc>
                <a:spcPct val="80000"/>
              </a:lnSpc>
            </a:pPr>
            <a:r>
              <a:rPr lang="en-US" sz="1800" dirty="0" smtClean="0">
                <a:solidFill>
                  <a:srgbClr val="FF0000"/>
                </a:solidFill>
              </a:rPr>
              <a:t>Also available: </a:t>
            </a:r>
          </a:p>
          <a:p>
            <a:pPr algn="l">
              <a:lnSpc>
                <a:spcPct val="80000"/>
              </a:lnSpc>
            </a:pPr>
            <a:r>
              <a:rPr lang="en-US" sz="1600" dirty="0" smtClean="0">
                <a:hlinkClick r:id="rId8"/>
              </a:rPr>
              <a:t>Game 2</a:t>
            </a:r>
            <a:r>
              <a:rPr lang="en-US" sz="1600" dirty="0" smtClean="0"/>
              <a:t>:</a:t>
            </a:r>
          </a:p>
          <a:p>
            <a:pPr algn="l">
              <a:lnSpc>
                <a:spcPct val="80000"/>
              </a:lnSpc>
            </a:pPr>
            <a:r>
              <a:rPr lang="en-US" sz="1400" dirty="0" smtClean="0"/>
              <a:t>Categories: </a:t>
            </a:r>
            <a:r>
              <a:rPr lang="en-US" sz="1400" dirty="0"/>
              <a:t>bonding, substances,  nomenclature, reactions &amp; equation,</a:t>
            </a:r>
            <a:r>
              <a:rPr lang="en-US" sz="1400" dirty="0" smtClean="0"/>
              <a:t> moles &amp; stoichiometry</a:t>
            </a:r>
          </a:p>
          <a:p>
            <a:pPr algn="l">
              <a:lnSpc>
                <a:spcPct val="80000"/>
              </a:lnSpc>
            </a:pPr>
            <a:endParaRPr lang="en-US" sz="1050" dirty="0"/>
          </a:p>
          <a:p>
            <a:pPr algn="l">
              <a:lnSpc>
                <a:spcPct val="80000"/>
              </a:lnSpc>
            </a:pPr>
            <a:r>
              <a:rPr lang="en-US" sz="1600" dirty="0" smtClean="0">
                <a:hlinkClick r:id="rId9"/>
              </a:rPr>
              <a:t>Game 3</a:t>
            </a:r>
            <a:r>
              <a:rPr lang="en-US" sz="1600" dirty="0" smtClean="0"/>
              <a:t>: </a:t>
            </a:r>
          </a:p>
          <a:p>
            <a:pPr algn="l">
              <a:lnSpc>
                <a:spcPct val="80000"/>
              </a:lnSpc>
            </a:pPr>
            <a:r>
              <a:rPr lang="en-US" sz="1400" dirty="0"/>
              <a:t>Categories</a:t>
            </a:r>
            <a:r>
              <a:rPr lang="en-US" sz="1400" dirty="0" smtClean="0"/>
              <a:t>:  kinetics, energy of reactions, equilibrium, entropy, acids, bases and salts</a:t>
            </a:r>
          </a:p>
          <a:p>
            <a:pPr algn="l">
              <a:lnSpc>
                <a:spcPct val="80000"/>
              </a:lnSpc>
            </a:pPr>
            <a:endParaRPr lang="en-US" sz="1400" dirty="0"/>
          </a:p>
          <a:p>
            <a:pPr algn="l">
              <a:lnSpc>
                <a:spcPct val="80000"/>
              </a:lnSpc>
            </a:pPr>
            <a:r>
              <a:rPr lang="en-US" sz="1600" dirty="0" smtClean="0">
                <a:hlinkClick r:id="rId10"/>
              </a:rPr>
              <a:t>Game 4</a:t>
            </a:r>
            <a:r>
              <a:rPr lang="en-US" sz="1600" dirty="0" smtClean="0"/>
              <a:t>:  </a:t>
            </a:r>
            <a:endParaRPr lang="en-US" sz="1600" dirty="0"/>
          </a:p>
          <a:p>
            <a:pPr algn="l">
              <a:lnSpc>
                <a:spcPct val="80000"/>
              </a:lnSpc>
            </a:pPr>
            <a:r>
              <a:rPr lang="en-US" sz="1400" dirty="0" smtClean="0">
                <a:solidFill>
                  <a:srgbClr val="000000"/>
                </a:solidFill>
              </a:rPr>
              <a:t>Categories: redox, </a:t>
            </a:r>
            <a:r>
              <a:rPr lang="en-US" sz="1400" dirty="0" err="1" smtClean="0">
                <a:solidFill>
                  <a:srgbClr val="000000"/>
                </a:solidFill>
              </a:rPr>
              <a:t>electrochem</a:t>
            </a:r>
            <a:r>
              <a:rPr lang="en-US" sz="1400" dirty="0" smtClean="0">
                <a:solidFill>
                  <a:srgbClr val="000000"/>
                </a:solidFill>
              </a:rPr>
              <a:t>, organic </a:t>
            </a:r>
            <a:r>
              <a:rPr lang="en-US" sz="1400" dirty="0" err="1" smtClean="0">
                <a:solidFill>
                  <a:srgbClr val="000000"/>
                </a:solidFill>
              </a:rPr>
              <a:t>chem</a:t>
            </a:r>
            <a:r>
              <a:rPr lang="en-US" sz="1400" dirty="0" smtClean="0">
                <a:solidFill>
                  <a:srgbClr val="000000"/>
                </a:solidFill>
              </a:rPr>
              <a:t>, nuclear </a:t>
            </a:r>
            <a:r>
              <a:rPr lang="en-US" sz="1400" dirty="0" err="1" smtClean="0">
                <a:solidFill>
                  <a:srgbClr val="000000"/>
                </a:solidFill>
              </a:rPr>
              <a:t>chem</a:t>
            </a:r>
            <a:r>
              <a:rPr lang="en-US" sz="1400" dirty="0" smtClean="0">
                <a:solidFill>
                  <a:srgbClr val="000000"/>
                </a:solidFill>
              </a:rPr>
              <a:t>, potpourri</a:t>
            </a:r>
          </a:p>
          <a:p>
            <a:pPr algn="l">
              <a:lnSpc>
                <a:spcPct val="80000"/>
              </a:lnSpc>
            </a:pPr>
            <a:endParaRPr lang="en-US" sz="1800" dirty="0" smtClean="0"/>
          </a:p>
          <a:p>
            <a:pPr algn="l">
              <a:lnSpc>
                <a:spcPct val="80000"/>
              </a:lnSpc>
            </a:pPr>
            <a:r>
              <a:rPr lang="en-US" sz="1600" dirty="0" smtClean="0">
                <a:hlinkClick r:id="rId11"/>
              </a:rPr>
              <a:t>4 Game Pack</a:t>
            </a:r>
            <a:r>
              <a:rPr lang="en-US" sz="1800" dirty="0" smtClean="0"/>
              <a:t>:  </a:t>
            </a:r>
          </a:p>
          <a:p>
            <a:pPr algn="l">
              <a:lnSpc>
                <a:spcPct val="80000"/>
              </a:lnSpc>
            </a:pPr>
            <a:r>
              <a:rPr lang="en-US" sz="1400" dirty="0" smtClean="0"/>
              <a:t>Get all four games for the most complete  and exciting review  for the chemistry Regents exam, and save.</a:t>
            </a:r>
            <a:endParaRPr lang="en-US" sz="1800" dirty="0"/>
          </a:p>
        </p:txBody>
      </p:sp>
    </p:spTree>
    <p:extLst>
      <p:ext uri="{BB962C8B-B14F-4D97-AF65-F5344CB8AC3E}">
        <p14:creationId xmlns:p14="http://schemas.microsoft.com/office/powerpoint/2010/main" val="2781807185"/>
      </p:ext>
    </p:extLst>
  </p:cSld>
  <p:clrMapOvr>
    <a:masterClrMapping/>
  </p:clrMapOvr>
  <p:transition spd="slow" advClick="0">
    <p:blinds dir="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22"/>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21"/>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20"/>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19"/>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18"/>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17"/>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16"/>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15"/>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14"/>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13"/>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1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22"/>
                  </p:tgtEl>
                </p:cond>
              </p:nextCondLst>
            </p:seq>
          </p:childTnLst>
        </p:cTn>
      </p:par>
    </p:tnLst>
    <p:bldLst>
      <p:bldP spid="25"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823B"/>
        </a:solidFill>
        <a:effectLst/>
      </p:bgPr>
    </p:bg>
    <p:spTree>
      <p:nvGrpSpPr>
        <p:cNvPr id="1" name=""/>
        <p:cNvGrpSpPr/>
        <p:nvPr/>
      </p:nvGrpSpPr>
      <p:grpSpPr>
        <a:xfrm>
          <a:off x="0" y="0"/>
          <a:ext cx="0" cy="0"/>
          <a:chOff x="0" y="0"/>
          <a:chExt cx="0" cy="0"/>
        </a:xfrm>
      </p:grpSpPr>
      <p:sp>
        <p:nvSpPr>
          <p:cNvPr id="6146" name="Rectangle 2">
            <a:hlinkClick r:id="rId7" action="ppaction://hlinksldjump"/>
          </p:cNvPr>
          <p:cNvSpPr>
            <a:spLocks noChangeArrowheads="1"/>
          </p:cNvSpPr>
          <p:nvPr/>
        </p:nvSpPr>
        <p:spPr bwMode="auto">
          <a:xfrm>
            <a:off x="702619" y="1009168"/>
            <a:ext cx="7811436" cy="4778972"/>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dirty="0">
              <a:solidFill>
                <a:srgbClr val="000000"/>
              </a:solidFill>
            </a:endParaRPr>
          </a:p>
        </p:txBody>
      </p:sp>
      <p:sp>
        <p:nvSpPr>
          <p:cNvPr id="6153" name="TextBox 1"/>
          <p:cNvSpPr txBox="1">
            <a:spLocks noChangeArrowheads="1"/>
          </p:cNvSpPr>
          <p:nvPr/>
        </p:nvSpPr>
        <p:spPr bwMode="auto">
          <a:xfrm>
            <a:off x="6324600" y="6496050"/>
            <a:ext cx="2667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rgbClr val="000000"/>
                </a:solidFill>
              </a:rPr>
              <a:t>    </a:t>
            </a:r>
            <a:r>
              <a:rPr lang="en-US" sz="1400" b="1" dirty="0">
                <a:solidFill>
                  <a:srgbClr val="FFFFFF"/>
                </a:solidFill>
              </a:rPr>
              <a:t>Timer: Click to  countdown</a:t>
            </a:r>
          </a:p>
        </p:txBody>
      </p:sp>
      <p:sp>
        <p:nvSpPr>
          <p:cNvPr id="6155" name="TextBox 3"/>
          <p:cNvSpPr txBox="1">
            <a:spLocks noChangeArrowheads="1"/>
          </p:cNvSpPr>
          <p:nvPr/>
        </p:nvSpPr>
        <p:spPr bwMode="auto">
          <a:xfrm>
            <a:off x="2895600" y="6310968"/>
            <a:ext cx="3352800" cy="523220"/>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smtClean="0">
                <a:solidFill>
                  <a:srgbClr val="FFFFFF"/>
                </a:solidFill>
              </a:rPr>
              <a:t>Click  the  choice given by student.       </a:t>
            </a:r>
          </a:p>
          <a:p>
            <a:r>
              <a:rPr lang="en-US" sz="1400" b="1" dirty="0" smtClean="0">
                <a:solidFill>
                  <a:srgbClr val="FFFFFF"/>
                </a:solidFill>
              </a:rPr>
              <a:t>Click here to reveal answer</a:t>
            </a:r>
            <a:endParaRPr lang="en-US" sz="1400" b="1" dirty="0">
              <a:solidFill>
                <a:srgbClr val="FFFFFF"/>
              </a:solidFill>
            </a:endParaRPr>
          </a:p>
        </p:txBody>
      </p:sp>
      <p:sp>
        <p:nvSpPr>
          <p:cNvPr id="26" name="Right Arrow 25">
            <a:hlinkClick r:id="rId8"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
        <p:nvSpPr>
          <p:cNvPr id="27" name="Oval 26"/>
          <p:cNvSpPr>
            <a:spLocks noChangeArrowheads="1"/>
          </p:cNvSpPr>
          <p:nvPr/>
        </p:nvSpPr>
        <p:spPr bwMode="auto">
          <a:xfrm>
            <a:off x="7291388" y="5281727"/>
            <a:ext cx="14716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rgbClr val="FFFFFF"/>
                </a:solidFill>
              </a:rPr>
              <a:t>Times up</a:t>
            </a:r>
          </a:p>
        </p:txBody>
      </p:sp>
      <p:sp>
        <p:nvSpPr>
          <p:cNvPr id="29" name="Oval 28"/>
          <p:cNvSpPr>
            <a:spLocks noChangeArrowheads="1"/>
          </p:cNvSpPr>
          <p:nvPr/>
        </p:nvSpPr>
        <p:spPr bwMode="auto">
          <a:xfrm>
            <a:off x="7291388" y="5281727"/>
            <a:ext cx="14716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a:t>
            </a:r>
          </a:p>
        </p:txBody>
      </p:sp>
      <p:sp>
        <p:nvSpPr>
          <p:cNvPr id="30" name="Oval 29"/>
          <p:cNvSpPr>
            <a:spLocks noChangeArrowheads="1"/>
          </p:cNvSpPr>
          <p:nvPr/>
        </p:nvSpPr>
        <p:spPr bwMode="auto">
          <a:xfrm>
            <a:off x="7291388" y="5281727"/>
            <a:ext cx="14716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2</a:t>
            </a:r>
          </a:p>
        </p:txBody>
      </p:sp>
      <p:sp>
        <p:nvSpPr>
          <p:cNvPr id="33" name="Oval 32"/>
          <p:cNvSpPr>
            <a:spLocks noChangeArrowheads="1"/>
          </p:cNvSpPr>
          <p:nvPr/>
        </p:nvSpPr>
        <p:spPr bwMode="auto">
          <a:xfrm>
            <a:off x="7291388" y="5281727"/>
            <a:ext cx="14716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3</a:t>
            </a:r>
          </a:p>
        </p:txBody>
      </p:sp>
      <p:sp>
        <p:nvSpPr>
          <p:cNvPr id="34" name="Oval 33"/>
          <p:cNvSpPr>
            <a:spLocks noChangeArrowheads="1"/>
          </p:cNvSpPr>
          <p:nvPr/>
        </p:nvSpPr>
        <p:spPr bwMode="auto">
          <a:xfrm>
            <a:off x="7291388" y="5281727"/>
            <a:ext cx="14716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4</a:t>
            </a:r>
          </a:p>
        </p:txBody>
      </p:sp>
      <p:sp>
        <p:nvSpPr>
          <p:cNvPr id="35" name="Oval 34"/>
          <p:cNvSpPr>
            <a:spLocks noChangeArrowheads="1"/>
          </p:cNvSpPr>
          <p:nvPr/>
        </p:nvSpPr>
        <p:spPr bwMode="auto">
          <a:xfrm>
            <a:off x="7291388" y="5281727"/>
            <a:ext cx="14716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5</a:t>
            </a:r>
          </a:p>
        </p:txBody>
      </p:sp>
      <p:sp>
        <p:nvSpPr>
          <p:cNvPr id="43" name="Oval 42"/>
          <p:cNvSpPr>
            <a:spLocks noChangeArrowheads="1"/>
          </p:cNvSpPr>
          <p:nvPr/>
        </p:nvSpPr>
        <p:spPr bwMode="auto">
          <a:xfrm>
            <a:off x="7291388" y="5281727"/>
            <a:ext cx="14716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6</a:t>
            </a:r>
          </a:p>
        </p:txBody>
      </p:sp>
      <p:sp>
        <p:nvSpPr>
          <p:cNvPr id="44" name="Oval 43"/>
          <p:cNvSpPr>
            <a:spLocks noChangeArrowheads="1"/>
          </p:cNvSpPr>
          <p:nvPr/>
        </p:nvSpPr>
        <p:spPr bwMode="auto">
          <a:xfrm>
            <a:off x="7291388" y="5281727"/>
            <a:ext cx="14716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7</a:t>
            </a:r>
          </a:p>
        </p:txBody>
      </p:sp>
      <p:sp>
        <p:nvSpPr>
          <p:cNvPr id="45" name="Oval 44"/>
          <p:cNvSpPr>
            <a:spLocks noChangeArrowheads="1"/>
          </p:cNvSpPr>
          <p:nvPr/>
        </p:nvSpPr>
        <p:spPr bwMode="auto">
          <a:xfrm>
            <a:off x="7291388" y="5281727"/>
            <a:ext cx="14716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8</a:t>
            </a:r>
          </a:p>
        </p:txBody>
      </p:sp>
      <p:sp>
        <p:nvSpPr>
          <p:cNvPr id="46" name="Oval 45"/>
          <p:cNvSpPr>
            <a:spLocks noChangeArrowheads="1"/>
          </p:cNvSpPr>
          <p:nvPr/>
        </p:nvSpPr>
        <p:spPr bwMode="auto">
          <a:xfrm>
            <a:off x="7291388" y="5281727"/>
            <a:ext cx="14716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9</a:t>
            </a:r>
          </a:p>
        </p:txBody>
      </p:sp>
      <p:sp>
        <p:nvSpPr>
          <p:cNvPr id="47" name="Oval 2"/>
          <p:cNvSpPr>
            <a:spLocks noChangeArrowheads="1"/>
          </p:cNvSpPr>
          <p:nvPr/>
        </p:nvSpPr>
        <p:spPr bwMode="auto">
          <a:xfrm>
            <a:off x="7291388" y="5281727"/>
            <a:ext cx="14716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10</a:t>
            </a:r>
          </a:p>
        </p:txBody>
      </p:sp>
      <p:sp>
        <p:nvSpPr>
          <p:cNvPr id="24" name="Text Box 3"/>
          <p:cNvSpPr txBox="1">
            <a:spLocks noChangeArrowheads="1"/>
          </p:cNvSpPr>
          <p:nvPr/>
        </p:nvSpPr>
        <p:spPr bwMode="auto">
          <a:xfrm>
            <a:off x="1721127" y="2306536"/>
            <a:ext cx="2814977" cy="259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dirty="0" smtClean="0">
                <a:solidFill>
                  <a:srgbClr val="000000"/>
                </a:solidFill>
              </a:rPr>
              <a:t>alpha particles</a:t>
            </a:r>
          </a:p>
          <a:p>
            <a:pPr algn="l"/>
            <a:endParaRPr lang="en-US" dirty="0" smtClean="0">
              <a:solidFill>
                <a:srgbClr val="000000"/>
              </a:solidFill>
            </a:endParaRPr>
          </a:p>
          <a:p>
            <a:pPr algn="l"/>
            <a:r>
              <a:rPr lang="en-US" sz="2000" dirty="0" smtClean="0">
                <a:solidFill>
                  <a:srgbClr val="000000"/>
                </a:solidFill>
              </a:rPr>
              <a:t>isotopes</a:t>
            </a:r>
          </a:p>
          <a:p>
            <a:pPr algn="l"/>
            <a:endParaRPr lang="en-US" sz="2800" dirty="0" smtClean="0">
              <a:solidFill>
                <a:srgbClr val="000000"/>
              </a:solidFill>
            </a:endParaRPr>
          </a:p>
          <a:p>
            <a:pPr algn="l"/>
            <a:r>
              <a:rPr lang="en-US" sz="2000" dirty="0" smtClean="0">
                <a:solidFill>
                  <a:srgbClr val="000000"/>
                </a:solidFill>
              </a:rPr>
              <a:t>spectra</a:t>
            </a:r>
            <a:endParaRPr lang="en-US" sz="2000" dirty="0">
              <a:solidFill>
                <a:srgbClr val="000000"/>
              </a:solidFill>
            </a:endParaRPr>
          </a:p>
          <a:p>
            <a:pPr algn="l"/>
            <a:endParaRPr lang="en-US" sz="2000" dirty="0">
              <a:solidFill>
                <a:srgbClr val="000000"/>
              </a:solidFill>
            </a:endParaRPr>
          </a:p>
          <a:p>
            <a:pPr algn="l"/>
            <a:endParaRPr lang="en-US" sz="1050" dirty="0" smtClean="0">
              <a:solidFill>
                <a:srgbClr val="000000"/>
              </a:solidFill>
            </a:endParaRPr>
          </a:p>
          <a:p>
            <a:pPr algn="l"/>
            <a:r>
              <a:rPr lang="en-US" sz="2000" dirty="0" smtClean="0">
                <a:solidFill>
                  <a:srgbClr val="000000"/>
                </a:solidFill>
              </a:rPr>
              <a:t>protons</a:t>
            </a:r>
            <a:endParaRPr lang="en-US" sz="2000" dirty="0">
              <a:solidFill>
                <a:srgbClr val="000000"/>
              </a:solidFill>
            </a:endParaRPr>
          </a:p>
        </p:txBody>
      </p:sp>
      <p:sp>
        <p:nvSpPr>
          <p:cNvPr id="32" name="TextBox 31"/>
          <p:cNvSpPr txBox="1"/>
          <p:nvPr/>
        </p:nvSpPr>
        <p:spPr>
          <a:xfrm>
            <a:off x="1046455" y="4437889"/>
            <a:ext cx="553745"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D</a:t>
            </a:r>
            <a:endParaRPr lang="en-US" dirty="0">
              <a:solidFill>
                <a:schemeClr val="bg1"/>
              </a:solidFill>
            </a:endParaRPr>
          </a:p>
        </p:txBody>
      </p:sp>
      <p:sp>
        <p:nvSpPr>
          <p:cNvPr id="38" name="TextBox 37"/>
          <p:cNvSpPr txBox="1"/>
          <p:nvPr/>
        </p:nvSpPr>
        <p:spPr>
          <a:xfrm>
            <a:off x="1046455" y="2943536"/>
            <a:ext cx="553745"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B</a:t>
            </a:r>
            <a:endParaRPr lang="en-US" dirty="0">
              <a:solidFill>
                <a:schemeClr val="bg1"/>
              </a:solidFill>
            </a:endParaRPr>
          </a:p>
        </p:txBody>
      </p:sp>
      <p:sp>
        <p:nvSpPr>
          <p:cNvPr id="39" name="TextBox 38"/>
          <p:cNvSpPr txBox="1"/>
          <p:nvPr/>
        </p:nvSpPr>
        <p:spPr>
          <a:xfrm>
            <a:off x="1046455" y="2274289"/>
            <a:ext cx="553745"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A</a:t>
            </a:r>
            <a:endParaRPr lang="en-US" dirty="0">
              <a:solidFill>
                <a:schemeClr val="bg1"/>
              </a:solidFill>
            </a:endParaRPr>
          </a:p>
        </p:txBody>
      </p:sp>
      <p:sp>
        <p:nvSpPr>
          <p:cNvPr id="2" name="TextBox 1"/>
          <p:cNvSpPr txBox="1"/>
          <p:nvPr/>
        </p:nvSpPr>
        <p:spPr>
          <a:xfrm>
            <a:off x="918360" y="1295400"/>
            <a:ext cx="7307280" cy="707886"/>
          </a:xfrm>
          <a:prstGeom prst="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sz="2000" dirty="0">
                <a:solidFill>
                  <a:schemeClr val="tx1"/>
                </a:solidFill>
                <a:latin typeface="NewCaledonia"/>
              </a:rPr>
              <a:t>When the electrons of an excited atom return </a:t>
            </a:r>
            <a:r>
              <a:rPr lang="en-US" sz="2000" dirty="0" smtClean="0">
                <a:solidFill>
                  <a:schemeClr val="tx1"/>
                </a:solidFill>
                <a:latin typeface="NewCaledonia"/>
              </a:rPr>
              <a:t>to a </a:t>
            </a:r>
            <a:r>
              <a:rPr lang="en-US" sz="2000" dirty="0">
                <a:solidFill>
                  <a:schemeClr val="tx1"/>
                </a:solidFill>
                <a:latin typeface="NewCaledonia"/>
              </a:rPr>
              <a:t>lower energy state, the energy emitted </a:t>
            </a:r>
            <a:r>
              <a:rPr lang="en-US" sz="2000" dirty="0" smtClean="0">
                <a:solidFill>
                  <a:schemeClr val="tx1"/>
                </a:solidFill>
                <a:latin typeface="NewCaledonia"/>
              </a:rPr>
              <a:t>can result </a:t>
            </a:r>
            <a:r>
              <a:rPr lang="en-US" sz="2000" dirty="0">
                <a:solidFill>
                  <a:schemeClr val="tx1"/>
                </a:solidFill>
                <a:latin typeface="NewCaledonia"/>
              </a:rPr>
              <a:t>in the production of</a:t>
            </a:r>
            <a:endParaRPr lang="en-US" sz="2000" dirty="0">
              <a:solidFill>
                <a:schemeClr val="tx1"/>
              </a:solidFill>
            </a:endParaRPr>
          </a:p>
        </p:txBody>
      </p:sp>
      <p:sp>
        <p:nvSpPr>
          <p:cNvPr id="25" name="TextBox 24"/>
          <p:cNvSpPr txBox="1"/>
          <p:nvPr/>
        </p:nvSpPr>
        <p:spPr>
          <a:xfrm>
            <a:off x="1046455" y="3715085"/>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C</a:t>
            </a:r>
            <a:endParaRPr lang="en-US" dirty="0">
              <a:solidFill>
                <a:schemeClr val="bg1"/>
              </a:solidFill>
            </a:endParaRPr>
          </a:p>
        </p:txBody>
      </p:sp>
      <p:sp>
        <p:nvSpPr>
          <p:cNvPr id="28" name="Text Box 6"/>
          <p:cNvSpPr txBox="1">
            <a:spLocks noChangeArrowheads="1"/>
          </p:cNvSpPr>
          <p:nvPr/>
        </p:nvSpPr>
        <p:spPr bwMode="auto">
          <a:xfrm>
            <a:off x="-10886" y="-1"/>
            <a:ext cx="8773886" cy="954107"/>
          </a:xfrm>
          <a:prstGeom prst="rect">
            <a:avLst/>
          </a:prstGeom>
          <a:solidFill>
            <a:srgbClr val="00823B"/>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smtClean="0">
                <a:solidFill>
                  <a:schemeClr val="bg1"/>
                </a:solidFill>
              </a:rPr>
              <a:t>Atomic Concept</a:t>
            </a:r>
          </a:p>
          <a:p>
            <a:pPr>
              <a:defRPr/>
            </a:pPr>
            <a:endParaRPr lang="en-US" sz="2800" b="1" dirty="0" smtClean="0">
              <a:solidFill>
                <a:srgbClr val="000000"/>
              </a:solidFill>
            </a:endParaRPr>
          </a:p>
        </p:txBody>
      </p:sp>
      <p:sp>
        <p:nvSpPr>
          <p:cNvPr id="31" name="Rounded Rectangle 30"/>
          <p:cNvSpPr/>
          <p:nvPr/>
        </p:nvSpPr>
        <p:spPr bwMode="auto">
          <a:xfrm>
            <a:off x="7970790"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100</a:t>
            </a:r>
          </a:p>
          <a:p>
            <a:pPr>
              <a:defRPr/>
            </a:pPr>
            <a:r>
              <a:rPr lang="en-US" sz="1400" b="1" dirty="0" smtClean="0">
                <a:solidFill>
                  <a:srgbClr val="FFFFFF"/>
                </a:solidFill>
              </a:rPr>
              <a:t>Points</a:t>
            </a:r>
            <a:endParaRPr lang="en-US" sz="1400" b="1" dirty="0">
              <a:solidFill>
                <a:srgbClr val="FFFFFF"/>
              </a:solidFill>
            </a:endParaRPr>
          </a:p>
        </p:txBody>
      </p:sp>
      <p:sp>
        <p:nvSpPr>
          <p:cNvPr id="3" name="TextBox 2"/>
          <p:cNvSpPr txBox="1"/>
          <p:nvPr/>
        </p:nvSpPr>
        <p:spPr>
          <a:xfrm>
            <a:off x="0" y="302036"/>
            <a:ext cx="743309" cy="707886"/>
          </a:xfrm>
          <a:prstGeom prst="rect">
            <a:avLst/>
          </a:prstGeom>
          <a:noFill/>
        </p:spPr>
        <p:txBody>
          <a:bodyPr wrap="square" rtlCol="0">
            <a:spAutoFit/>
          </a:bodyPr>
          <a:lstStyle/>
          <a:p>
            <a:r>
              <a:rPr lang="en-US" sz="2000" b="1" dirty="0" smtClean="0">
                <a:solidFill>
                  <a:schemeClr val="bg1"/>
                </a:solidFill>
              </a:rPr>
              <a:t>Jun 2003</a:t>
            </a:r>
            <a:endParaRPr lang="en-US" sz="2000" b="1" dirty="0">
              <a:solidFill>
                <a:schemeClr val="bg1"/>
              </a:solidFill>
            </a:endParaRPr>
          </a:p>
        </p:txBody>
      </p:sp>
    </p:spTree>
    <p:extLst>
      <p:ext uri="{BB962C8B-B14F-4D97-AF65-F5344CB8AC3E}">
        <p14:creationId xmlns:p14="http://schemas.microsoft.com/office/powerpoint/2010/main" val="2997588336"/>
      </p:ext>
    </p:extLst>
  </p:cSld>
  <p:clrMapOvr>
    <a:masterClrMapping/>
  </p:clrMapOvr>
  <p:transition spd="slow" advClick="0">
    <p:push dir="u"/>
    <p:sndAc>
      <p:stSnd>
        <p:snd r:embed="rId3" name="pu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47"/>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46"/>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45"/>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44"/>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43"/>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35"/>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34"/>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33"/>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30"/>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29"/>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27"/>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47"/>
                  </p:tgtEl>
                </p:cond>
              </p:nextCondLst>
            </p:seq>
            <p:seq concurrent="1" nextAc="seek">
              <p:cTn id="41" restart="whenNotActive" fill="hold" evtFilter="cancelBubble" nodeType="interactiveSeq">
                <p:stCondLst>
                  <p:cond evt="onClick" delay="0">
                    <p:tgtEl>
                      <p:spTgt spid="32"/>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32"/>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2"/>
                  </p:tgtEl>
                </p:cond>
              </p:nextCondLst>
            </p:seq>
            <p:seq concurrent="1" nextAc="seek">
              <p:cTn id="46" restart="whenNotActive" fill="hold" evtFilter="cancelBubble" nodeType="interactiveSeq">
                <p:stCondLst>
                  <p:cond evt="onClick" delay="0">
                    <p:tgtEl>
                      <p:spTgt spid="38"/>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38"/>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8"/>
                  </p:tgtEl>
                </p:cond>
              </p:nextCondLst>
            </p:seq>
            <p:seq concurrent="1" nextAc="seek">
              <p:cTn id="51" restart="whenNotActive" fill="hold" evtFilter="cancelBubble" nodeType="interactiveSeq">
                <p:stCondLst>
                  <p:cond evt="onClick" delay="0">
                    <p:tgtEl>
                      <p:spTgt spid="39"/>
                    </p:tgtEl>
                  </p:cond>
                </p:stCondLst>
                <p:endSync evt="end" delay="0">
                  <p:rtn val="all"/>
                </p:endSync>
                <p:childTnLst>
                  <p:par>
                    <p:cTn id="52" fill="hold">
                      <p:stCondLst>
                        <p:cond delay="0"/>
                      </p:stCondLst>
                      <p:childTnLst>
                        <p:par>
                          <p:cTn id="53" fill="hold">
                            <p:stCondLst>
                              <p:cond delay="0"/>
                            </p:stCondLst>
                            <p:childTnLst>
                              <p:par>
                                <p:cTn id="54" presetID="6" presetClass="emph" presetSubtype="0" autoRev="1" fill="hold" grpId="0" nodeType="clickEffect">
                                  <p:stCondLst>
                                    <p:cond delay="0"/>
                                  </p:stCondLst>
                                  <p:childTnLst>
                                    <p:animScale>
                                      <p:cBhvr>
                                        <p:cTn id="55" dur="1000" fill="hold"/>
                                        <p:tgtEl>
                                          <p:spTgt spid="39"/>
                                        </p:tgtEl>
                                      </p:cBhvr>
                                      <p:by x="150000" y="150000"/>
                                    </p:animScale>
                                  </p:childTnLst>
                                  <p:subTnLst>
                                    <p:audio>
                                      <p:cMediaNode>
                                        <p:cTn display="0" masterRel="sameClick">
                                          <p:stCondLst>
                                            <p:cond evt="begin" delay="0">
                                              <p:tn val="5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39"/>
                  </p:tgtEl>
                </p:cond>
              </p:nextCondLst>
            </p:seq>
            <p:seq concurrent="1" nextAc="seek">
              <p:cTn id="56" restart="whenNotActive" fill="hold" evtFilter="cancelBubble" nodeType="interactiveSeq">
                <p:stCondLst>
                  <p:cond evt="onClick" delay="0">
                    <p:tgtEl>
                      <p:spTgt spid="6155"/>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25"/>
                                        </p:tgtEl>
                                        <p:attrNameLst>
                                          <p:attrName>fillcolor</p:attrName>
                                        </p:attrNameLst>
                                      </p:cBhvr>
                                      <p:to>
                                        <a:srgbClr val="00823B"/>
                                      </p:to>
                                    </p:animClr>
                                    <p:set>
                                      <p:cBhvr>
                                        <p:cTn id="61" dur="2000" fill="hold"/>
                                        <p:tgtEl>
                                          <p:spTgt spid="25"/>
                                        </p:tgtEl>
                                        <p:attrNameLst>
                                          <p:attrName>fill.type</p:attrName>
                                        </p:attrNameLst>
                                      </p:cBhvr>
                                      <p:to>
                                        <p:strVal val="solid"/>
                                      </p:to>
                                    </p:set>
                                    <p:set>
                                      <p:cBhvr>
                                        <p:cTn id="62" dur="2000" fill="hold"/>
                                        <p:tgtEl>
                                          <p:spTgt spid="25"/>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100"/>
                                  </p:stCondLst>
                                  <p:childTnLst>
                                    <p:animClr clrSpc="rgb" dir="cw">
                                      <p:cBhvr>
                                        <p:cTn id="66" dur="2000" fill="hold"/>
                                        <p:tgtEl>
                                          <p:spTgt spid="25"/>
                                        </p:tgtEl>
                                        <p:attrNameLst>
                                          <p:attrName>fillcolor</p:attrName>
                                        </p:attrNameLst>
                                      </p:cBhvr>
                                      <p:to>
                                        <a:srgbClr val="00823B"/>
                                      </p:to>
                                    </p:animClr>
                                    <p:set>
                                      <p:cBhvr>
                                        <p:cTn id="67" dur="2000" fill="hold"/>
                                        <p:tgtEl>
                                          <p:spTgt spid="25"/>
                                        </p:tgtEl>
                                        <p:attrNameLst>
                                          <p:attrName>fill.type</p:attrName>
                                        </p:attrNameLst>
                                      </p:cBhvr>
                                      <p:to>
                                        <p:strVal val="solid"/>
                                      </p:to>
                                    </p:set>
                                    <p:set>
                                      <p:cBhvr>
                                        <p:cTn id="68" dur="2000" fill="hold"/>
                                        <p:tgtEl>
                                          <p:spTgt spid="25"/>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2000" fill="hold"/>
                                        <p:tgtEl>
                                          <p:spTgt spid="25"/>
                                        </p:tgtEl>
                                        <p:attrNameLst>
                                          <p:attrName>fillcolor</p:attrName>
                                        </p:attrNameLst>
                                      </p:cBhvr>
                                      <p:to>
                                        <a:srgbClr val="00823B"/>
                                      </p:to>
                                    </p:animClr>
                                    <p:set>
                                      <p:cBhvr>
                                        <p:cTn id="71" dur="2000" fill="hold"/>
                                        <p:tgtEl>
                                          <p:spTgt spid="25"/>
                                        </p:tgtEl>
                                        <p:attrNameLst>
                                          <p:attrName>fill.type</p:attrName>
                                        </p:attrNameLst>
                                      </p:cBhvr>
                                      <p:to>
                                        <p:strVal val="solid"/>
                                      </p:to>
                                    </p:set>
                                    <p:set>
                                      <p:cBhvr>
                                        <p:cTn id="72" dur="2000" fill="hold"/>
                                        <p:tgtEl>
                                          <p:spTgt spid="25"/>
                                        </p:tgtEl>
                                        <p:attrNameLst>
                                          <p:attrName>fill.on</p:attrName>
                                        </p:attrNameLst>
                                      </p:cBhvr>
                                      <p:to>
                                        <p:strVal val="true"/>
                                      </p:to>
                                    </p:set>
                                  </p:childTnLst>
                                </p:cTn>
                              </p:par>
                            </p:childTnLst>
                          </p:cTn>
                        </p:par>
                      </p:childTnLst>
                    </p:cTn>
                  </p:par>
                </p:childTnLst>
              </p:cTn>
              <p:nextCondLst>
                <p:cond evt="onClick" delay="0">
                  <p:tgtEl>
                    <p:spTgt spid="6155"/>
                  </p:tgtEl>
                </p:cond>
              </p:nextCondLst>
            </p:seq>
            <p:seq concurrent="1" nextAc="seek">
              <p:cTn id="73" restart="whenNotActive" fill="hold" evtFilter="cancelBubble" nodeType="interactiveSeq">
                <p:stCondLst>
                  <p:cond evt="onClick" delay="0">
                    <p:tgtEl>
                      <p:spTgt spid="25"/>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25"/>
                                        </p:tgtEl>
                                        <p:attrNameLst>
                                          <p:attrName>fillcolor</p:attrName>
                                        </p:attrNameLst>
                                      </p:cBhvr>
                                      <p:to>
                                        <a:srgbClr val="00823B"/>
                                      </p:to>
                                    </p:animClr>
                                    <p:set>
                                      <p:cBhvr>
                                        <p:cTn id="78" dur="2000" fill="hold"/>
                                        <p:tgtEl>
                                          <p:spTgt spid="25"/>
                                        </p:tgtEl>
                                        <p:attrNameLst>
                                          <p:attrName>fill.type</p:attrName>
                                        </p:attrNameLst>
                                      </p:cBhvr>
                                      <p:to>
                                        <p:strVal val="solid"/>
                                      </p:to>
                                    </p:set>
                                    <p:set>
                                      <p:cBhvr>
                                        <p:cTn id="79" dur="2000" fill="hold"/>
                                        <p:tgtEl>
                                          <p:spTgt spid="25"/>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25"/>
                  </p:tgtEl>
                </p:cond>
              </p:nextCondLst>
            </p:seq>
          </p:childTnLst>
        </p:cTn>
      </p:par>
    </p:tnLst>
    <p:bldLst>
      <p:bldP spid="26" grpId="0" animBg="1"/>
      <p:bldP spid="27" grpId="0" animBg="1"/>
      <p:bldP spid="29" grpId="0" animBg="1"/>
      <p:bldP spid="30" grpId="0" animBg="1"/>
      <p:bldP spid="33" grpId="0" animBg="1"/>
      <p:bldP spid="34" grpId="0" animBg="1"/>
      <p:bldP spid="35" grpId="0" animBg="1"/>
      <p:bldP spid="43" grpId="0" animBg="1"/>
      <p:bldP spid="44" grpId="0" animBg="1"/>
      <p:bldP spid="45" grpId="0" animBg="1"/>
      <p:bldP spid="46" grpId="0" animBg="1"/>
      <p:bldP spid="47" grpId="0" animBg="1"/>
      <p:bldP spid="32" grpId="0" animBg="1"/>
      <p:bldP spid="38" grpId="0" animBg="1"/>
      <p:bldP spid="3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17410" name="Rectangle 2">
            <a:hlinkClick r:id="rId5" action="ppaction://hlinksldjump"/>
          </p:cNvPr>
          <p:cNvSpPr>
            <a:spLocks noChangeArrowheads="1"/>
          </p:cNvSpPr>
          <p:nvPr/>
        </p:nvSpPr>
        <p:spPr bwMode="auto">
          <a:xfrm>
            <a:off x="764953" y="990600"/>
            <a:ext cx="7761509" cy="4686780"/>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000000"/>
              </a:solidFill>
            </a:endParaRPr>
          </a:p>
        </p:txBody>
      </p:sp>
      <p:sp>
        <p:nvSpPr>
          <p:cNvPr id="36" name="Text Box 6"/>
          <p:cNvSpPr txBox="1">
            <a:spLocks noChangeArrowheads="1"/>
          </p:cNvSpPr>
          <p:nvPr/>
        </p:nvSpPr>
        <p:spPr bwMode="auto">
          <a:xfrm>
            <a:off x="-10886" y="0"/>
            <a:ext cx="8697686" cy="954107"/>
          </a:xfrm>
          <a:prstGeom prst="rect">
            <a:avLst/>
          </a:prstGeom>
          <a:solidFill>
            <a:srgbClr val="FF99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0">
              <a:defRPr/>
            </a:pPr>
            <a:r>
              <a:rPr lang="en-US" sz="2800" b="1" dirty="0">
                <a:solidFill>
                  <a:srgbClr val="FFFFFF"/>
                </a:solidFill>
                <a:latin typeface="Times New Roman"/>
              </a:rPr>
              <a:t>Identify, Which, Compare</a:t>
            </a:r>
          </a:p>
          <a:p>
            <a:pPr>
              <a:defRPr/>
            </a:pPr>
            <a:endParaRPr lang="en-US" sz="2800" b="1" dirty="0" smtClean="0">
              <a:solidFill>
                <a:srgbClr val="FFFFFF"/>
              </a:solidFill>
            </a:endParaRPr>
          </a:p>
        </p:txBody>
      </p:sp>
      <p:sp>
        <p:nvSpPr>
          <p:cNvPr id="37" name="Rounded Rectangle 36"/>
          <p:cNvSpPr/>
          <p:nvPr/>
        </p:nvSpPr>
        <p:spPr bwMode="auto">
          <a:xfrm>
            <a:off x="7996237"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800</a:t>
            </a:r>
          </a:p>
          <a:p>
            <a:pPr>
              <a:defRPr/>
            </a:pPr>
            <a:r>
              <a:rPr lang="en-US" sz="1400" b="1" dirty="0" smtClean="0">
                <a:solidFill>
                  <a:srgbClr val="FFFFFF"/>
                </a:solidFill>
              </a:rPr>
              <a:t> Points</a:t>
            </a:r>
            <a:endParaRPr lang="en-US" sz="1400" b="1" dirty="0">
              <a:solidFill>
                <a:srgbClr val="FFFFFF"/>
              </a:solidFill>
            </a:endParaRPr>
          </a:p>
        </p:txBody>
      </p:sp>
      <p:sp>
        <p:nvSpPr>
          <p:cNvPr id="3" name="TextBox 2"/>
          <p:cNvSpPr txBox="1"/>
          <p:nvPr/>
        </p:nvSpPr>
        <p:spPr>
          <a:xfrm>
            <a:off x="2263" y="123110"/>
            <a:ext cx="961929" cy="707886"/>
          </a:xfrm>
          <a:prstGeom prst="rect">
            <a:avLst/>
          </a:prstGeom>
          <a:noFill/>
        </p:spPr>
        <p:txBody>
          <a:bodyPr wrap="square" rtlCol="0">
            <a:spAutoFit/>
          </a:bodyPr>
          <a:lstStyle/>
          <a:p>
            <a:r>
              <a:rPr lang="en-US" sz="2000" b="1" dirty="0">
                <a:solidFill>
                  <a:srgbClr val="FFFFFF"/>
                </a:solidFill>
              </a:rPr>
              <a:t>J</a:t>
            </a:r>
            <a:r>
              <a:rPr lang="en-US" sz="2000" b="1" dirty="0" smtClean="0">
                <a:solidFill>
                  <a:srgbClr val="FFFFFF"/>
                </a:solidFill>
              </a:rPr>
              <a:t>an 2011</a:t>
            </a:r>
            <a:endParaRPr lang="en-US" sz="2000" b="1" dirty="0">
              <a:solidFill>
                <a:srgbClr val="FFFFFF"/>
              </a:solidFill>
            </a:endParaRPr>
          </a:p>
        </p:txBody>
      </p:sp>
      <p:sp>
        <p:nvSpPr>
          <p:cNvPr id="33" name="TextBox 1"/>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a:solidFill>
                  <a:schemeClr val="bg1"/>
                </a:solidFill>
              </a:rPr>
              <a:t>Timer: Click to  countdown</a:t>
            </a:r>
          </a:p>
        </p:txBody>
      </p:sp>
      <p:sp>
        <p:nvSpPr>
          <p:cNvPr id="41" name="TextBox 3"/>
          <p:cNvSpPr txBox="1">
            <a:spLocks noChangeArrowheads="1"/>
          </p:cNvSpPr>
          <p:nvPr/>
        </p:nvSpPr>
        <p:spPr bwMode="auto">
          <a:xfrm>
            <a:off x="3505200" y="6495634"/>
            <a:ext cx="23622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42" name="Oval 41"/>
          <p:cNvSpPr>
            <a:spLocks noChangeArrowheads="1"/>
          </p:cNvSpPr>
          <p:nvPr/>
        </p:nvSpPr>
        <p:spPr bwMode="auto">
          <a:xfrm>
            <a:off x="7291388" y="5281727"/>
            <a:ext cx="1547812" cy="1235075"/>
          </a:xfrm>
          <a:prstGeom prst="ellipse">
            <a:avLst/>
          </a:prstGeom>
          <a:solidFill>
            <a:srgbClr val="0066FF"/>
          </a:solidFill>
          <a:ln w="57150">
            <a:solidFill>
              <a:srgbClr val="00823B"/>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chemeClr val="bg1"/>
                </a:solidFill>
              </a:rPr>
              <a:t>Times up</a:t>
            </a:r>
          </a:p>
        </p:txBody>
      </p:sp>
      <p:sp>
        <p:nvSpPr>
          <p:cNvPr id="49" name="Oval 48"/>
          <p:cNvSpPr>
            <a:spLocks noChangeArrowheads="1"/>
          </p:cNvSpPr>
          <p:nvPr/>
        </p:nvSpPr>
        <p:spPr bwMode="auto">
          <a:xfrm>
            <a:off x="7291388" y="5281727"/>
            <a:ext cx="1547812" cy="1235075"/>
          </a:xfrm>
          <a:prstGeom prst="ellipse">
            <a:avLst/>
          </a:prstGeom>
          <a:solidFill>
            <a:srgbClr val="0066FF"/>
          </a:solidFill>
          <a:ln w="57150">
            <a:solidFill>
              <a:srgbClr val="00823B"/>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1</a:t>
            </a:r>
          </a:p>
        </p:txBody>
      </p:sp>
      <p:sp>
        <p:nvSpPr>
          <p:cNvPr id="50" name="Oval 49"/>
          <p:cNvSpPr>
            <a:spLocks noChangeArrowheads="1"/>
          </p:cNvSpPr>
          <p:nvPr/>
        </p:nvSpPr>
        <p:spPr bwMode="auto">
          <a:xfrm>
            <a:off x="7291388" y="5281727"/>
            <a:ext cx="1547812" cy="1235075"/>
          </a:xfrm>
          <a:prstGeom prst="ellipse">
            <a:avLst/>
          </a:prstGeom>
          <a:solidFill>
            <a:srgbClr val="0066FF"/>
          </a:solidFill>
          <a:ln w="57150">
            <a:solidFill>
              <a:srgbClr val="00823B"/>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2</a:t>
            </a:r>
          </a:p>
        </p:txBody>
      </p:sp>
      <p:sp>
        <p:nvSpPr>
          <p:cNvPr id="51" name="Oval 50"/>
          <p:cNvSpPr>
            <a:spLocks noChangeArrowheads="1"/>
          </p:cNvSpPr>
          <p:nvPr/>
        </p:nvSpPr>
        <p:spPr bwMode="auto">
          <a:xfrm>
            <a:off x="7291388" y="5281727"/>
            <a:ext cx="1547812" cy="1235075"/>
          </a:xfrm>
          <a:prstGeom prst="ellipse">
            <a:avLst/>
          </a:prstGeom>
          <a:solidFill>
            <a:srgbClr val="0066FF"/>
          </a:solidFill>
          <a:ln w="57150">
            <a:solidFill>
              <a:srgbClr val="00823B"/>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3</a:t>
            </a:r>
          </a:p>
        </p:txBody>
      </p:sp>
      <p:sp>
        <p:nvSpPr>
          <p:cNvPr id="52" name="Oval 51"/>
          <p:cNvSpPr>
            <a:spLocks noChangeArrowheads="1"/>
          </p:cNvSpPr>
          <p:nvPr/>
        </p:nvSpPr>
        <p:spPr bwMode="auto">
          <a:xfrm>
            <a:off x="7291388" y="5281727"/>
            <a:ext cx="1547812" cy="1235075"/>
          </a:xfrm>
          <a:prstGeom prst="ellipse">
            <a:avLst/>
          </a:prstGeom>
          <a:solidFill>
            <a:srgbClr val="0066FF"/>
          </a:solidFill>
          <a:ln w="57150">
            <a:solidFill>
              <a:srgbClr val="00823B"/>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4</a:t>
            </a:r>
          </a:p>
        </p:txBody>
      </p:sp>
      <p:sp>
        <p:nvSpPr>
          <p:cNvPr id="53" name="Oval 52"/>
          <p:cNvSpPr>
            <a:spLocks noChangeArrowheads="1"/>
          </p:cNvSpPr>
          <p:nvPr/>
        </p:nvSpPr>
        <p:spPr bwMode="auto">
          <a:xfrm>
            <a:off x="7291388" y="5281727"/>
            <a:ext cx="1547812" cy="1235075"/>
          </a:xfrm>
          <a:prstGeom prst="ellipse">
            <a:avLst/>
          </a:prstGeom>
          <a:solidFill>
            <a:srgbClr val="0066FF"/>
          </a:solidFill>
          <a:ln w="57150">
            <a:solidFill>
              <a:srgbClr val="00823B"/>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5</a:t>
            </a:r>
          </a:p>
        </p:txBody>
      </p:sp>
      <p:sp>
        <p:nvSpPr>
          <p:cNvPr id="54" name="Oval 53"/>
          <p:cNvSpPr>
            <a:spLocks noChangeArrowheads="1"/>
          </p:cNvSpPr>
          <p:nvPr/>
        </p:nvSpPr>
        <p:spPr bwMode="auto">
          <a:xfrm>
            <a:off x="7291388" y="5281727"/>
            <a:ext cx="1547812" cy="1235075"/>
          </a:xfrm>
          <a:prstGeom prst="ellipse">
            <a:avLst/>
          </a:prstGeom>
          <a:solidFill>
            <a:srgbClr val="0066FF"/>
          </a:solidFill>
          <a:ln w="57150">
            <a:solidFill>
              <a:srgbClr val="00823B"/>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6</a:t>
            </a:r>
          </a:p>
        </p:txBody>
      </p:sp>
      <p:sp>
        <p:nvSpPr>
          <p:cNvPr id="55" name="Oval 54"/>
          <p:cNvSpPr>
            <a:spLocks noChangeArrowheads="1"/>
          </p:cNvSpPr>
          <p:nvPr/>
        </p:nvSpPr>
        <p:spPr bwMode="auto">
          <a:xfrm>
            <a:off x="7291388" y="5281727"/>
            <a:ext cx="1547812" cy="1235075"/>
          </a:xfrm>
          <a:prstGeom prst="ellipse">
            <a:avLst/>
          </a:prstGeom>
          <a:solidFill>
            <a:srgbClr val="0066FF"/>
          </a:solidFill>
          <a:ln w="57150">
            <a:solidFill>
              <a:srgbClr val="00823B"/>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7</a:t>
            </a:r>
          </a:p>
        </p:txBody>
      </p:sp>
      <p:sp>
        <p:nvSpPr>
          <p:cNvPr id="56" name="Oval 55"/>
          <p:cNvSpPr>
            <a:spLocks noChangeArrowheads="1"/>
          </p:cNvSpPr>
          <p:nvPr/>
        </p:nvSpPr>
        <p:spPr bwMode="auto">
          <a:xfrm>
            <a:off x="7291388" y="5281727"/>
            <a:ext cx="1547812" cy="1235075"/>
          </a:xfrm>
          <a:prstGeom prst="ellipse">
            <a:avLst/>
          </a:prstGeom>
          <a:solidFill>
            <a:srgbClr val="0066FF"/>
          </a:solidFill>
          <a:ln w="57150">
            <a:solidFill>
              <a:srgbClr val="00823B"/>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8</a:t>
            </a:r>
          </a:p>
        </p:txBody>
      </p:sp>
      <p:sp>
        <p:nvSpPr>
          <p:cNvPr id="57" name="Oval 56"/>
          <p:cNvSpPr>
            <a:spLocks noChangeArrowheads="1"/>
          </p:cNvSpPr>
          <p:nvPr/>
        </p:nvSpPr>
        <p:spPr bwMode="auto">
          <a:xfrm>
            <a:off x="7291388" y="5281727"/>
            <a:ext cx="1547812" cy="1235075"/>
          </a:xfrm>
          <a:prstGeom prst="ellipse">
            <a:avLst/>
          </a:prstGeom>
          <a:solidFill>
            <a:srgbClr val="0066FF"/>
          </a:solidFill>
          <a:ln w="57150">
            <a:solidFill>
              <a:srgbClr val="00823B"/>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9</a:t>
            </a:r>
          </a:p>
        </p:txBody>
      </p:sp>
      <p:sp>
        <p:nvSpPr>
          <p:cNvPr id="58" name="Oval 2"/>
          <p:cNvSpPr>
            <a:spLocks noChangeArrowheads="1"/>
          </p:cNvSpPr>
          <p:nvPr/>
        </p:nvSpPr>
        <p:spPr bwMode="auto">
          <a:xfrm>
            <a:off x="7291388" y="5281727"/>
            <a:ext cx="1547812" cy="1235075"/>
          </a:xfrm>
          <a:prstGeom prst="ellipse">
            <a:avLst/>
          </a:prstGeom>
          <a:solidFill>
            <a:srgbClr val="0066FF"/>
          </a:solidFill>
          <a:ln w="57150">
            <a:solidFill>
              <a:srgbClr val="00823B"/>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10</a:t>
            </a:r>
          </a:p>
        </p:txBody>
      </p:sp>
      <p:sp>
        <p:nvSpPr>
          <p:cNvPr id="25" name="Right Arrow 24">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
        <p:nvSpPr>
          <p:cNvPr id="27" name="TextBox 26"/>
          <p:cNvSpPr txBox="1"/>
          <p:nvPr/>
        </p:nvSpPr>
        <p:spPr>
          <a:xfrm>
            <a:off x="1270945" y="1394997"/>
            <a:ext cx="6887082" cy="3877985"/>
          </a:xfrm>
          <a:prstGeom prst="rect">
            <a:avLst/>
          </a:prstGeom>
          <a:solidFill>
            <a:srgbClr val="0066FF"/>
          </a:solidFill>
        </p:spPr>
        <p:txBody>
          <a:bodyPr wrap="square" rtlCol="0">
            <a:spAutoFit/>
          </a:bodyPr>
          <a:lstStyle/>
          <a:p>
            <a:pPr algn="l">
              <a:lnSpc>
                <a:spcPct val="80000"/>
              </a:lnSpc>
            </a:pPr>
            <a:r>
              <a:rPr lang="en-US" dirty="0" smtClean="0"/>
              <a:t>In this Double Jeopardy Round preview:</a:t>
            </a:r>
          </a:p>
          <a:p>
            <a:pPr algn="l">
              <a:lnSpc>
                <a:spcPct val="80000"/>
              </a:lnSpc>
            </a:pPr>
            <a:r>
              <a:rPr lang="en-US" sz="1800" dirty="0" smtClean="0"/>
              <a:t>Only the 200-point questions are available.</a:t>
            </a:r>
          </a:p>
          <a:p>
            <a:pPr algn="l">
              <a:lnSpc>
                <a:spcPct val="80000"/>
              </a:lnSpc>
            </a:pPr>
            <a:endParaRPr lang="en-US" sz="1100" dirty="0"/>
          </a:p>
          <a:p>
            <a:pPr algn="l">
              <a:lnSpc>
                <a:spcPct val="80000"/>
              </a:lnSpc>
            </a:pPr>
            <a:r>
              <a:rPr lang="en-US" sz="1800" dirty="0" smtClean="0"/>
              <a:t>The rest of the questions are available with purchase.</a:t>
            </a:r>
          </a:p>
          <a:p>
            <a:pPr algn="l">
              <a:lnSpc>
                <a:spcPct val="80000"/>
              </a:lnSpc>
            </a:pPr>
            <a:endParaRPr lang="en-US" sz="1100" dirty="0"/>
          </a:p>
          <a:p>
            <a:pPr algn="l">
              <a:lnSpc>
                <a:spcPct val="80000"/>
              </a:lnSpc>
            </a:pPr>
            <a:r>
              <a:rPr lang="en-US" sz="1800" dirty="0" smtClean="0">
                <a:hlinkClick r:id="rId7"/>
              </a:rPr>
              <a:t>Game 1</a:t>
            </a:r>
            <a:r>
              <a:rPr lang="en-US" sz="1800" dirty="0" smtClean="0"/>
              <a:t>: Purchase  the full version of this  Game from </a:t>
            </a:r>
            <a:r>
              <a:rPr lang="en-US" sz="1800" dirty="0" err="1" smtClean="0"/>
              <a:t>TpT</a:t>
            </a:r>
            <a:endParaRPr lang="en-US" sz="1800" dirty="0" smtClean="0"/>
          </a:p>
          <a:p>
            <a:pPr algn="l">
              <a:lnSpc>
                <a:spcPct val="80000"/>
              </a:lnSpc>
            </a:pPr>
            <a:endParaRPr lang="en-US" sz="1100" dirty="0" smtClean="0"/>
          </a:p>
          <a:p>
            <a:pPr algn="l">
              <a:lnSpc>
                <a:spcPct val="80000"/>
              </a:lnSpc>
            </a:pPr>
            <a:r>
              <a:rPr lang="en-US" sz="1800" dirty="0" smtClean="0">
                <a:solidFill>
                  <a:srgbClr val="FF0000"/>
                </a:solidFill>
              </a:rPr>
              <a:t>Also available: </a:t>
            </a:r>
          </a:p>
          <a:p>
            <a:pPr algn="l">
              <a:lnSpc>
                <a:spcPct val="80000"/>
              </a:lnSpc>
            </a:pPr>
            <a:r>
              <a:rPr lang="en-US" sz="1600" dirty="0" smtClean="0">
                <a:hlinkClick r:id="rId8"/>
              </a:rPr>
              <a:t>Game 2</a:t>
            </a:r>
            <a:r>
              <a:rPr lang="en-US" sz="1600" dirty="0" smtClean="0"/>
              <a:t>:</a:t>
            </a:r>
          </a:p>
          <a:p>
            <a:pPr algn="l">
              <a:lnSpc>
                <a:spcPct val="80000"/>
              </a:lnSpc>
            </a:pPr>
            <a:r>
              <a:rPr lang="en-US" sz="1400" dirty="0" smtClean="0"/>
              <a:t>Categories: </a:t>
            </a:r>
            <a:r>
              <a:rPr lang="en-US" sz="1400" dirty="0"/>
              <a:t>bonding, substances,  nomenclature, reactions &amp; equation,</a:t>
            </a:r>
            <a:r>
              <a:rPr lang="en-US" sz="1400" dirty="0" smtClean="0"/>
              <a:t> moles &amp; stoichiometry</a:t>
            </a:r>
          </a:p>
          <a:p>
            <a:pPr algn="l">
              <a:lnSpc>
                <a:spcPct val="80000"/>
              </a:lnSpc>
            </a:pPr>
            <a:endParaRPr lang="en-US" sz="1050" dirty="0"/>
          </a:p>
          <a:p>
            <a:pPr algn="l">
              <a:lnSpc>
                <a:spcPct val="80000"/>
              </a:lnSpc>
            </a:pPr>
            <a:r>
              <a:rPr lang="en-US" sz="1600" dirty="0" smtClean="0">
                <a:hlinkClick r:id="rId9"/>
              </a:rPr>
              <a:t>Game 3</a:t>
            </a:r>
            <a:r>
              <a:rPr lang="en-US" sz="1600" dirty="0" smtClean="0"/>
              <a:t>: </a:t>
            </a:r>
          </a:p>
          <a:p>
            <a:pPr algn="l">
              <a:lnSpc>
                <a:spcPct val="80000"/>
              </a:lnSpc>
            </a:pPr>
            <a:r>
              <a:rPr lang="en-US" sz="1400" dirty="0"/>
              <a:t>Categories</a:t>
            </a:r>
            <a:r>
              <a:rPr lang="en-US" sz="1400" dirty="0" smtClean="0"/>
              <a:t>:  kinetics, energy of reactions, equilibrium, entropy, acids, bases and salts</a:t>
            </a:r>
          </a:p>
          <a:p>
            <a:pPr algn="l">
              <a:lnSpc>
                <a:spcPct val="80000"/>
              </a:lnSpc>
            </a:pPr>
            <a:endParaRPr lang="en-US" sz="1400" dirty="0"/>
          </a:p>
          <a:p>
            <a:pPr algn="l">
              <a:lnSpc>
                <a:spcPct val="80000"/>
              </a:lnSpc>
            </a:pPr>
            <a:r>
              <a:rPr lang="en-US" sz="1600" dirty="0" smtClean="0">
                <a:hlinkClick r:id="rId10"/>
              </a:rPr>
              <a:t>Game 4</a:t>
            </a:r>
            <a:r>
              <a:rPr lang="en-US" sz="1600" dirty="0" smtClean="0"/>
              <a:t>:  </a:t>
            </a:r>
            <a:endParaRPr lang="en-US" sz="1600" dirty="0"/>
          </a:p>
          <a:p>
            <a:pPr algn="l">
              <a:lnSpc>
                <a:spcPct val="80000"/>
              </a:lnSpc>
            </a:pPr>
            <a:r>
              <a:rPr lang="en-US" sz="1400" dirty="0" smtClean="0">
                <a:solidFill>
                  <a:srgbClr val="000000"/>
                </a:solidFill>
              </a:rPr>
              <a:t>Categories: redox, </a:t>
            </a:r>
            <a:r>
              <a:rPr lang="en-US" sz="1400" dirty="0" err="1" smtClean="0">
                <a:solidFill>
                  <a:srgbClr val="000000"/>
                </a:solidFill>
              </a:rPr>
              <a:t>electrochem</a:t>
            </a:r>
            <a:r>
              <a:rPr lang="en-US" sz="1400" dirty="0" smtClean="0">
                <a:solidFill>
                  <a:srgbClr val="000000"/>
                </a:solidFill>
              </a:rPr>
              <a:t>, organic </a:t>
            </a:r>
            <a:r>
              <a:rPr lang="en-US" sz="1400" dirty="0" err="1" smtClean="0">
                <a:solidFill>
                  <a:srgbClr val="000000"/>
                </a:solidFill>
              </a:rPr>
              <a:t>chem</a:t>
            </a:r>
            <a:r>
              <a:rPr lang="en-US" sz="1400" dirty="0" smtClean="0">
                <a:solidFill>
                  <a:srgbClr val="000000"/>
                </a:solidFill>
              </a:rPr>
              <a:t>, nuclear </a:t>
            </a:r>
            <a:r>
              <a:rPr lang="en-US" sz="1400" dirty="0" err="1" smtClean="0">
                <a:solidFill>
                  <a:srgbClr val="000000"/>
                </a:solidFill>
              </a:rPr>
              <a:t>chem</a:t>
            </a:r>
            <a:r>
              <a:rPr lang="en-US" sz="1400" dirty="0" smtClean="0">
                <a:solidFill>
                  <a:srgbClr val="000000"/>
                </a:solidFill>
              </a:rPr>
              <a:t>, potpourri</a:t>
            </a:r>
          </a:p>
          <a:p>
            <a:pPr algn="l">
              <a:lnSpc>
                <a:spcPct val="80000"/>
              </a:lnSpc>
            </a:pPr>
            <a:endParaRPr lang="en-US" sz="1800" dirty="0" smtClean="0"/>
          </a:p>
          <a:p>
            <a:pPr algn="l">
              <a:lnSpc>
                <a:spcPct val="80000"/>
              </a:lnSpc>
            </a:pPr>
            <a:r>
              <a:rPr lang="en-US" sz="1600" dirty="0" smtClean="0">
                <a:hlinkClick r:id="rId11"/>
              </a:rPr>
              <a:t>4 Game Pack</a:t>
            </a:r>
            <a:r>
              <a:rPr lang="en-US" sz="1800" dirty="0" smtClean="0"/>
              <a:t>:  </a:t>
            </a:r>
          </a:p>
          <a:p>
            <a:pPr algn="l">
              <a:lnSpc>
                <a:spcPct val="80000"/>
              </a:lnSpc>
            </a:pPr>
            <a:r>
              <a:rPr lang="en-US" sz="1400" dirty="0" smtClean="0"/>
              <a:t>Get all four games for the most complete  and exciting review  for the chemistry Regents exam, and save.</a:t>
            </a:r>
            <a:endParaRPr lang="en-US" sz="1800" dirty="0"/>
          </a:p>
        </p:txBody>
      </p:sp>
    </p:spTree>
    <p:extLst>
      <p:ext uri="{BB962C8B-B14F-4D97-AF65-F5344CB8AC3E}">
        <p14:creationId xmlns:p14="http://schemas.microsoft.com/office/powerpoint/2010/main" val="600227927"/>
      </p:ext>
    </p:extLst>
  </p:cSld>
  <p:clrMapOvr>
    <a:masterClrMapping/>
  </p:clrMapOvr>
  <p:transition spd="slow" advClick="0">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58"/>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57"/>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56"/>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55"/>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54"/>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53"/>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52"/>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51"/>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50"/>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49"/>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4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58"/>
                  </p:tgtEl>
                </p:cond>
              </p:nextCondLst>
            </p:seq>
          </p:childTnLst>
        </p:cTn>
      </p:par>
    </p:tnLst>
    <p:bldLst>
      <p:bldP spid="42"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2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18434" name="Rectangle 2">
            <a:hlinkClick r:id="rId5" action="ppaction://hlinksldjump"/>
          </p:cNvPr>
          <p:cNvSpPr>
            <a:spLocks noChangeArrowheads="1"/>
          </p:cNvSpPr>
          <p:nvPr/>
        </p:nvSpPr>
        <p:spPr bwMode="auto">
          <a:xfrm>
            <a:off x="914400" y="954108"/>
            <a:ext cx="7543800" cy="4945156"/>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000000"/>
              </a:solidFill>
            </a:endParaRPr>
          </a:p>
        </p:txBody>
      </p:sp>
      <p:sp>
        <p:nvSpPr>
          <p:cNvPr id="36" name="Text Box 6"/>
          <p:cNvSpPr txBox="1">
            <a:spLocks noChangeArrowheads="1"/>
          </p:cNvSpPr>
          <p:nvPr/>
        </p:nvSpPr>
        <p:spPr bwMode="auto">
          <a:xfrm>
            <a:off x="-10886" y="6791"/>
            <a:ext cx="8697686" cy="954107"/>
          </a:xfrm>
          <a:prstGeom prst="rect">
            <a:avLst/>
          </a:prstGeom>
          <a:solidFill>
            <a:srgbClr val="FF99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0">
              <a:defRPr/>
            </a:pPr>
            <a:r>
              <a:rPr lang="en-US" sz="2800" b="1" dirty="0">
                <a:solidFill>
                  <a:srgbClr val="FFFFFF"/>
                </a:solidFill>
                <a:latin typeface="Times New Roman"/>
              </a:rPr>
              <a:t>Identify, Which, Compare</a:t>
            </a:r>
          </a:p>
          <a:p>
            <a:pPr>
              <a:defRPr/>
            </a:pPr>
            <a:endParaRPr lang="en-US" sz="2800" b="1" dirty="0" smtClean="0">
              <a:solidFill>
                <a:srgbClr val="FFFFFF"/>
              </a:solidFill>
            </a:endParaRPr>
          </a:p>
        </p:txBody>
      </p:sp>
      <p:sp>
        <p:nvSpPr>
          <p:cNvPr id="37" name="Rounded Rectangle 36"/>
          <p:cNvSpPr/>
          <p:nvPr/>
        </p:nvSpPr>
        <p:spPr bwMode="auto">
          <a:xfrm>
            <a:off x="7996237"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1000</a:t>
            </a:r>
          </a:p>
          <a:p>
            <a:pPr>
              <a:defRPr/>
            </a:pPr>
            <a:r>
              <a:rPr lang="en-US" sz="1400" b="1" dirty="0" smtClean="0">
                <a:solidFill>
                  <a:srgbClr val="FFFFFF"/>
                </a:solidFill>
              </a:rPr>
              <a:t>  Points</a:t>
            </a:r>
            <a:endParaRPr lang="en-US" sz="1400" b="1" dirty="0">
              <a:solidFill>
                <a:srgbClr val="FFFFFF"/>
              </a:solidFill>
            </a:endParaRPr>
          </a:p>
        </p:txBody>
      </p:sp>
      <p:sp>
        <p:nvSpPr>
          <p:cNvPr id="2" name="TextBox 1"/>
          <p:cNvSpPr txBox="1"/>
          <p:nvPr/>
        </p:nvSpPr>
        <p:spPr>
          <a:xfrm>
            <a:off x="127504" y="129901"/>
            <a:ext cx="932506" cy="707886"/>
          </a:xfrm>
          <a:prstGeom prst="rect">
            <a:avLst/>
          </a:prstGeom>
          <a:noFill/>
        </p:spPr>
        <p:txBody>
          <a:bodyPr wrap="square" rtlCol="0">
            <a:spAutoFit/>
          </a:bodyPr>
          <a:lstStyle/>
          <a:p>
            <a:pPr algn="l"/>
            <a:r>
              <a:rPr lang="en-US" sz="2000" b="1" dirty="0" smtClean="0">
                <a:solidFill>
                  <a:srgbClr val="FFFFFF"/>
                </a:solidFill>
              </a:rPr>
              <a:t>Jan 2004</a:t>
            </a:r>
            <a:endParaRPr lang="en-US" sz="2000" b="1" dirty="0">
              <a:solidFill>
                <a:srgbClr val="FFFFFF"/>
              </a:solidFill>
            </a:endParaRPr>
          </a:p>
        </p:txBody>
      </p:sp>
      <p:sp>
        <p:nvSpPr>
          <p:cNvPr id="30" name="Text Box 3"/>
          <p:cNvSpPr txBox="1">
            <a:spLocks noChangeArrowheads="1"/>
          </p:cNvSpPr>
          <p:nvPr/>
        </p:nvSpPr>
        <p:spPr bwMode="auto">
          <a:xfrm>
            <a:off x="5280120" y="3919563"/>
            <a:ext cx="29494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800" dirty="0" smtClean="0">
                <a:solidFill>
                  <a:srgbClr val="0066FF"/>
                </a:solidFill>
              </a:rPr>
              <a:t>Sample 3</a:t>
            </a:r>
            <a:endParaRPr lang="en-US" sz="2800" dirty="0">
              <a:solidFill>
                <a:srgbClr val="0066FF"/>
              </a:solidFill>
            </a:endParaRPr>
          </a:p>
        </p:txBody>
      </p:sp>
      <p:sp>
        <p:nvSpPr>
          <p:cNvPr id="35" name="TextBox 19"/>
          <p:cNvSpPr txBox="1">
            <a:spLocks noChangeArrowheads="1"/>
          </p:cNvSpPr>
          <p:nvPr/>
        </p:nvSpPr>
        <p:spPr bwMode="auto">
          <a:xfrm>
            <a:off x="6858000" y="6537325"/>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p>
        </p:txBody>
      </p:sp>
      <p:sp>
        <p:nvSpPr>
          <p:cNvPr id="40" name="TextBox 20"/>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chemeClr val="bg1"/>
                </a:solidFill>
              </a:rPr>
              <a:t>Timer: Click to  countdown</a:t>
            </a:r>
          </a:p>
        </p:txBody>
      </p:sp>
      <p:sp>
        <p:nvSpPr>
          <p:cNvPr id="41" name="TextBox 40"/>
          <p:cNvSpPr txBox="1">
            <a:spLocks noChangeArrowheads="1"/>
          </p:cNvSpPr>
          <p:nvPr/>
        </p:nvSpPr>
        <p:spPr bwMode="auto">
          <a:xfrm>
            <a:off x="5338892" y="3938343"/>
            <a:ext cx="2884488" cy="830997"/>
          </a:xfrm>
          <a:prstGeom prst="rect">
            <a:avLst/>
          </a:prstGeom>
          <a:solidFill>
            <a:schemeClr val="accent5">
              <a:lumMod val="20000"/>
              <a:lumOff val="80000"/>
            </a:schemeClr>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dirty="0">
              <a:ln>
                <a:solidFill>
                  <a:sysClr val="windowText" lastClr="000000"/>
                </a:solidFill>
              </a:ln>
            </a:endParaRPr>
          </a:p>
          <a:p>
            <a:endParaRPr lang="en-US" dirty="0">
              <a:ln>
                <a:solidFill>
                  <a:sysClr val="windowText" lastClr="000000"/>
                </a:solidFill>
              </a:ln>
            </a:endParaRPr>
          </a:p>
        </p:txBody>
      </p:sp>
      <p:sp>
        <p:nvSpPr>
          <p:cNvPr id="43" name="TextBox 3"/>
          <p:cNvSpPr txBox="1">
            <a:spLocks noChangeArrowheads="1"/>
          </p:cNvSpPr>
          <p:nvPr/>
        </p:nvSpPr>
        <p:spPr bwMode="auto">
          <a:xfrm>
            <a:off x="3505200" y="6495634"/>
            <a:ext cx="2362200" cy="338554"/>
          </a:xfrm>
          <a:prstGeom prst="rect">
            <a:avLst/>
          </a:prstGeom>
          <a:solidFill>
            <a:srgbClr val="0066FF"/>
          </a:solidFill>
          <a:ln>
            <a:no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51" name="Oval 50"/>
          <p:cNvSpPr>
            <a:spLocks noChangeArrowheads="1"/>
          </p:cNvSpPr>
          <p:nvPr/>
        </p:nvSpPr>
        <p:spPr bwMode="auto">
          <a:xfrm>
            <a:off x="7291388" y="5281727"/>
            <a:ext cx="1471612" cy="1235075"/>
          </a:xfrm>
          <a:prstGeom prst="ellipse">
            <a:avLst/>
          </a:prstGeom>
          <a:solidFill>
            <a:srgbClr val="0066FF"/>
          </a:solidFill>
          <a:ln w="38100">
            <a:no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chemeClr val="bg1"/>
                </a:solidFill>
              </a:rPr>
              <a:t>Times up</a:t>
            </a:r>
          </a:p>
        </p:txBody>
      </p:sp>
      <p:sp>
        <p:nvSpPr>
          <p:cNvPr id="52" name="Oval 51"/>
          <p:cNvSpPr>
            <a:spLocks noChangeArrowheads="1"/>
          </p:cNvSpPr>
          <p:nvPr/>
        </p:nvSpPr>
        <p:spPr bwMode="auto">
          <a:xfrm>
            <a:off x="7291388" y="5281727"/>
            <a:ext cx="1471612" cy="1235075"/>
          </a:xfrm>
          <a:prstGeom prst="ellipse">
            <a:avLst/>
          </a:prstGeom>
          <a:solidFill>
            <a:srgbClr val="0066FF"/>
          </a:solidFill>
          <a:ln w="38100">
            <a:no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1</a:t>
            </a:r>
          </a:p>
        </p:txBody>
      </p:sp>
      <p:sp>
        <p:nvSpPr>
          <p:cNvPr id="53" name="Oval 52"/>
          <p:cNvSpPr>
            <a:spLocks noChangeArrowheads="1"/>
          </p:cNvSpPr>
          <p:nvPr/>
        </p:nvSpPr>
        <p:spPr bwMode="auto">
          <a:xfrm>
            <a:off x="7291388" y="5281727"/>
            <a:ext cx="1471612" cy="1235075"/>
          </a:xfrm>
          <a:prstGeom prst="ellipse">
            <a:avLst/>
          </a:prstGeom>
          <a:solidFill>
            <a:srgbClr val="0066FF"/>
          </a:solidFill>
          <a:ln w="38100">
            <a:no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2</a:t>
            </a:r>
          </a:p>
        </p:txBody>
      </p:sp>
      <p:sp>
        <p:nvSpPr>
          <p:cNvPr id="54" name="Oval 53"/>
          <p:cNvSpPr>
            <a:spLocks noChangeArrowheads="1"/>
          </p:cNvSpPr>
          <p:nvPr/>
        </p:nvSpPr>
        <p:spPr bwMode="auto">
          <a:xfrm>
            <a:off x="7291388" y="5281727"/>
            <a:ext cx="1471612" cy="1235075"/>
          </a:xfrm>
          <a:prstGeom prst="ellipse">
            <a:avLst/>
          </a:prstGeom>
          <a:solidFill>
            <a:srgbClr val="0066FF"/>
          </a:solidFill>
          <a:ln w="38100">
            <a:no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3</a:t>
            </a:r>
          </a:p>
        </p:txBody>
      </p:sp>
      <p:sp>
        <p:nvSpPr>
          <p:cNvPr id="55" name="Oval 54"/>
          <p:cNvSpPr>
            <a:spLocks noChangeArrowheads="1"/>
          </p:cNvSpPr>
          <p:nvPr/>
        </p:nvSpPr>
        <p:spPr bwMode="auto">
          <a:xfrm>
            <a:off x="7291388" y="5281727"/>
            <a:ext cx="1471612" cy="1235075"/>
          </a:xfrm>
          <a:prstGeom prst="ellipse">
            <a:avLst/>
          </a:prstGeom>
          <a:solidFill>
            <a:srgbClr val="0066FF"/>
          </a:solidFill>
          <a:ln w="38100">
            <a:no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4</a:t>
            </a:r>
          </a:p>
        </p:txBody>
      </p:sp>
      <p:sp>
        <p:nvSpPr>
          <p:cNvPr id="56" name="Oval 55"/>
          <p:cNvSpPr>
            <a:spLocks noChangeArrowheads="1"/>
          </p:cNvSpPr>
          <p:nvPr/>
        </p:nvSpPr>
        <p:spPr bwMode="auto">
          <a:xfrm>
            <a:off x="7291388" y="5281727"/>
            <a:ext cx="1471612" cy="1235075"/>
          </a:xfrm>
          <a:prstGeom prst="ellipse">
            <a:avLst/>
          </a:prstGeom>
          <a:solidFill>
            <a:srgbClr val="0066FF"/>
          </a:solidFill>
          <a:ln w="38100">
            <a:no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5</a:t>
            </a:r>
          </a:p>
        </p:txBody>
      </p:sp>
      <p:sp>
        <p:nvSpPr>
          <p:cNvPr id="57" name="Oval 56"/>
          <p:cNvSpPr>
            <a:spLocks noChangeArrowheads="1"/>
          </p:cNvSpPr>
          <p:nvPr/>
        </p:nvSpPr>
        <p:spPr bwMode="auto">
          <a:xfrm>
            <a:off x="7291388" y="5281727"/>
            <a:ext cx="1471612" cy="1235075"/>
          </a:xfrm>
          <a:prstGeom prst="ellipse">
            <a:avLst/>
          </a:prstGeom>
          <a:solidFill>
            <a:srgbClr val="0066FF"/>
          </a:solidFill>
          <a:ln w="38100">
            <a:no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6</a:t>
            </a:r>
          </a:p>
        </p:txBody>
      </p:sp>
      <p:sp>
        <p:nvSpPr>
          <p:cNvPr id="58" name="Oval 57"/>
          <p:cNvSpPr>
            <a:spLocks noChangeArrowheads="1"/>
          </p:cNvSpPr>
          <p:nvPr/>
        </p:nvSpPr>
        <p:spPr bwMode="auto">
          <a:xfrm>
            <a:off x="7291388" y="5281727"/>
            <a:ext cx="1471612" cy="1235075"/>
          </a:xfrm>
          <a:prstGeom prst="ellipse">
            <a:avLst/>
          </a:prstGeom>
          <a:solidFill>
            <a:srgbClr val="0066FF"/>
          </a:solidFill>
          <a:ln w="38100">
            <a:no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7</a:t>
            </a:r>
          </a:p>
        </p:txBody>
      </p:sp>
      <p:sp>
        <p:nvSpPr>
          <p:cNvPr id="59" name="Oval 58"/>
          <p:cNvSpPr>
            <a:spLocks noChangeArrowheads="1"/>
          </p:cNvSpPr>
          <p:nvPr/>
        </p:nvSpPr>
        <p:spPr bwMode="auto">
          <a:xfrm>
            <a:off x="7291388" y="5281727"/>
            <a:ext cx="1471612" cy="1235075"/>
          </a:xfrm>
          <a:prstGeom prst="ellipse">
            <a:avLst/>
          </a:prstGeom>
          <a:solidFill>
            <a:srgbClr val="0066FF"/>
          </a:solidFill>
          <a:ln w="38100">
            <a:no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8</a:t>
            </a:r>
          </a:p>
        </p:txBody>
      </p:sp>
      <p:sp>
        <p:nvSpPr>
          <p:cNvPr id="60" name="Oval 59"/>
          <p:cNvSpPr>
            <a:spLocks noChangeArrowheads="1"/>
          </p:cNvSpPr>
          <p:nvPr/>
        </p:nvSpPr>
        <p:spPr bwMode="auto">
          <a:xfrm>
            <a:off x="7291388" y="5281727"/>
            <a:ext cx="1471612" cy="1235075"/>
          </a:xfrm>
          <a:prstGeom prst="ellipse">
            <a:avLst/>
          </a:prstGeom>
          <a:solidFill>
            <a:srgbClr val="0066FF"/>
          </a:solidFill>
          <a:ln w="38100">
            <a:no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9</a:t>
            </a:r>
          </a:p>
        </p:txBody>
      </p:sp>
      <p:sp>
        <p:nvSpPr>
          <p:cNvPr id="61" name="Oval 2"/>
          <p:cNvSpPr>
            <a:spLocks noChangeArrowheads="1"/>
          </p:cNvSpPr>
          <p:nvPr/>
        </p:nvSpPr>
        <p:spPr bwMode="auto">
          <a:xfrm>
            <a:off x="7291388" y="5281727"/>
            <a:ext cx="1471612" cy="1235075"/>
          </a:xfrm>
          <a:prstGeom prst="ellipse">
            <a:avLst/>
          </a:prstGeom>
          <a:solidFill>
            <a:srgbClr val="0066FF"/>
          </a:solidFill>
          <a:ln w="38100">
            <a:no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10</a:t>
            </a:r>
          </a:p>
        </p:txBody>
      </p:sp>
      <p:sp>
        <p:nvSpPr>
          <p:cNvPr id="3" name="TextBox 2"/>
          <p:cNvSpPr txBox="1"/>
          <p:nvPr/>
        </p:nvSpPr>
        <p:spPr>
          <a:xfrm>
            <a:off x="1072451" y="1129004"/>
            <a:ext cx="4724400" cy="1323439"/>
          </a:xfrm>
          <a:prstGeom prst="rect">
            <a:avLst/>
          </a:prstGeom>
          <a:noFill/>
        </p:spPr>
        <p:txBody>
          <a:bodyPr wrap="square" rtlCol="0">
            <a:spAutoFit/>
          </a:bodyPr>
          <a:lstStyle/>
          <a:p>
            <a:pPr algn="l"/>
            <a:r>
              <a:rPr lang="en-US" sz="2000" dirty="0"/>
              <a:t>Base your </a:t>
            </a:r>
            <a:r>
              <a:rPr lang="en-US" sz="2000" dirty="0" smtClean="0"/>
              <a:t>answer </a:t>
            </a:r>
            <a:r>
              <a:rPr lang="en-US" sz="2000" dirty="0"/>
              <a:t>to </a:t>
            </a:r>
            <a:r>
              <a:rPr lang="en-US" sz="2000" dirty="0" smtClean="0"/>
              <a:t>question on </a:t>
            </a:r>
            <a:r>
              <a:rPr lang="en-US" sz="2000" dirty="0"/>
              <a:t>the particle diagrams below, which show atoms </a:t>
            </a:r>
            <a:r>
              <a:rPr lang="en-US" sz="2000" dirty="0" smtClean="0"/>
              <a:t>and/or molecules </a:t>
            </a:r>
            <a:r>
              <a:rPr lang="en-US" sz="2000" dirty="0"/>
              <a:t>in three different samples of matter at STP.</a:t>
            </a:r>
            <a:endParaRPr lang="en-US" sz="2800" dirty="0"/>
          </a:p>
        </p:txBody>
      </p:sp>
      <p:sp>
        <p:nvSpPr>
          <p:cNvPr id="34" name="TextBox 2"/>
          <p:cNvSpPr txBox="1">
            <a:spLocks noChangeArrowheads="1"/>
          </p:cNvSpPr>
          <p:nvPr/>
        </p:nvSpPr>
        <p:spPr bwMode="auto">
          <a:xfrm>
            <a:off x="5181601" y="2452443"/>
            <a:ext cx="3124199" cy="707886"/>
          </a:xfrm>
          <a:prstGeom prst="rect">
            <a:avLst/>
          </a:prstGeom>
          <a:solidFill>
            <a:srgbClr val="FFCC99"/>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b="1" u="sng" dirty="0">
                <a:latin typeface="NewCaledonia"/>
              </a:rPr>
              <a:t>Which</a:t>
            </a:r>
            <a:r>
              <a:rPr lang="en-US" sz="2000" dirty="0">
                <a:latin typeface="NewCaledonia"/>
              </a:rPr>
              <a:t> sample represents a pure substance?</a:t>
            </a:r>
            <a:endParaRPr lang="en-US" sz="2000" b="1" dirty="0"/>
          </a:p>
        </p:txBody>
      </p:sp>
      <p:sp>
        <p:nvSpPr>
          <p:cNvPr id="26" name="Right Arrow 25">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8169" y="2452443"/>
            <a:ext cx="4073431"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1190118" y="1227939"/>
            <a:ext cx="6887082" cy="3877985"/>
          </a:xfrm>
          <a:prstGeom prst="rect">
            <a:avLst/>
          </a:prstGeom>
          <a:solidFill>
            <a:srgbClr val="0066FF"/>
          </a:solidFill>
        </p:spPr>
        <p:txBody>
          <a:bodyPr wrap="square" rtlCol="0">
            <a:spAutoFit/>
          </a:bodyPr>
          <a:lstStyle/>
          <a:p>
            <a:pPr algn="l">
              <a:lnSpc>
                <a:spcPct val="80000"/>
              </a:lnSpc>
            </a:pPr>
            <a:r>
              <a:rPr lang="en-US" dirty="0" smtClean="0"/>
              <a:t>In this Double Jeopardy Round preview:</a:t>
            </a:r>
          </a:p>
          <a:p>
            <a:pPr algn="l">
              <a:lnSpc>
                <a:spcPct val="80000"/>
              </a:lnSpc>
            </a:pPr>
            <a:r>
              <a:rPr lang="en-US" sz="1800" dirty="0" smtClean="0"/>
              <a:t>Only the 200-point questions are available.</a:t>
            </a:r>
          </a:p>
          <a:p>
            <a:pPr algn="l">
              <a:lnSpc>
                <a:spcPct val="80000"/>
              </a:lnSpc>
            </a:pPr>
            <a:endParaRPr lang="en-US" sz="1100" dirty="0"/>
          </a:p>
          <a:p>
            <a:pPr algn="l">
              <a:lnSpc>
                <a:spcPct val="80000"/>
              </a:lnSpc>
            </a:pPr>
            <a:r>
              <a:rPr lang="en-US" sz="1800" dirty="0" smtClean="0"/>
              <a:t>The rest of the questions are available with purchase.</a:t>
            </a:r>
          </a:p>
          <a:p>
            <a:pPr algn="l">
              <a:lnSpc>
                <a:spcPct val="80000"/>
              </a:lnSpc>
            </a:pPr>
            <a:endParaRPr lang="en-US" sz="1100" dirty="0"/>
          </a:p>
          <a:p>
            <a:pPr algn="l">
              <a:lnSpc>
                <a:spcPct val="80000"/>
              </a:lnSpc>
            </a:pPr>
            <a:r>
              <a:rPr lang="en-US" sz="1800" dirty="0" smtClean="0">
                <a:hlinkClick r:id="rId8"/>
              </a:rPr>
              <a:t>Game 1</a:t>
            </a:r>
            <a:r>
              <a:rPr lang="en-US" sz="1800" dirty="0" smtClean="0"/>
              <a:t>: Purchase  the full version of this  Game from </a:t>
            </a:r>
            <a:r>
              <a:rPr lang="en-US" sz="1800" dirty="0" err="1" smtClean="0"/>
              <a:t>TpT</a:t>
            </a:r>
            <a:endParaRPr lang="en-US" sz="1800" dirty="0" smtClean="0"/>
          </a:p>
          <a:p>
            <a:pPr algn="l">
              <a:lnSpc>
                <a:spcPct val="80000"/>
              </a:lnSpc>
            </a:pPr>
            <a:endParaRPr lang="en-US" sz="1100" dirty="0" smtClean="0"/>
          </a:p>
          <a:p>
            <a:pPr algn="l">
              <a:lnSpc>
                <a:spcPct val="80000"/>
              </a:lnSpc>
            </a:pPr>
            <a:r>
              <a:rPr lang="en-US" sz="1800" dirty="0" smtClean="0">
                <a:solidFill>
                  <a:srgbClr val="FF0000"/>
                </a:solidFill>
              </a:rPr>
              <a:t>Also available: </a:t>
            </a:r>
          </a:p>
          <a:p>
            <a:pPr algn="l">
              <a:lnSpc>
                <a:spcPct val="80000"/>
              </a:lnSpc>
            </a:pPr>
            <a:r>
              <a:rPr lang="en-US" sz="1600" dirty="0" smtClean="0">
                <a:hlinkClick r:id="rId9"/>
              </a:rPr>
              <a:t>Game 2</a:t>
            </a:r>
            <a:r>
              <a:rPr lang="en-US" sz="1600" dirty="0" smtClean="0"/>
              <a:t>:</a:t>
            </a:r>
          </a:p>
          <a:p>
            <a:pPr algn="l">
              <a:lnSpc>
                <a:spcPct val="80000"/>
              </a:lnSpc>
            </a:pPr>
            <a:r>
              <a:rPr lang="en-US" sz="1400" dirty="0" smtClean="0"/>
              <a:t>Categories: </a:t>
            </a:r>
            <a:r>
              <a:rPr lang="en-US" sz="1400" dirty="0"/>
              <a:t>bonding, substances,  nomenclature, reactions &amp; equation,</a:t>
            </a:r>
            <a:r>
              <a:rPr lang="en-US" sz="1400" dirty="0" smtClean="0"/>
              <a:t> moles &amp; stoichiometry</a:t>
            </a:r>
          </a:p>
          <a:p>
            <a:pPr algn="l">
              <a:lnSpc>
                <a:spcPct val="80000"/>
              </a:lnSpc>
            </a:pPr>
            <a:endParaRPr lang="en-US" sz="1050" dirty="0"/>
          </a:p>
          <a:p>
            <a:pPr algn="l">
              <a:lnSpc>
                <a:spcPct val="80000"/>
              </a:lnSpc>
            </a:pPr>
            <a:r>
              <a:rPr lang="en-US" sz="1600" dirty="0" smtClean="0">
                <a:hlinkClick r:id="rId10"/>
              </a:rPr>
              <a:t>Game 3</a:t>
            </a:r>
            <a:r>
              <a:rPr lang="en-US" sz="1600" dirty="0" smtClean="0"/>
              <a:t>: </a:t>
            </a:r>
          </a:p>
          <a:p>
            <a:pPr algn="l">
              <a:lnSpc>
                <a:spcPct val="80000"/>
              </a:lnSpc>
            </a:pPr>
            <a:r>
              <a:rPr lang="en-US" sz="1400" dirty="0"/>
              <a:t>Categories</a:t>
            </a:r>
            <a:r>
              <a:rPr lang="en-US" sz="1400" dirty="0" smtClean="0"/>
              <a:t>:  kinetics, energy of reactions, equilibrium, entropy, acids, bases and salts</a:t>
            </a:r>
          </a:p>
          <a:p>
            <a:pPr algn="l">
              <a:lnSpc>
                <a:spcPct val="80000"/>
              </a:lnSpc>
            </a:pPr>
            <a:endParaRPr lang="en-US" sz="1400" dirty="0"/>
          </a:p>
          <a:p>
            <a:pPr algn="l">
              <a:lnSpc>
                <a:spcPct val="80000"/>
              </a:lnSpc>
            </a:pPr>
            <a:r>
              <a:rPr lang="en-US" sz="1600" dirty="0" smtClean="0">
                <a:hlinkClick r:id="rId11"/>
              </a:rPr>
              <a:t>Game 4</a:t>
            </a:r>
            <a:r>
              <a:rPr lang="en-US" sz="1600" dirty="0" smtClean="0"/>
              <a:t>:  </a:t>
            </a:r>
            <a:endParaRPr lang="en-US" sz="1600" dirty="0"/>
          </a:p>
          <a:p>
            <a:pPr algn="l">
              <a:lnSpc>
                <a:spcPct val="80000"/>
              </a:lnSpc>
            </a:pPr>
            <a:r>
              <a:rPr lang="en-US" sz="1400" dirty="0" smtClean="0">
                <a:solidFill>
                  <a:srgbClr val="000000"/>
                </a:solidFill>
              </a:rPr>
              <a:t>Categories: redox, </a:t>
            </a:r>
            <a:r>
              <a:rPr lang="en-US" sz="1400" dirty="0" err="1" smtClean="0">
                <a:solidFill>
                  <a:srgbClr val="000000"/>
                </a:solidFill>
              </a:rPr>
              <a:t>electrochem</a:t>
            </a:r>
            <a:r>
              <a:rPr lang="en-US" sz="1400" dirty="0" smtClean="0">
                <a:solidFill>
                  <a:srgbClr val="000000"/>
                </a:solidFill>
              </a:rPr>
              <a:t>, organic </a:t>
            </a:r>
            <a:r>
              <a:rPr lang="en-US" sz="1400" dirty="0" err="1" smtClean="0">
                <a:solidFill>
                  <a:srgbClr val="000000"/>
                </a:solidFill>
              </a:rPr>
              <a:t>chem</a:t>
            </a:r>
            <a:r>
              <a:rPr lang="en-US" sz="1400" dirty="0" smtClean="0">
                <a:solidFill>
                  <a:srgbClr val="000000"/>
                </a:solidFill>
              </a:rPr>
              <a:t>, nuclear </a:t>
            </a:r>
            <a:r>
              <a:rPr lang="en-US" sz="1400" dirty="0" err="1" smtClean="0">
                <a:solidFill>
                  <a:srgbClr val="000000"/>
                </a:solidFill>
              </a:rPr>
              <a:t>chem</a:t>
            </a:r>
            <a:r>
              <a:rPr lang="en-US" sz="1400" dirty="0" smtClean="0">
                <a:solidFill>
                  <a:srgbClr val="000000"/>
                </a:solidFill>
              </a:rPr>
              <a:t>, potpourri</a:t>
            </a:r>
          </a:p>
          <a:p>
            <a:pPr algn="l">
              <a:lnSpc>
                <a:spcPct val="80000"/>
              </a:lnSpc>
            </a:pPr>
            <a:endParaRPr lang="en-US" sz="1800" dirty="0" smtClean="0"/>
          </a:p>
          <a:p>
            <a:pPr algn="l">
              <a:lnSpc>
                <a:spcPct val="80000"/>
              </a:lnSpc>
            </a:pPr>
            <a:r>
              <a:rPr lang="en-US" sz="1600" dirty="0" smtClean="0">
                <a:hlinkClick r:id="rId12"/>
              </a:rPr>
              <a:t>4 Game Pack</a:t>
            </a:r>
            <a:r>
              <a:rPr lang="en-US" sz="1800" dirty="0" smtClean="0"/>
              <a:t>:  </a:t>
            </a:r>
          </a:p>
          <a:p>
            <a:pPr algn="l">
              <a:lnSpc>
                <a:spcPct val="80000"/>
              </a:lnSpc>
            </a:pPr>
            <a:r>
              <a:rPr lang="en-US" sz="1400" dirty="0" smtClean="0"/>
              <a:t>Get all four games for the most complete  and exciting review  for the chemistry Regents exam, and save.</a:t>
            </a:r>
            <a:endParaRPr lang="en-US" sz="1800" dirty="0"/>
          </a:p>
        </p:txBody>
      </p:sp>
    </p:spTree>
    <p:extLst>
      <p:ext uri="{BB962C8B-B14F-4D97-AF65-F5344CB8AC3E}">
        <p14:creationId xmlns:p14="http://schemas.microsoft.com/office/powerpoint/2010/main" val="4161156130"/>
      </p:ext>
    </p:extLst>
  </p:cSld>
  <p:clrMapOvr>
    <a:masterClrMapping/>
  </p:clrMapOvr>
  <p:transition spd="slow" advClick="0">
    <p:checker/>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3"/>
                    </p:tgtEl>
                  </p:cond>
                </p:stCondLst>
                <p:endSync evt="end" delay="0">
                  <p:rtn val="all"/>
                </p:endSync>
                <p:childTnLst>
                  <p:par>
                    <p:cTn id="8" fill="hold">
                      <p:stCondLst>
                        <p:cond delay="0"/>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1000"/>
                                        <p:tgtEl>
                                          <p:spTgt spid="41"/>
                                        </p:tgtEl>
                                      </p:cBhvr>
                                    </p:animEffect>
                                    <p:set>
                                      <p:cBhvr>
                                        <p:cTn id="12"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3" restart="whenNotActive" fill="hold" evtFilter="cancelBubble" nodeType="interactiveSeq">
                <p:stCondLst>
                  <p:cond evt="onClick" delay="0">
                    <p:tgtEl>
                      <p:spTgt spid="61"/>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clickEffect">
                                  <p:stCondLst>
                                    <p:cond delay="1000"/>
                                  </p:stCondLst>
                                  <p:childTnLst>
                                    <p:set>
                                      <p:cBhvr>
                                        <p:cTn id="17" dur="1" fill="hold">
                                          <p:stCondLst>
                                            <p:cond delay="0"/>
                                          </p:stCondLst>
                                        </p:cTn>
                                        <p:tgtEl>
                                          <p:spTgt spid="61"/>
                                        </p:tgtEl>
                                        <p:attrNameLst>
                                          <p:attrName>style.visibility</p:attrName>
                                        </p:attrNameLst>
                                      </p:cBhvr>
                                      <p:to>
                                        <p:strVal val="hidden"/>
                                      </p:to>
                                    </p:set>
                                  </p:childTnLst>
                                </p:cTn>
                              </p:par>
                            </p:childTnLst>
                          </p:cTn>
                        </p:par>
                        <p:par>
                          <p:cTn id="18" fill="hold">
                            <p:stCondLst>
                              <p:cond delay="1000"/>
                            </p:stCondLst>
                            <p:childTnLst>
                              <p:par>
                                <p:cTn id="19" presetID="1" presetClass="exit" presetSubtype="0" fill="hold" grpId="0" nodeType="afterEffect">
                                  <p:stCondLst>
                                    <p:cond delay="1000"/>
                                  </p:stCondLst>
                                  <p:childTnLst>
                                    <p:set>
                                      <p:cBhvr>
                                        <p:cTn id="20" dur="1" fill="hold">
                                          <p:stCondLst>
                                            <p:cond delay="0"/>
                                          </p:stCondLst>
                                        </p:cTn>
                                        <p:tgtEl>
                                          <p:spTgt spid="60"/>
                                        </p:tgtEl>
                                        <p:attrNameLst>
                                          <p:attrName>style.visibility</p:attrName>
                                        </p:attrNameLst>
                                      </p:cBhvr>
                                      <p:to>
                                        <p:strVal val="hidden"/>
                                      </p:to>
                                    </p:set>
                                  </p:childTnLst>
                                </p:cTn>
                              </p:par>
                            </p:childTnLst>
                          </p:cTn>
                        </p:par>
                        <p:par>
                          <p:cTn id="21" fill="hold">
                            <p:stCondLst>
                              <p:cond delay="2000"/>
                            </p:stCondLst>
                            <p:childTnLst>
                              <p:par>
                                <p:cTn id="22" presetID="1" presetClass="exit" presetSubtype="0" fill="hold" grpId="0" nodeType="afterEffect">
                                  <p:stCondLst>
                                    <p:cond delay="1000"/>
                                  </p:stCondLst>
                                  <p:childTnLst>
                                    <p:set>
                                      <p:cBhvr>
                                        <p:cTn id="23" dur="1" fill="hold">
                                          <p:stCondLst>
                                            <p:cond delay="0"/>
                                          </p:stCondLst>
                                        </p:cTn>
                                        <p:tgtEl>
                                          <p:spTgt spid="59"/>
                                        </p:tgtEl>
                                        <p:attrNameLst>
                                          <p:attrName>style.visibility</p:attrName>
                                        </p:attrNameLst>
                                      </p:cBhvr>
                                      <p:to>
                                        <p:strVal val="hidden"/>
                                      </p:to>
                                    </p:set>
                                  </p:childTnLst>
                                </p:cTn>
                              </p:par>
                            </p:childTnLst>
                          </p:cTn>
                        </p:par>
                        <p:par>
                          <p:cTn id="24" fill="hold">
                            <p:stCondLst>
                              <p:cond delay="3000"/>
                            </p:stCondLst>
                            <p:childTnLst>
                              <p:par>
                                <p:cTn id="25" presetID="1" presetClass="exit" presetSubtype="0" fill="hold" grpId="0" nodeType="afterEffect">
                                  <p:stCondLst>
                                    <p:cond delay="1000"/>
                                  </p:stCondLst>
                                  <p:childTnLst>
                                    <p:set>
                                      <p:cBhvr>
                                        <p:cTn id="26" dur="1" fill="hold">
                                          <p:stCondLst>
                                            <p:cond delay="0"/>
                                          </p:stCondLst>
                                        </p:cTn>
                                        <p:tgtEl>
                                          <p:spTgt spid="58"/>
                                        </p:tgtEl>
                                        <p:attrNameLst>
                                          <p:attrName>style.visibility</p:attrName>
                                        </p:attrNameLst>
                                      </p:cBhvr>
                                      <p:to>
                                        <p:strVal val="hidden"/>
                                      </p:to>
                                    </p:set>
                                  </p:childTnLst>
                                </p:cTn>
                              </p:par>
                            </p:childTnLst>
                          </p:cTn>
                        </p:par>
                        <p:par>
                          <p:cTn id="27" fill="hold">
                            <p:stCondLst>
                              <p:cond delay="4000"/>
                            </p:stCondLst>
                            <p:childTnLst>
                              <p:par>
                                <p:cTn id="28" presetID="1" presetClass="exit" presetSubtype="0" fill="hold" grpId="0" nodeType="afterEffect">
                                  <p:stCondLst>
                                    <p:cond delay="1000"/>
                                  </p:stCondLst>
                                  <p:childTnLst>
                                    <p:set>
                                      <p:cBhvr>
                                        <p:cTn id="29" dur="1" fill="hold">
                                          <p:stCondLst>
                                            <p:cond delay="0"/>
                                          </p:stCondLst>
                                        </p:cTn>
                                        <p:tgtEl>
                                          <p:spTgt spid="57"/>
                                        </p:tgtEl>
                                        <p:attrNameLst>
                                          <p:attrName>style.visibility</p:attrName>
                                        </p:attrNameLst>
                                      </p:cBhvr>
                                      <p:to>
                                        <p:strVal val="hidden"/>
                                      </p:to>
                                    </p:set>
                                  </p:childTnLst>
                                </p:cTn>
                              </p:par>
                            </p:childTnLst>
                          </p:cTn>
                        </p:par>
                        <p:par>
                          <p:cTn id="30" fill="hold">
                            <p:stCondLst>
                              <p:cond delay="5000"/>
                            </p:stCondLst>
                            <p:childTnLst>
                              <p:par>
                                <p:cTn id="31" presetID="1" presetClass="exit" presetSubtype="0" fill="hold" grpId="0" nodeType="afterEffect">
                                  <p:stCondLst>
                                    <p:cond delay="1000"/>
                                  </p:stCondLst>
                                  <p:childTnLst>
                                    <p:set>
                                      <p:cBhvr>
                                        <p:cTn id="32" dur="1" fill="hold">
                                          <p:stCondLst>
                                            <p:cond delay="0"/>
                                          </p:stCondLst>
                                        </p:cTn>
                                        <p:tgtEl>
                                          <p:spTgt spid="56"/>
                                        </p:tgtEl>
                                        <p:attrNameLst>
                                          <p:attrName>style.visibility</p:attrName>
                                        </p:attrNameLst>
                                      </p:cBhvr>
                                      <p:to>
                                        <p:strVal val="hidden"/>
                                      </p:to>
                                    </p:set>
                                  </p:childTnLst>
                                </p:cTn>
                              </p:par>
                            </p:childTnLst>
                          </p:cTn>
                        </p:par>
                        <p:par>
                          <p:cTn id="33" fill="hold">
                            <p:stCondLst>
                              <p:cond delay="6000"/>
                            </p:stCondLst>
                            <p:childTnLst>
                              <p:par>
                                <p:cTn id="34" presetID="1" presetClass="exit" presetSubtype="0" fill="hold" grpId="0" nodeType="afterEffect">
                                  <p:stCondLst>
                                    <p:cond delay="1000"/>
                                  </p:stCondLst>
                                  <p:childTnLst>
                                    <p:set>
                                      <p:cBhvr>
                                        <p:cTn id="35" dur="1" fill="hold">
                                          <p:stCondLst>
                                            <p:cond delay="0"/>
                                          </p:stCondLst>
                                        </p:cTn>
                                        <p:tgtEl>
                                          <p:spTgt spid="55"/>
                                        </p:tgtEl>
                                        <p:attrNameLst>
                                          <p:attrName>style.visibility</p:attrName>
                                        </p:attrNameLst>
                                      </p:cBhvr>
                                      <p:to>
                                        <p:strVal val="hidden"/>
                                      </p:to>
                                    </p:set>
                                  </p:childTnLst>
                                </p:cTn>
                              </p:par>
                            </p:childTnLst>
                          </p:cTn>
                        </p:par>
                        <p:par>
                          <p:cTn id="36" fill="hold">
                            <p:stCondLst>
                              <p:cond delay="7000"/>
                            </p:stCondLst>
                            <p:childTnLst>
                              <p:par>
                                <p:cTn id="37" presetID="1" presetClass="exit" presetSubtype="0" fill="hold" grpId="0" nodeType="afterEffect">
                                  <p:stCondLst>
                                    <p:cond delay="1000"/>
                                  </p:stCondLst>
                                  <p:childTnLst>
                                    <p:set>
                                      <p:cBhvr>
                                        <p:cTn id="38" dur="1" fill="hold">
                                          <p:stCondLst>
                                            <p:cond delay="0"/>
                                          </p:stCondLst>
                                        </p:cTn>
                                        <p:tgtEl>
                                          <p:spTgt spid="54"/>
                                        </p:tgtEl>
                                        <p:attrNameLst>
                                          <p:attrName>style.visibility</p:attrName>
                                        </p:attrNameLst>
                                      </p:cBhvr>
                                      <p:to>
                                        <p:strVal val="hidden"/>
                                      </p:to>
                                    </p:set>
                                  </p:childTnLst>
                                </p:cTn>
                              </p:par>
                            </p:childTnLst>
                          </p:cTn>
                        </p:par>
                        <p:par>
                          <p:cTn id="39" fill="hold">
                            <p:stCondLst>
                              <p:cond delay="8000"/>
                            </p:stCondLst>
                            <p:childTnLst>
                              <p:par>
                                <p:cTn id="40" presetID="1" presetClass="exit" presetSubtype="0" fill="hold" grpId="0" nodeType="afterEffect">
                                  <p:stCondLst>
                                    <p:cond delay="1000"/>
                                  </p:stCondLst>
                                  <p:childTnLst>
                                    <p:set>
                                      <p:cBhvr>
                                        <p:cTn id="41" dur="1" fill="hold">
                                          <p:stCondLst>
                                            <p:cond delay="0"/>
                                          </p:stCondLst>
                                        </p:cTn>
                                        <p:tgtEl>
                                          <p:spTgt spid="53"/>
                                        </p:tgtEl>
                                        <p:attrNameLst>
                                          <p:attrName>style.visibility</p:attrName>
                                        </p:attrNameLst>
                                      </p:cBhvr>
                                      <p:to>
                                        <p:strVal val="hidden"/>
                                      </p:to>
                                    </p:set>
                                  </p:childTnLst>
                                </p:cTn>
                              </p:par>
                            </p:childTnLst>
                          </p:cTn>
                        </p:par>
                        <p:par>
                          <p:cTn id="42" fill="hold">
                            <p:stCondLst>
                              <p:cond delay="9000"/>
                            </p:stCondLst>
                            <p:childTnLst>
                              <p:par>
                                <p:cTn id="43" presetID="1" presetClass="exit" presetSubtype="0" fill="hold" grpId="0" nodeType="afterEffect">
                                  <p:stCondLst>
                                    <p:cond delay="1000"/>
                                  </p:stCondLst>
                                  <p:childTnLst>
                                    <p:set>
                                      <p:cBhvr>
                                        <p:cTn id="44" dur="1" fill="hold">
                                          <p:stCondLst>
                                            <p:cond delay="0"/>
                                          </p:stCondLst>
                                        </p:cTn>
                                        <p:tgtEl>
                                          <p:spTgt spid="52"/>
                                        </p:tgtEl>
                                        <p:attrNameLst>
                                          <p:attrName>style.visibility</p:attrName>
                                        </p:attrNameLst>
                                      </p:cBhvr>
                                      <p:to>
                                        <p:strVal val="hidden"/>
                                      </p:to>
                                    </p:set>
                                  </p:childTnLst>
                                </p:cTn>
                              </p:par>
                              <p:par>
                                <p:cTn id="45" presetID="10" presetClass="emph" presetSubtype="0" fill="hold" grpId="0" nodeType="withEffect">
                                  <p:stCondLst>
                                    <p:cond delay="1000"/>
                                  </p:stCondLst>
                                  <p:childTnLst>
                                    <p:anim calcmode="discrete" valueType="str">
                                      <p:cBhvr override="childStyle">
                                        <p:cTn id="46" dur="2000" fill="hold"/>
                                        <p:tgtEl>
                                          <p:spTgt spid="51"/>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45"/>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61"/>
                  </p:tgtEl>
                </p:cond>
              </p:nextCondLst>
            </p:seq>
          </p:childTnLst>
        </p:cTn>
      </p:par>
    </p:tnLst>
    <p:bldLst>
      <p:bldP spid="4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2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3554" name="Rectangle 2">
            <a:hlinkClick r:id="rId5" action="ppaction://hlinksldjump"/>
          </p:cNvPr>
          <p:cNvSpPr>
            <a:spLocks noChangeArrowheads="1"/>
          </p:cNvSpPr>
          <p:nvPr/>
        </p:nvSpPr>
        <p:spPr bwMode="auto">
          <a:xfrm>
            <a:off x="821381" y="926290"/>
            <a:ext cx="7408219" cy="4580616"/>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b="1" dirty="0">
              <a:solidFill>
                <a:srgbClr val="000000"/>
              </a:solidFill>
            </a:endParaRPr>
          </a:p>
        </p:txBody>
      </p:sp>
      <p:sp>
        <p:nvSpPr>
          <p:cNvPr id="41" name="Text Box 6"/>
          <p:cNvSpPr txBox="1">
            <a:spLocks noChangeArrowheads="1"/>
          </p:cNvSpPr>
          <p:nvPr/>
        </p:nvSpPr>
        <p:spPr bwMode="auto">
          <a:xfrm>
            <a:off x="-11112" y="-38100"/>
            <a:ext cx="8240712" cy="954107"/>
          </a:xfrm>
          <a:prstGeom prst="rect">
            <a:avLst/>
          </a:prstGeom>
          <a:solidFill>
            <a:srgbClr val="FF0000"/>
          </a:solidFill>
          <a:ln>
            <a:solidFill>
              <a:srgbClr val="FF99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smtClean="0">
                <a:solidFill>
                  <a:srgbClr val="FFFFFF"/>
                </a:solidFill>
              </a:rPr>
              <a:t>Calculate, Convert, Determine</a:t>
            </a:r>
          </a:p>
          <a:p>
            <a:pPr>
              <a:defRPr/>
            </a:pPr>
            <a:endParaRPr lang="en-US" sz="2800" b="1" dirty="0">
              <a:solidFill>
                <a:srgbClr val="FFFFFF"/>
              </a:solidFill>
            </a:endParaRPr>
          </a:p>
        </p:txBody>
      </p:sp>
      <p:sp>
        <p:nvSpPr>
          <p:cNvPr id="42" name="Rounded Rectangle 41"/>
          <p:cNvSpPr/>
          <p:nvPr/>
        </p:nvSpPr>
        <p:spPr bwMode="auto">
          <a:xfrm>
            <a:off x="8024765" y="-38100"/>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200</a:t>
            </a:r>
          </a:p>
          <a:p>
            <a:pPr>
              <a:defRPr/>
            </a:pPr>
            <a:r>
              <a:rPr lang="en-US" sz="1400" b="1" dirty="0" smtClean="0">
                <a:solidFill>
                  <a:srgbClr val="FFFFFF"/>
                </a:solidFill>
              </a:rPr>
              <a:t>Points</a:t>
            </a:r>
            <a:endParaRPr lang="en-US" sz="1400" b="1" dirty="0">
              <a:solidFill>
                <a:srgbClr val="FFFFFF"/>
              </a:solidFill>
            </a:endParaRPr>
          </a:p>
        </p:txBody>
      </p:sp>
      <p:sp>
        <p:nvSpPr>
          <p:cNvPr id="37"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chemeClr val="bg1"/>
                </a:solidFill>
              </a:rPr>
              <a:t>Timer: Click to  countdown</a:t>
            </a:r>
          </a:p>
        </p:txBody>
      </p:sp>
      <p:sp>
        <p:nvSpPr>
          <p:cNvPr id="51" name="TextBox 3"/>
          <p:cNvSpPr txBox="1">
            <a:spLocks noChangeArrowheads="1"/>
          </p:cNvSpPr>
          <p:nvPr/>
        </p:nvSpPr>
        <p:spPr bwMode="auto">
          <a:xfrm>
            <a:off x="3505200" y="6495634"/>
            <a:ext cx="23622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52" name="Oval 51"/>
          <p:cNvSpPr>
            <a:spLocks noChangeArrowheads="1"/>
          </p:cNvSpPr>
          <p:nvPr/>
        </p:nvSpPr>
        <p:spPr bwMode="auto">
          <a:xfrm>
            <a:off x="7086600" y="5281727"/>
            <a:ext cx="152477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t>Times up</a:t>
            </a:r>
          </a:p>
        </p:txBody>
      </p:sp>
      <p:sp>
        <p:nvSpPr>
          <p:cNvPr id="53" name="Oval 52"/>
          <p:cNvSpPr>
            <a:spLocks noChangeArrowheads="1"/>
          </p:cNvSpPr>
          <p:nvPr/>
        </p:nvSpPr>
        <p:spPr bwMode="auto">
          <a:xfrm>
            <a:off x="7086600" y="5281727"/>
            <a:ext cx="152477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1</a:t>
            </a:r>
          </a:p>
        </p:txBody>
      </p:sp>
      <p:sp>
        <p:nvSpPr>
          <p:cNvPr id="54" name="Oval 53"/>
          <p:cNvSpPr>
            <a:spLocks noChangeArrowheads="1"/>
          </p:cNvSpPr>
          <p:nvPr/>
        </p:nvSpPr>
        <p:spPr bwMode="auto">
          <a:xfrm>
            <a:off x="7086600" y="5281727"/>
            <a:ext cx="152477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2</a:t>
            </a:r>
          </a:p>
        </p:txBody>
      </p:sp>
      <p:sp>
        <p:nvSpPr>
          <p:cNvPr id="55" name="Oval 54"/>
          <p:cNvSpPr>
            <a:spLocks noChangeArrowheads="1"/>
          </p:cNvSpPr>
          <p:nvPr/>
        </p:nvSpPr>
        <p:spPr bwMode="auto">
          <a:xfrm>
            <a:off x="7086600" y="5281727"/>
            <a:ext cx="152477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3</a:t>
            </a:r>
          </a:p>
        </p:txBody>
      </p:sp>
      <p:sp>
        <p:nvSpPr>
          <p:cNvPr id="56" name="Oval 55"/>
          <p:cNvSpPr>
            <a:spLocks noChangeArrowheads="1"/>
          </p:cNvSpPr>
          <p:nvPr/>
        </p:nvSpPr>
        <p:spPr bwMode="auto">
          <a:xfrm>
            <a:off x="7086600" y="5281727"/>
            <a:ext cx="152477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4</a:t>
            </a:r>
          </a:p>
        </p:txBody>
      </p:sp>
      <p:sp>
        <p:nvSpPr>
          <p:cNvPr id="57" name="Oval 56"/>
          <p:cNvSpPr>
            <a:spLocks noChangeArrowheads="1"/>
          </p:cNvSpPr>
          <p:nvPr/>
        </p:nvSpPr>
        <p:spPr bwMode="auto">
          <a:xfrm>
            <a:off x="7086600" y="5281727"/>
            <a:ext cx="152477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5</a:t>
            </a:r>
          </a:p>
        </p:txBody>
      </p:sp>
      <p:sp>
        <p:nvSpPr>
          <p:cNvPr id="58" name="Oval 57"/>
          <p:cNvSpPr>
            <a:spLocks noChangeArrowheads="1"/>
          </p:cNvSpPr>
          <p:nvPr/>
        </p:nvSpPr>
        <p:spPr bwMode="auto">
          <a:xfrm>
            <a:off x="7086600" y="5281727"/>
            <a:ext cx="152477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6</a:t>
            </a:r>
          </a:p>
        </p:txBody>
      </p:sp>
      <p:sp>
        <p:nvSpPr>
          <p:cNvPr id="59" name="Oval 58"/>
          <p:cNvSpPr>
            <a:spLocks noChangeArrowheads="1"/>
          </p:cNvSpPr>
          <p:nvPr/>
        </p:nvSpPr>
        <p:spPr bwMode="auto">
          <a:xfrm>
            <a:off x="7086600" y="5281727"/>
            <a:ext cx="152477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7</a:t>
            </a:r>
          </a:p>
        </p:txBody>
      </p:sp>
      <p:sp>
        <p:nvSpPr>
          <p:cNvPr id="60" name="Oval 59"/>
          <p:cNvSpPr>
            <a:spLocks noChangeArrowheads="1"/>
          </p:cNvSpPr>
          <p:nvPr/>
        </p:nvSpPr>
        <p:spPr bwMode="auto">
          <a:xfrm>
            <a:off x="7086600" y="5281727"/>
            <a:ext cx="152477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8</a:t>
            </a:r>
          </a:p>
        </p:txBody>
      </p:sp>
      <p:sp>
        <p:nvSpPr>
          <p:cNvPr id="61" name="Oval 60"/>
          <p:cNvSpPr>
            <a:spLocks noChangeArrowheads="1"/>
          </p:cNvSpPr>
          <p:nvPr/>
        </p:nvSpPr>
        <p:spPr bwMode="auto">
          <a:xfrm>
            <a:off x="7086600" y="5281727"/>
            <a:ext cx="152477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9</a:t>
            </a:r>
          </a:p>
        </p:txBody>
      </p:sp>
      <p:sp>
        <p:nvSpPr>
          <p:cNvPr id="62" name="Oval 2"/>
          <p:cNvSpPr>
            <a:spLocks noChangeArrowheads="1"/>
          </p:cNvSpPr>
          <p:nvPr/>
        </p:nvSpPr>
        <p:spPr bwMode="auto">
          <a:xfrm>
            <a:off x="7086600" y="5281727"/>
            <a:ext cx="152477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10</a:t>
            </a:r>
          </a:p>
        </p:txBody>
      </p:sp>
      <p:sp>
        <p:nvSpPr>
          <p:cNvPr id="24" name="Right Arrow 23">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
        <p:nvSpPr>
          <p:cNvPr id="25" name="Text Box 3"/>
          <p:cNvSpPr txBox="1">
            <a:spLocks noChangeArrowheads="1"/>
          </p:cNvSpPr>
          <p:nvPr/>
        </p:nvSpPr>
        <p:spPr bwMode="auto">
          <a:xfrm>
            <a:off x="1270945" y="1828800"/>
            <a:ext cx="6653855" cy="461665"/>
          </a:xfrm>
          <a:prstGeom prst="rect">
            <a:avLst/>
          </a:prstGeom>
          <a:solidFill>
            <a:srgbClr val="FFB7B9"/>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b="1" u="sng" dirty="0">
                <a:latin typeface="NewCaledonia"/>
              </a:rPr>
              <a:t>Convert</a:t>
            </a:r>
            <a:r>
              <a:rPr lang="en-US" dirty="0">
                <a:latin typeface="NewCaledonia"/>
              </a:rPr>
              <a:t> </a:t>
            </a:r>
            <a:r>
              <a:rPr lang="en-US" dirty="0" smtClean="0">
                <a:latin typeface="NewCaledonia"/>
              </a:rPr>
              <a:t>2.5 atmosphere pressure to kilopascal</a:t>
            </a:r>
            <a:endParaRPr lang="en-US" dirty="0"/>
          </a:p>
        </p:txBody>
      </p:sp>
      <p:sp>
        <p:nvSpPr>
          <p:cNvPr id="26" name="TextBox 2"/>
          <p:cNvSpPr txBox="1">
            <a:spLocks noChangeArrowheads="1"/>
          </p:cNvSpPr>
          <p:nvPr/>
        </p:nvSpPr>
        <p:spPr bwMode="auto">
          <a:xfrm>
            <a:off x="2933699" y="3094651"/>
            <a:ext cx="281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800" dirty="0" smtClean="0">
                <a:solidFill>
                  <a:srgbClr val="0066FF"/>
                </a:solidFill>
                <a:latin typeface="NewCaledonia"/>
              </a:rPr>
              <a:t>253.3 kPa</a:t>
            </a:r>
            <a:endParaRPr lang="en-US" sz="2800" b="1" dirty="0">
              <a:solidFill>
                <a:srgbClr val="0066FF"/>
              </a:solidFill>
            </a:endParaRPr>
          </a:p>
        </p:txBody>
      </p:sp>
      <p:sp>
        <p:nvSpPr>
          <p:cNvPr id="27" name="TextBox 26"/>
          <p:cNvSpPr txBox="1">
            <a:spLocks noChangeArrowheads="1"/>
          </p:cNvSpPr>
          <p:nvPr/>
        </p:nvSpPr>
        <p:spPr bwMode="auto">
          <a:xfrm>
            <a:off x="1981200" y="3017706"/>
            <a:ext cx="3886199" cy="1200329"/>
          </a:xfrm>
          <a:prstGeom prst="rect">
            <a:avLst/>
          </a:prstGeom>
          <a:solidFill>
            <a:schemeClr val="accent5">
              <a:lumMod val="20000"/>
              <a:lumOff val="80000"/>
            </a:schemeClr>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dirty="0" smtClean="0">
              <a:ln>
                <a:solidFill>
                  <a:sysClr val="windowText" lastClr="000000"/>
                </a:solidFill>
              </a:ln>
            </a:endParaRPr>
          </a:p>
          <a:p>
            <a:endParaRPr lang="en-US" dirty="0">
              <a:ln>
                <a:solidFill>
                  <a:sysClr val="windowText" lastClr="000000"/>
                </a:solidFill>
              </a:ln>
            </a:endParaRPr>
          </a:p>
          <a:p>
            <a:endParaRPr lang="en-US" dirty="0">
              <a:ln>
                <a:solidFill>
                  <a:sysClr val="windowText" lastClr="000000"/>
                </a:solidFill>
              </a:ln>
            </a:endParaRPr>
          </a:p>
        </p:txBody>
      </p:sp>
    </p:spTree>
    <p:extLst>
      <p:ext uri="{BB962C8B-B14F-4D97-AF65-F5344CB8AC3E}">
        <p14:creationId xmlns:p14="http://schemas.microsoft.com/office/powerpoint/2010/main" val="659761955"/>
      </p:ext>
    </p:extLst>
  </p:cSld>
  <p:clrMapOvr>
    <a:masterClrMapping/>
  </p:clrMapOvr>
  <p:transition spd="slow" advClick="0">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62"/>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61"/>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60"/>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59"/>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58"/>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57"/>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56"/>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55"/>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54"/>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53"/>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5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62"/>
                  </p:tgtEl>
                </p:cond>
              </p:nextCondLst>
            </p:seq>
            <p:seq concurrent="1" nextAc="seek">
              <p:cTn id="41" restart="whenNotActive" fill="hold" evtFilter="cancelBubble" nodeType="interactiveSeq">
                <p:stCondLst>
                  <p:cond evt="onClick" delay="0">
                    <p:tgtEl>
                      <p:spTgt spid="51"/>
                    </p:tgtEl>
                  </p:cond>
                </p:stCondLst>
                <p:endSync evt="end" delay="0">
                  <p:rtn val="all"/>
                </p:endSync>
                <p:childTnLst>
                  <p:par>
                    <p:cTn id="42" fill="hold">
                      <p:stCondLst>
                        <p:cond delay="0"/>
                      </p:stCondLst>
                      <p:childTnLst>
                        <p:par>
                          <p:cTn id="43" fill="hold">
                            <p:stCondLst>
                              <p:cond delay="0"/>
                            </p:stCondLst>
                            <p:childTnLst>
                              <p:par>
                                <p:cTn id="44" presetID="6" presetClass="exit" presetSubtype="32" fill="hold" grpId="0" nodeType="clickEffect">
                                  <p:stCondLst>
                                    <p:cond delay="0"/>
                                  </p:stCondLst>
                                  <p:childTnLst>
                                    <p:animEffect transition="out" filter="circle(out)">
                                      <p:cBhvr>
                                        <p:cTn id="45" dur="1000"/>
                                        <p:tgtEl>
                                          <p:spTgt spid="27"/>
                                        </p:tgtEl>
                                      </p:cBhvr>
                                    </p:animEffect>
                                    <p:set>
                                      <p:cBhvr>
                                        <p:cTn id="46"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24" grpId="0" animBg="1"/>
      <p:bldP spid="2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2530" name="Rectangle 2">
            <a:hlinkClick r:id="rId5" action="ppaction://hlinksldjump"/>
          </p:cNvPr>
          <p:cNvSpPr>
            <a:spLocks noChangeArrowheads="1"/>
          </p:cNvSpPr>
          <p:nvPr/>
        </p:nvSpPr>
        <p:spPr bwMode="auto">
          <a:xfrm>
            <a:off x="672714" y="948417"/>
            <a:ext cx="7938656" cy="4621861"/>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000000"/>
              </a:solidFill>
            </a:endParaRPr>
          </a:p>
        </p:txBody>
      </p:sp>
      <p:sp>
        <p:nvSpPr>
          <p:cNvPr id="32" name="Text Box 6"/>
          <p:cNvSpPr txBox="1">
            <a:spLocks noChangeArrowheads="1"/>
          </p:cNvSpPr>
          <p:nvPr/>
        </p:nvSpPr>
        <p:spPr bwMode="auto">
          <a:xfrm>
            <a:off x="-11112" y="-38100"/>
            <a:ext cx="8240712" cy="954107"/>
          </a:xfrm>
          <a:prstGeom prst="rect">
            <a:avLst/>
          </a:prstGeom>
          <a:solidFill>
            <a:srgbClr val="FF0000"/>
          </a:solidFill>
          <a:ln>
            <a:solidFill>
              <a:srgbClr val="FF99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a:solidFill>
                  <a:srgbClr val="FFFFFF"/>
                </a:solidFill>
              </a:rPr>
              <a:t>Calculate, Convert, Determine</a:t>
            </a:r>
          </a:p>
          <a:p>
            <a:pPr>
              <a:defRPr/>
            </a:pPr>
            <a:endParaRPr lang="en-US" sz="2800" b="1" dirty="0">
              <a:solidFill>
                <a:srgbClr val="FFFFFF"/>
              </a:solidFill>
            </a:endParaRPr>
          </a:p>
        </p:txBody>
      </p:sp>
      <p:sp>
        <p:nvSpPr>
          <p:cNvPr id="41" name="Rounded Rectangle 40"/>
          <p:cNvSpPr/>
          <p:nvPr/>
        </p:nvSpPr>
        <p:spPr bwMode="auto">
          <a:xfrm>
            <a:off x="8024765" y="-38100"/>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400</a:t>
            </a:r>
          </a:p>
          <a:p>
            <a:pPr>
              <a:defRPr/>
            </a:pPr>
            <a:r>
              <a:rPr lang="en-US" sz="1400" b="1" dirty="0" smtClean="0">
                <a:solidFill>
                  <a:srgbClr val="FFFFFF"/>
                </a:solidFill>
              </a:rPr>
              <a:t>Points</a:t>
            </a:r>
            <a:endParaRPr lang="en-US" sz="1400" b="1" dirty="0">
              <a:solidFill>
                <a:srgbClr val="FFFFFF"/>
              </a:solidFill>
            </a:endParaRPr>
          </a:p>
        </p:txBody>
      </p:sp>
      <p:sp>
        <p:nvSpPr>
          <p:cNvPr id="2" name="TextBox 1"/>
          <p:cNvSpPr txBox="1"/>
          <p:nvPr/>
        </p:nvSpPr>
        <p:spPr>
          <a:xfrm>
            <a:off x="-11112" y="158694"/>
            <a:ext cx="1008706" cy="707886"/>
          </a:xfrm>
          <a:prstGeom prst="rect">
            <a:avLst/>
          </a:prstGeom>
          <a:noFill/>
        </p:spPr>
        <p:txBody>
          <a:bodyPr wrap="square" rtlCol="0">
            <a:spAutoFit/>
          </a:bodyPr>
          <a:lstStyle/>
          <a:p>
            <a:pPr lvl="0"/>
            <a:r>
              <a:rPr lang="en-US" sz="2000" b="1" dirty="0">
                <a:solidFill>
                  <a:srgbClr val="FFFFFF"/>
                </a:solidFill>
              </a:rPr>
              <a:t>Aug 2010</a:t>
            </a:r>
          </a:p>
        </p:txBody>
      </p:sp>
      <p:sp>
        <p:nvSpPr>
          <p:cNvPr id="43" name="TextBox 3"/>
          <p:cNvSpPr txBox="1">
            <a:spLocks noChangeArrowheads="1"/>
          </p:cNvSpPr>
          <p:nvPr/>
        </p:nvSpPr>
        <p:spPr bwMode="auto">
          <a:xfrm>
            <a:off x="3505200" y="6495634"/>
            <a:ext cx="23622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50" name="Oval 49"/>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t>Times up</a:t>
            </a:r>
          </a:p>
        </p:txBody>
      </p:sp>
      <p:sp>
        <p:nvSpPr>
          <p:cNvPr id="51" name="Oval 50"/>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1</a:t>
            </a:r>
          </a:p>
        </p:txBody>
      </p:sp>
      <p:sp>
        <p:nvSpPr>
          <p:cNvPr id="52" name="Oval 51"/>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2</a:t>
            </a:r>
          </a:p>
        </p:txBody>
      </p:sp>
      <p:sp>
        <p:nvSpPr>
          <p:cNvPr id="53" name="Oval 5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3</a:t>
            </a:r>
          </a:p>
        </p:txBody>
      </p:sp>
      <p:sp>
        <p:nvSpPr>
          <p:cNvPr id="54" name="Oval 53"/>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4</a:t>
            </a:r>
          </a:p>
        </p:txBody>
      </p:sp>
      <p:sp>
        <p:nvSpPr>
          <p:cNvPr id="55" name="Oval 54"/>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5</a:t>
            </a:r>
          </a:p>
        </p:txBody>
      </p:sp>
      <p:sp>
        <p:nvSpPr>
          <p:cNvPr id="56" name="Oval 55"/>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6</a:t>
            </a:r>
          </a:p>
        </p:txBody>
      </p:sp>
      <p:sp>
        <p:nvSpPr>
          <p:cNvPr id="57" name="Oval 56"/>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7</a:t>
            </a:r>
          </a:p>
        </p:txBody>
      </p:sp>
      <p:sp>
        <p:nvSpPr>
          <p:cNvPr id="58" name="Oval 57"/>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8</a:t>
            </a:r>
          </a:p>
        </p:txBody>
      </p:sp>
      <p:sp>
        <p:nvSpPr>
          <p:cNvPr id="59" name="Oval 58"/>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9</a:t>
            </a:r>
          </a:p>
        </p:txBody>
      </p:sp>
      <p:sp>
        <p:nvSpPr>
          <p:cNvPr id="60" name="Oval 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10</a:t>
            </a:r>
          </a:p>
        </p:txBody>
      </p:sp>
      <p:sp>
        <p:nvSpPr>
          <p:cNvPr id="61"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chemeClr val="bg1"/>
                </a:solidFill>
              </a:rPr>
              <a:t>Timer: Click to  countdown</a:t>
            </a:r>
          </a:p>
        </p:txBody>
      </p:sp>
      <p:sp>
        <p:nvSpPr>
          <p:cNvPr id="23" name="Right Arrow 22">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
        <p:nvSpPr>
          <p:cNvPr id="25" name="TextBox 24"/>
          <p:cNvSpPr txBox="1"/>
          <p:nvPr/>
        </p:nvSpPr>
        <p:spPr>
          <a:xfrm>
            <a:off x="1242759" y="1320354"/>
            <a:ext cx="6887082" cy="3877985"/>
          </a:xfrm>
          <a:prstGeom prst="rect">
            <a:avLst/>
          </a:prstGeom>
          <a:solidFill>
            <a:srgbClr val="0066FF"/>
          </a:solidFill>
        </p:spPr>
        <p:txBody>
          <a:bodyPr wrap="square" rtlCol="0">
            <a:spAutoFit/>
          </a:bodyPr>
          <a:lstStyle/>
          <a:p>
            <a:pPr algn="l">
              <a:lnSpc>
                <a:spcPct val="80000"/>
              </a:lnSpc>
            </a:pPr>
            <a:r>
              <a:rPr lang="en-US" dirty="0" smtClean="0"/>
              <a:t>In this Double Jeopardy Round preview:</a:t>
            </a:r>
          </a:p>
          <a:p>
            <a:pPr algn="l">
              <a:lnSpc>
                <a:spcPct val="80000"/>
              </a:lnSpc>
            </a:pPr>
            <a:r>
              <a:rPr lang="en-US" sz="1800" dirty="0" smtClean="0"/>
              <a:t>Only the 200-point questions are available.</a:t>
            </a:r>
          </a:p>
          <a:p>
            <a:pPr algn="l">
              <a:lnSpc>
                <a:spcPct val="80000"/>
              </a:lnSpc>
            </a:pPr>
            <a:endParaRPr lang="en-US" sz="1100" dirty="0"/>
          </a:p>
          <a:p>
            <a:pPr algn="l">
              <a:lnSpc>
                <a:spcPct val="80000"/>
              </a:lnSpc>
            </a:pPr>
            <a:r>
              <a:rPr lang="en-US" sz="1800" dirty="0" smtClean="0"/>
              <a:t>The rest of the questions are available with purchase.</a:t>
            </a:r>
          </a:p>
          <a:p>
            <a:pPr algn="l">
              <a:lnSpc>
                <a:spcPct val="80000"/>
              </a:lnSpc>
            </a:pPr>
            <a:endParaRPr lang="en-US" sz="1100" dirty="0"/>
          </a:p>
          <a:p>
            <a:pPr algn="l">
              <a:lnSpc>
                <a:spcPct val="80000"/>
              </a:lnSpc>
            </a:pPr>
            <a:r>
              <a:rPr lang="en-US" sz="1800" dirty="0" smtClean="0">
                <a:hlinkClick r:id="rId7"/>
              </a:rPr>
              <a:t>Game 1</a:t>
            </a:r>
            <a:r>
              <a:rPr lang="en-US" sz="1800" dirty="0" smtClean="0"/>
              <a:t>: Purchase  the full version of this  Game from </a:t>
            </a:r>
            <a:r>
              <a:rPr lang="en-US" sz="1800" dirty="0" err="1" smtClean="0"/>
              <a:t>TpT</a:t>
            </a:r>
            <a:endParaRPr lang="en-US" sz="1800" dirty="0" smtClean="0"/>
          </a:p>
          <a:p>
            <a:pPr algn="l">
              <a:lnSpc>
                <a:spcPct val="80000"/>
              </a:lnSpc>
            </a:pPr>
            <a:endParaRPr lang="en-US" sz="1100" dirty="0" smtClean="0"/>
          </a:p>
          <a:p>
            <a:pPr algn="l">
              <a:lnSpc>
                <a:spcPct val="80000"/>
              </a:lnSpc>
            </a:pPr>
            <a:r>
              <a:rPr lang="en-US" sz="1800" dirty="0" smtClean="0">
                <a:solidFill>
                  <a:srgbClr val="FF0000"/>
                </a:solidFill>
              </a:rPr>
              <a:t>Also available: </a:t>
            </a:r>
          </a:p>
          <a:p>
            <a:pPr algn="l">
              <a:lnSpc>
                <a:spcPct val="80000"/>
              </a:lnSpc>
            </a:pPr>
            <a:r>
              <a:rPr lang="en-US" sz="1600" dirty="0" smtClean="0">
                <a:hlinkClick r:id="rId8"/>
              </a:rPr>
              <a:t>Game 2</a:t>
            </a:r>
            <a:r>
              <a:rPr lang="en-US" sz="1600" dirty="0" smtClean="0"/>
              <a:t>:</a:t>
            </a:r>
          </a:p>
          <a:p>
            <a:pPr algn="l">
              <a:lnSpc>
                <a:spcPct val="80000"/>
              </a:lnSpc>
            </a:pPr>
            <a:r>
              <a:rPr lang="en-US" sz="1400" dirty="0" smtClean="0"/>
              <a:t>Categories: </a:t>
            </a:r>
            <a:r>
              <a:rPr lang="en-US" sz="1400" dirty="0"/>
              <a:t>bonding, substances,  nomenclature, reactions &amp; equation,</a:t>
            </a:r>
            <a:r>
              <a:rPr lang="en-US" sz="1400" dirty="0" smtClean="0"/>
              <a:t> moles &amp; stoichiometry</a:t>
            </a:r>
          </a:p>
          <a:p>
            <a:pPr algn="l">
              <a:lnSpc>
                <a:spcPct val="80000"/>
              </a:lnSpc>
            </a:pPr>
            <a:endParaRPr lang="en-US" sz="1050" dirty="0"/>
          </a:p>
          <a:p>
            <a:pPr algn="l">
              <a:lnSpc>
                <a:spcPct val="80000"/>
              </a:lnSpc>
            </a:pPr>
            <a:r>
              <a:rPr lang="en-US" sz="1600" dirty="0" smtClean="0">
                <a:hlinkClick r:id="rId9"/>
              </a:rPr>
              <a:t>Game 3</a:t>
            </a:r>
            <a:r>
              <a:rPr lang="en-US" sz="1600" dirty="0" smtClean="0"/>
              <a:t>: </a:t>
            </a:r>
          </a:p>
          <a:p>
            <a:pPr algn="l">
              <a:lnSpc>
                <a:spcPct val="80000"/>
              </a:lnSpc>
            </a:pPr>
            <a:r>
              <a:rPr lang="en-US" sz="1400" dirty="0"/>
              <a:t>Categories</a:t>
            </a:r>
            <a:r>
              <a:rPr lang="en-US" sz="1400" dirty="0" smtClean="0"/>
              <a:t>:  kinetics, energy of reactions, equilibrium, entropy, acids, bases and salts</a:t>
            </a:r>
          </a:p>
          <a:p>
            <a:pPr algn="l">
              <a:lnSpc>
                <a:spcPct val="80000"/>
              </a:lnSpc>
            </a:pPr>
            <a:endParaRPr lang="en-US" sz="1400" dirty="0"/>
          </a:p>
          <a:p>
            <a:pPr algn="l">
              <a:lnSpc>
                <a:spcPct val="80000"/>
              </a:lnSpc>
            </a:pPr>
            <a:r>
              <a:rPr lang="en-US" sz="1600" dirty="0" smtClean="0">
                <a:hlinkClick r:id="rId10"/>
              </a:rPr>
              <a:t>Game 4</a:t>
            </a:r>
            <a:r>
              <a:rPr lang="en-US" sz="1600" dirty="0" smtClean="0"/>
              <a:t>:  </a:t>
            </a:r>
            <a:endParaRPr lang="en-US" sz="1600" dirty="0"/>
          </a:p>
          <a:p>
            <a:pPr algn="l">
              <a:lnSpc>
                <a:spcPct val="80000"/>
              </a:lnSpc>
            </a:pPr>
            <a:r>
              <a:rPr lang="en-US" sz="1400" dirty="0" smtClean="0">
                <a:solidFill>
                  <a:srgbClr val="000000"/>
                </a:solidFill>
              </a:rPr>
              <a:t>Categories: redox, </a:t>
            </a:r>
            <a:r>
              <a:rPr lang="en-US" sz="1400" dirty="0" err="1" smtClean="0">
                <a:solidFill>
                  <a:srgbClr val="000000"/>
                </a:solidFill>
              </a:rPr>
              <a:t>electrochem</a:t>
            </a:r>
            <a:r>
              <a:rPr lang="en-US" sz="1400" dirty="0" smtClean="0">
                <a:solidFill>
                  <a:srgbClr val="000000"/>
                </a:solidFill>
              </a:rPr>
              <a:t>, organic </a:t>
            </a:r>
            <a:r>
              <a:rPr lang="en-US" sz="1400" dirty="0" err="1" smtClean="0">
                <a:solidFill>
                  <a:srgbClr val="000000"/>
                </a:solidFill>
              </a:rPr>
              <a:t>chem</a:t>
            </a:r>
            <a:r>
              <a:rPr lang="en-US" sz="1400" dirty="0" smtClean="0">
                <a:solidFill>
                  <a:srgbClr val="000000"/>
                </a:solidFill>
              </a:rPr>
              <a:t>, nuclear </a:t>
            </a:r>
            <a:r>
              <a:rPr lang="en-US" sz="1400" dirty="0" err="1" smtClean="0">
                <a:solidFill>
                  <a:srgbClr val="000000"/>
                </a:solidFill>
              </a:rPr>
              <a:t>chem</a:t>
            </a:r>
            <a:r>
              <a:rPr lang="en-US" sz="1400" dirty="0" smtClean="0">
                <a:solidFill>
                  <a:srgbClr val="000000"/>
                </a:solidFill>
              </a:rPr>
              <a:t>, potpourri</a:t>
            </a:r>
          </a:p>
          <a:p>
            <a:pPr algn="l">
              <a:lnSpc>
                <a:spcPct val="80000"/>
              </a:lnSpc>
            </a:pPr>
            <a:endParaRPr lang="en-US" sz="1800" dirty="0" smtClean="0"/>
          </a:p>
          <a:p>
            <a:pPr algn="l">
              <a:lnSpc>
                <a:spcPct val="80000"/>
              </a:lnSpc>
            </a:pPr>
            <a:r>
              <a:rPr lang="en-US" sz="1600" dirty="0" smtClean="0">
                <a:hlinkClick r:id="rId11"/>
              </a:rPr>
              <a:t>4 Game Pack</a:t>
            </a:r>
            <a:r>
              <a:rPr lang="en-US" sz="1800" dirty="0" smtClean="0"/>
              <a:t>:  </a:t>
            </a:r>
          </a:p>
          <a:p>
            <a:pPr algn="l">
              <a:lnSpc>
                <a:spcPct val="80000"/>
              </a:lnSpc>
            </a:pPr>
            <a:r>
              <a:rPr lang="en-US" sz="1400" dirty="0" smtClean="0"/>
              <a:t>Get all four games for the most complete  and exciting review  for the chemistry Regents exam, and save.</a:t>
            </a:r>
            <a:endParaRPr lang="en-US" sz="1800" dirty="0"/>
          </a:p>
        </p:txBody>
      </p:sp>
    </p:spTree>
    <p:extLst>
      <p:ext uri="{BB962C8B-B14F-4D97-AF65-F5344CB8AC3E}">
        <p14:creationId xmlns:p14="http://schemas.microsoft.com/office/powerpoint/2010/main" val="3209126050"/>
      </p:ext>
    </p:extLst>
  </p:cSld>
  <p:clrMapOvr>
    <a:masterClrMapping/>
  </p:clrMapOvr>
  <p:transition spd="slow" advClick="0">
    <p:push dir="d"/>
    <p:sndAc>
      <p:stSnd>
        <p:snd r:embed="rId3" name="pu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0"/>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60"/>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59"/>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58"/>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57"/>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56"/>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55"/>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54"/>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53"/>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52"/>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51"/>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50"/>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60"/>
                  </p:tgtEl>
                </p:cond>
              </p:nextCondLst>
            </p:seq>
          </p:childTnLst>
        </p:cTn>
      </p:par>
    </p:tnLst>
    <p:bldLst>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2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4578" name="Rectangle 2">
            <a:hlinkClick r:id="rId5" action="ppaction://hlinksldjump"/>
          </p:cNvPr>
          <p:cNvSpPr>
            <a:spLocks noChangeArrowheads="1"/>
          </p:cNvSpPr>
          <p:nvPr/>
        </p:nvSpPr>
        <p:spPr bwMode="auto">
          <a:xfrm>
            <a:off x="914400" y="954108"/>
            <a:ext cx="7543800" cy="4608492"/>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000000"/>
              </a:solidFill>
            </a:endParaRPr>
          </a:p>
        </p:txBody>
      </p:sp>
      <p:sp>
        <p:nvSpPr>
          <p:cNvPr id="31" name="Text Box 6"/>
          <p:cNvSpPr txBox="1">
            <a:spLocks noChangeArrowheads="1"/>
          </p:cNvSpPr>
          <p:nvPr/>
        </p:nvSpPr>
        <p:spPr bwMode="auto">
          <a:xfrm>
            <a:off x="-11112" y="-38100"/>
            <a:ext cx="8240712" cy="954107"/>
          </a:xfrm>
          <a:prstGeom prst="rect">
            <a:avLst/>
          </a:prstGeom>
          <a:solidFill>
            <a:srgbClr val="FF0000"/>
          </a:solidFill>
          <a:ln>
            <a:solidFill>
              <a:srgbClr val="FF99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a:solidFill>
                  <a:srgbClr val="FFFFFF"/>
                </a:solidFill>
              </a:rPr>
              <a:t>Calculate, Convert, </a:t>
            </a:r>
            <a:r>
              <a:rPr lang="en-US" sz="2800" b="1" dirty="0" smtClean="0">
                <a:solidFill>
                  <a:srgbClr val="FFFFFF"/>
                </a:solidFill>
              </a:rPr>
              <a:t>Determine</a:t>
            </a:r>
          </a:p>
          <a:p>
            <a:pPr>
              <a:defRPr/>
            </a:pPr>
            <a:endParaRPr lang="en-US" sz="2800" b="1" dirty="0">
              <a:solidFill>
                <a:srgbClr val="FFFFFF"/>
              </a:solidFill>
            </a:endParaRPr>
          </a:p>
        </p:txBody>
      </p:sp>
      <p:sp>
        <p:nvSpPr>
          <p:cNvPr id="41" name="Rounded Rectangle 40"/>
          <p:cNvSpPr/>
          <p:nvPr/>
        </p:nvSpPr>
        <p:spPr bwMode="auto">
          <a:xfrm>
            <a:off x="8024765" y="-38100"/>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600</a:t>
            </a:r>
          </a:p>
          <a:p>
            <a:pPr>
              <a:defRPr/>
            </a:pPr>
            <a:r>
              <a:rPr lang="en-US" sz="1400" b="1" dirty="0" smtClean="0">
                <a:solidFill>
                  <a:srgbClr val="FFFFFF"/>
                </a:solidFill>
              </a:rPr>
              <a:t>Points</a:t>
            </a:r>
            <a:endParaRPr lang="en-US" sz="1400" b="1" dirty="0">
              <a:solidFill>
                <a:srgbClr val="FFFFFF"/>
              </a:solidFill>
            </a:endParaRPr>
          </a:p>
        </p:txBody>
      </p:sp>
      <p:sp>
        <p:nvSpPr>
          <p:cNvPr id="2" name="TextBox 1"/>
          <p:cNvSpPr txBox="1"/>
          <p:nvPr/>
        </p:nvSpPr>
        <p:spPr>
          <a:xfrm>
            <a:off x="31595" y="106829"/>
            <a:ext cx="780106" cy="707886"/>
          </a:xfrm>
          <a:prstGeom prst="rect">
            <a:avLst/>
          </a:prstGeom>
          <a:noFill/>
        </p:spPr>
        <p:txBody>
          <a:bodyPr wrap="square" rtlCol="0">
            <a:spAutoFit/>
          </a:bodyPr>
          <a:lstStyle/>
          <a:p>
            <a:pPr algn="l"/>
            <a:r>
              <a:rPr lang="en-US" sz="2000" b="1" dirty="0">
                <a:solidFill>
                  <a:srgbClr val="FFFFFF"/>
                </a:solidFill>
              </a:rPr>
              <a:t>Jan 2008</a:t>
            </a:r>
          </a:p>
        </p:txBody>
      </p:sp>
      <p:sp>
        <p:nvSpPr>
          <p:cNvPr id="30"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chemeClr val="bg1"/>
                </a:solidFill>
              </a:rPr>
              <a:t>Timer: Click to  countdown</a:t>
            </a:r>
          </a:p>
        </p:txBody>
      </p:sp>
      <p:sp>
        <p:nvSpPr>
          <p:cNvPr id="66"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a:solidFill>
                  <a:schemeClr val="bg1"/>
                </a:solidFill>
              </a:rPr>
              <a:t>Timer: Click to  countdown</a:t>
            </a:r>
          </a:p>
        </p:txBody>
      </p:sp>
      <p:sp>
        <p:nvSpPr>
          <p:cNvPr id="69" name="TextBox 3"/>
          <p:cNvSpPr txBox="1">
            <a:spLocks noChangeArrowheads="1"/>
          </p:cNvSpPr>
          <p:nvPr/>
        </p:nvSpPr>
        <p:spPr bwMode="auto">
          <a:xfrm>
            <a:off x="3505200" y="6495634"/>
            <a:ext cx="23622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70" name="Oval 69"/>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t>Times up</a:t>
            </a:r>
          </a:p>
        </p:txBody>
      </p:sp>
      <p:sp>
        <p:nvSpPr>
          <p:cNvPr id="71" name="Oval 70"/>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1</a:t>
            </a:r>
          </a:p>
        </p:txBody>
      </p:sp>
      <p:sp>
        <p:nvSpPr>
          <p:cNvPr id="72" name="Oval 71"/>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2</a:t>
            </a:r>
          </a:p>
        </p:txBody>
      </p:sp>
      <p:sp>
        <p:nvSpPr>
          <p:cNvPr id="73" name="Oval 72"/>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3</a:t>
            </a:r>
          </a:p>
        </p:txBody>
      </p:sp>
      <p:sp>
        <p:nvSpPr>
          <p:cNvPr id="74" name="Oval 73"/>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4</a:t>
            </a:r>
          </a:p>
        </p:txBody>
      </p:sp>
      <p:sp>
        <p:nvSpPr>
          <p:cNvPr id="75" name="Oval 74"/>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5</a:t>
            </a:r>
          </a:p>
        </p:txBody>
      </p:sp>
      <p:sp>
        <p:nvSpPr>
          <p:cNvPr id="76" name="Oval 75"/>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6</a:t>
            </a:r>
          </a:p>
        </p:txBody>
      </p:sp>
      <p:sp>
        <p:nvSpPr>
          <p:cNvPr id="77" name="Oval 76"/>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7</a:t>
            </a:r>
          </a:p>
        </p:txBody>
      </p:sp>
      <p:sp>
        <p:nvSpPr>
          <p:cNvPr id="78" name="Oval 77"/>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8</a:t>
            </a:r>
          </a:p>
        </p:txBody>
      </p:sp>
      <p:sp>
        <p:nvSpPr>
          <p:cNvPr id="79" name="Oval 78"/>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9</a:t>
            </a:r>
          </a:p>
        </p:txBody>
      </p:sp>
      <p:sp>
        <p:nvSpPr>
          <p:cNvPr id="80" name="Oval 2"/>
          <p:cNvSpPr>
            <a:spLocks noChangeArrowheads="1"/>
          </p:cNvSpPr>
          <p:nvPr/>
        </p:nvSpPr>
        <p:spPr bwMode="auto">
          <a:xfrm>
            <a:off x="7291388" y="5281727"/>
            <a:ext cx="1547812"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10</a:t>
            </a:r>
          </a:p>
        </p:txBody>
      </p:sp>
      <p:sp>
        <p:nvSpPr>
          <p:cNvPr id="25" name="Right Arrow 24">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
        <p:nvSpPr>
          <p:cNvPr id="32" name="TextBox 31"/>
          <p:cNvSpPr txBox="1"/>
          <p:nvPr/>
        </p:nvSpPr>
        <p:spPr>
          <a:xfrm>
            <a:off x="1342518" y="1403742"/>
            <a:ext cx="6887082" cy="3877985"/>
          </a:xfrm>
          <a:prstGeom prst="rect">
            <a:avLst/>
          </a:prstGeom>
          <a:solidFill>
            <a:srgbClr val="0066FF"/>
          </a:solidFill>
        </p:spPr>
        <p:txBody>
          <a:bodyPr wrap="square" rtlCol="0">
            <a:spAutoFit/>
          </a:bodyPr>
          <a:lstStyle/>
          <a:p>
            <a:pPr algn="l">
              <a:lnSpc>
                <a:spcPct val="80000"/>
              </a:lnSpc>
            </a:pPr>
            <a:r>
              <a:rPr lang="en-US" dirty="0" smtClean="0"/>
              <a:t>In this Double Jeopardy Round preview:</a:t>
            </a:r>
          </a:p>
          <a:p>
            <a:pPr algn="l">
              <a:lnSpc>
                <a:spcPct val="80000"/>
              </a:lnSpc>
            </a:pPr>
            <a:r>
              <a:rPr lang="en-US" sz="1800" dirty="0" smtClean="0"/>
              <a:t>Only the 200-point questions are available.</a:t>
            </a:r>
          </a:p>
          <a:p>
            <a:pPr algn="l">
              <a:lnSpc>
                <a:spcPct val="80000"/>
              </a:lnSpc>
            </a:pPr>
            <a:endParaRPr lang="en-US" sz="1100" dirty="0"/>
          </a:p>
          <a:p>
            <a:pPr algn="l">
              <a:lnSpc>
                <a:spcPct val="80000"/>
              </a:lnSpc>
            </a:pPr>
            <a:r>
              <a:rPr lang="en-US" sz="1800" dirty="0" smtClean="0"/>
              <a:t>The rest of the questions are available with purchase.</a:t>
            </a:r>
          </a:p>
          <a:p>
            <a:pPr algn="l">
              <a:lnSpc>
                <a:spcPct val="80000"/>
              </a:lnSpc>
            </a:pPr>
            <a:endParaRPr lang="en-US" sz="1100" dirty="0"/>
          </a:p>
          <a:p>
            <a:pPr algn="l">
              <a:lnSpc>
                <a:spcPct val="80000"/>
              </a:lnSpc>
            </a:pPr>
            <a:r>
              <a:rPr lang="en-US" sz="1800" dirty="0" smtClean="0">
                <a:hlinkClick r:id="rId7"/>
              </a:rPr>
              <a:t>Game 1</a:t>
            </a:r>
            <a:r>
              <a:rPr lang="en-US" sz="1800" dirty="0" smtClean="0"/>
              <a:t>: Purchase  the full version of this  Game from </a:t>
            </a:r>
            <a:r>
              <a:rPr lang="en-US" sz="1800" dirty="0" err="1" smtClean="0"/>
              <a:t>TpT</a:t>
            </a:r>
            <a:endParaRPr lang="en-US" sz="1800" dirty="0" smtClean="0"/>
          </a:p>
          <a:p>
            <a:pPr algn="l">
              <a:lnSpc>
                <a:spcPct val="80000"/>
              </a:lnSpc>
            </a:pPr>
            <a:endParaRPr lang="en-US" sz="1100" dirty="0" smtClean="0"/>
          </a:p>
          <a:p>
            <a:pPr algn="l">
              <a:lnSpc>
                <a:spcPct val="80000"/>
              </a:lnSpc>
            </a:pPr>
            <a:r>
              <a:rPr lang="en-US" sz="1800" dirty="0" smtClean="0">
                <a:solidFill>
                  <a:srgbClr val="FF0000"/>
                </a:solidFill>
              </a:rPr>
              <a:t>Also available: </a:t>
            </a:r>
          </a:p>
          <a:p>
            <a:pPr algn="l">
              <a:lnSpc>
                <a:spcPct val="80000"/>
              </a:lnSpc>
            </a:pPr>
            <a:r>
              <a:rPr lang="en-US" sz="1600" dirty="0" smtClean="0">
                <a:hlinkClick r:id="rId8"/>
              </a:rPr>
              <a:t>Game 2</a:t>
            </a:r>
            <a:r>
              <a:rPr lang="en-US" sz="1600" dirty="0" smtClean="0"/>
              <a:t>:</a:t>
            </a:r>
          </a:p>
          <a:p>
            <a:pPr algn="l">
              <a:lnSpc>
                <a:spcPct val="80000"/>
              </a:lnSpc>
            </a:pPr>
            <a:r>
              <a:rPr lang="en-US" sz="1400" dirty="0" smtClean="0"/>
              <a:t>Categories: </a:t>
            </a:r>
            <a:r>
              <a:rPr lang="en-US" sz="1400" dirty="0"/>
              <a:t>bonding, substances,  nomenclature, reactions &amp; equation,</a:t>
            </a:r>
            <a:r>
              <a:rPr lang="en-US" sz="1400" dirty="0" smtClean="0"/>
              <a:t> moles &amp; stoichiometry</a:t>
            </a:r>
          </a:p>
          <a:p>
            <a:pPr algn="l">
              <a:lnSpc>
                <a:spcPct val="80000"/>
              </a:lnSpc>
            </a:pPr>
            <a:endParaRPr lang="en-US" sz="1050" dirty="0"/>
          </a:p>
          <a:p>
            <a:pPr algn="l">
              <a:lnSpc>
                <a:spcPct val="80000"/>
              </a:lnSpc>
            </a:pPr>
            <a:r>
              <a:rPr lang="en-US" sz="1600" dirty="0" smtClean="0">
                <a:hlinkClick r:id="rId9"/>
              </a:rPr>
              <a:t>Game 3</a:t>
            </a:r>
            <a:r>
              <a:rPr lang="en-US" sz="1600" dirty="0" smtClean="0"/>
              <a:t>: </a:t>
            </a:r>
          </a:p>
          <a:p>
            <a:pPr algn="l">
              <a:lnSpc>
                <a:spcPct val="80000"/>
              </a:lnSpc>
            </a:pPr>
            <a:r>
              <a:rPr lang="en-US" sz="1400" dirty="0"/>
              <a:t>Categories</a:t>
            </a:r>
            <a:r>
              <a:rPr lang="en-US" sz="1400" dirty="0" smtClean="0"/>
              <a:t>:  kinetics, energy of reactions, equilibrium, entropy, acids, bases and salts</a:t>
            </a:r>
          </a:p>
          <a:p>
            <a:pPr algn="l">
              <a:lnSpc>
                <a:spcPct val="80000"/>
              </a:lnSpc>
            </a:pPr>
            <a:endParaRPr lang="en-US" sz="1400" dirty="0"/>
          </a:p>
          <a:p>
            <a:pPr algn="l">
              <a:lnSpc>
                <a:spcPct val="80000"/>
              </a:lnSpc>
            </a:pPr>
            <a:r>
              <a:rPr lang="en-US" sz="1600" dirty="0" smtClean="0">
                <a:hlinkClick r:id="rId10"/>
              </a:rPr>
              <a:t>Game 4</a:t>
            </a:r>
            <a:r>
              <a:rPr lang="en-US" sz="1600" dirty="0" smtClean="0"/>
              <a:t>:  </a:t>
            </a:r>
            <a:endParaRPr lang="en-US" sz="1600" dirty="0"/>
          </a:p>
          <a:p>
            <a:pPr algn="l">
              <a:lnSpc>
                <a:spcPct val="80000"/>
              </a:lnSpc>
            </a:pPr>
            <a:r>
              <a:rPr lang="en-US" sz="1400" dirty="0" smtClean="0">
                <a:solidFill>
                  <a:srgbClr val="000000"/>
                </a:solidFill>
              </a:rPr>
              <a:t>Categories: redox, </a:t>
            </a:r>
            <a:r>
              <a:rPr lang="en-US" sz="1400" dirty="0" err="1" smtClean="0">
                <a:solidFill>
                  <a:srgbClr val="000000"/>
                </a:solidFill>
              </a:rPr>
              <a:t>electrochem</a:t>
            </a:r>
            <a:r>
              <a:rPr lang="en-US" sz="1400" dirty="0" smtClean="0">
                <a:solidFill>
                  <a:srgbClr val="000000"/>
                </a:solidFill>
              </a:rPr>
              <a:t>, organic </a:t>
            </a:r>
            <a:r>
              <a:rPr lang="en-US" sz="1400" dirty="0" err="1" smtClean="0">
                <a:solidFill>
                  <a:srgbClr val="000000"/>
                </a:solidFill>
              </a:rPr>
              <a:t>chem</a:t>
            </a:r>
            <a:r>
              <a:rPr lang="en-US" sz="1400" dirty="0" smtClean="0">
                <a:solidFill>
                  <a:srgbClr val="000000"/>
                </a:solidFill>
              </a:rPr>
              <a:t>, nuclear </a:t>
            </a:r>
            <a:r>
              <a:rPr lang="en-US" sz="1400" dirty="0" err="1" smtClean="0">
                <a:solidFill>
                  <a:srgbClr val="000000"/>
                </a:solidFill>
              </a:rPr>
              <a:t>chem</a:t>
            </a:r>
            <a:r>
              <a:rPr lang="en-US" sz="1400" dirty="0" smtClean="0">
                <a:solidFill>
                  <a:srgbClr val="000000"/>
                </a:solidFill>
              </a:rPr>
              <a:t>, potpourri</a:t>
            </a:r>
          </a:p>
          <a:p>
            <a:pPr algn="l">
              <a:lnSpc>
                <a:spcPct val="80000"/>
              </a:lnSpc>
            </a:pPr>
            <a:endParaRPr lang="en-US" sz="1800" dirty="0" smtClean="0"/>
          </a:p>
          <a:p>
            <a:pPr algn="l">
              <a:lnSpc>
                <a:spcPct val="80000"/>
              </a:lnSpc>
            </a:pPr>
            <a:r>
              <a:rPr lang="en-US" sz="1600" dirty="0" smtClean="0">
                <a:hlinkClick r:id="rId11"/>
              </a:rPr>
              <a:t>4 Game Pack</a:t>
            </a:r>
            <a:r>
              <a:rPr lang="en-US" sz="1800" dirty="0" smtClean="0"/>
              <a:t>:  </a:t>
            </a:r>
          </a:p>
          <a:p>
            <a:pPr algn="l">
              <a:lnSpc>
                <a:spcPct val="80000"/>
              </a:lnSpc>
            </a:pPr>
            <a:r>
              <a:rPr lang="en-US" sz="1400" dirty="0" smtClean="0"/>
              <a:t>Get all four games for the most complete  and exciting review  for the chemistry Regents exam, and save.</a:t>
            </a:r>
            <a:endParaRPr lang="en-US" sz="1800" dirty="0"/>
          </a:p>
        </p:txBody>
      </p:sp>
    </p:spTree>
    <p:extLst>
      <p:ext uri="{BB962C8B-B14F-4D97-AF65-F5344CB8AC3E}">
        <p14:creationId xmlns:p14="http://schemas.microsoft.com/office/powerpoint/2010/main" val="1358019444"/>
      </p:ext>
    </p:extLst>
  </p:cSld>
  <p:clrMapOvr>
    <a:masterClrMapping/>
  </p:clrMapOvr>
  <p:transition spd="slow" advClick="0">
    <p:checker/>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0"/>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80"/>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79"/>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78"/>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77"/>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76"/>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75"/>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74"/>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73"/>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72"/>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71"/>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70"/>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80"/>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2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5602" name="Rectangle 2">
            <a:hlinkClick r:id="rId5" action="ppaction://hlinksldjump"/>
          </p:cNvPr>
          <p:cNvSpPr>
            <a:spLocks noChangeArrowheads="1"/>
          </p:cNvSpPr>
          <p:nvPr/>
        </p:nvSpPr>
        <p:spPr bwMode="auto">
          <a:xfrm>
            <a:off x="702619" y="983390"/>
            <a:ext cx="7793681" cy="4734353"/>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0066FF"/>
              </a:solidFill>
            </a:endParaRPr>
          </a:p>
        </p:txBody>
      </p:sp>
      <p:sp>
        <p:nvSpPr>
          <p:cNvPr id="26" name="Text Box 6"/>
          <p:cNvSpPr txBox="1">
            <a:spLocks noChangeArrowheads="1"/>
          </p:cNvSpPr>
          <p:nvPr/>
        </p:nvSpPr>
        <p:spPr bwMode="auto">
          <a:xfrm>
            <a:off x="-11112" y="-38100"/>
            <a:ext cx="8240712" cy="954107"/>
          </a:xfrm>
          <a:prstGeom prst="rect">
            <a:avLst/>
          </a:prstGeom>
          <a:solidFill>
            <a:srgbClr val="FF0000"/>
          </a:solidFill>
          <a:ln>
            <a:solidFill>
              <a:srgbClr val="FF99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a:solidFill>
                  <a:srgbClr val="FFFFFF"/>
                </a:solidFill>
              </a:rPr>
              <a:t>Calculate, Convert, Determine</a:t>
            </a:r>
          </a:p>
          <a:p>
            <a:pPr>
              <a:defRPr/>
            </a:pPr>
            <a:endParaRPr lang="en-US" sz="2800" b="1" dirty="0">
              <a:solidFill>
                <a:srgbClr val="FFFFFF"/>
              </a:solidFill>
            </a:endParaRPr>
          </a:p>
        </p:txBody>
      </p:sp>
      <p:sp>
        <p:nvSpPr>
          <p:cNvPr id="27" name="Rounded Rectangle 26"/>
          <p:cNvSpPr/>
          <p:nvPr/>
        </p:nvSpPr>
        <p:spPr bwMode="auto">
          <a:xfrm>
            <a:off x="8024765" y="-38100"/>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800</a:t>
            </a:r>
          </a:p>
          <a:p>
            <a:pPr>
              <a:defRPr/>
            </a:pPr>
            <a:r>
              <a:rPr lang="en-US" sz="1400" b="1" dirty="0" smtClean="0">
                <a:solidFill>
                  <a:srgbClr val="FFFFFF"/>
                </a:solidFill>
              </a:rPr>
              <a:t>Points</a:t>
            </a:r>
            <a:endParaRPr lang="en-US" sz="1400" b="1" dirty="0">
              <a:solidFill>
                <a:srgbClr val="FFFFFF"/>
              </a:solidFill>
            </a:endParaRPr>
          </a:p>
        </p:txBody>
      </p:sp>
      <p:sp>
        <p:nvSpPr>
          <p:cNvPr id="40"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a:solidFill>
                  <a:schemeClr val="bg1"/>
                </a:solidFill>
              </a:rPr>
              <a:t>Timer: Click to  countdown</a:t>
            </a:r>
          </a:p>
        </p:txBody>
      </p:sp>
      <p:sp>
        <p:nvSpPr>
          <p:cNvPr id="45" name="TextBox 3"/>
          <p:cNvSpPr txBox="1">
            <a:spLocks noChangeArrowheads="1"/>
          </p:cNvSpPr>
          <p:nvPr/>
        </p:nvSpPr>
        <p:spPr bwMode="auto">
          <a:xfrm>
            <a:off x="3505200" y="6495634"/>
            <a:ext cx="23622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46" name="Oval 45"/>
          <p:cNvSpPr>
            <a:spLocks noChangeArrowheads="1"/>
          </p:cNvSpPr>
          <p:nvPr/>
        </p:nvSpPr>
        <p:spPr bwMode="auto">
          <a:xfrm>
            <a:off x="7078664" y="5281727"/>
            <a:ext cx="1504178"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t>Times up</a:t>
            </a:r>
          </a:p>
        </p:txBody>
      </p:sp>
      <p:sp>
        <p:nvSpPr>
          <p:cNvPr id="47" name="Oval 46"/>
          <p:cNvSpPr>
            <a:spLocks noChangeArrowheads="1"/>
          </p:cNvSpPr>
          <p:nvPr/>
        </p:nvSpPr>
        <p:spPr bwMode="auto">
          <a:xfrm>
            <a:off x="7078664" y="5281727"/>
            <a:ext cx="1504178"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1</a:t>
            </a:r>
          </a:p>
        </p:txBody>
      </p:sp>
      <p:sp>
        <p:nvSpPr>
          <p:cNvPr id="55" name="Oval 54"/>
          <p:cNvSpPr>
            <a:spLocks noChangeArrowheads="1"/>
          </p:cNvSpPr>
          <p:nvPr/>
        </p:nvSpPr>
        <p:spPr bwMode="auto">
          <a:xfrm>
            <a:off x="7078664" y="5281727"/>
            <a:ext cx="1504178"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2</a:t>
            </a:r>
          </a:p>
        </p:txBody>
      </p:sp>
      <p:sp>
        <p:nvSpPr>
          <p:cNvPr id="56" name="Oval 55"/>
          <p:cNvSpPr>
            <a:spLocks noChangeArrowheads="1"/>
          </p:cNvSpPr>
          <p:nvPr/>
        </p:nvSpPr>
        <p:spPr bwMode="auto">
          <a:xfrm>
            <a:off x="7078664" y="5281727"/>
            <a:ext cx="1504178"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3</a:t>
            </a:r>
          </a:p>
        </p:txBody>
      </p:sp>
      <p:sp>
        <p:nvSpPr>
          <p:cNvPr id="57" name="Oval 56"/>
          <p:cNvSpPr>
            <a:spLocks noChangeArrowheads="1"/>
          </p:cNvSpPr>
          <p:nvPr/>
        </p:nvSpPr>
        <p:spPr bwMode="auto">
          <a:xfrm>
            <a:off x="7078664" y="5281727"/>
            <a:ext cx="1504178"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4</a:t>
            </a:r>
          </a:p>
        </p:txBody>
      </p:sp>
      <p:sp>
        <p:nvSpPr>
          <p:cNvPr id="58" name="Oval 57"/>
          <p:cNvSpPr>
            <a:spLocks noChangeArrowheads="1"/>
          </p:cNvSpPr>
          <p:nvPr/>
        </p:nvSpPr>
        <p:spPr bwMode="auto">
          <a:xfrm>
            <a:off x="7078664" y="5281727"/>
            <a:ext cx="1504178"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5</a:t>
            </a:r>
          </a:p>
        </p:txBody>
      </p:sp>
      <p:sp>
        <p:nvSpPr>
          <p:cNvPr id="59" name="Oval 58"/>
          <p:cNvSpPr>
            <a:spLocks noChangeArrowheads="1"/>
          </p:cNvSpPr>
          <p:nvPr/>
        </p:nvSpPr>
        <p:spPr bwMode="auto">
          <a:xfrm>
            <a:off x="7078664" y="5281727"/>
            <a:ext cx="1504178"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6</a:t>
            </a:r>
          </a:p>
        </p:txBody>
      </p:sp>
      <p:sp>
        <p:nvSpPr>
          <p:cNvPr id="60" name="Oval 59"/>
          <p:cNvSpPr>
            <a:spLocks noChangeArrowheads="1"/>
          </p:cNvSpPr>
          <p:nvPr/>
        </p:nvSpPr>
        <p:spPr bwMode="auto">
          <a:xfrm>
            <a:off x="7078664" y="5281727"/>
            <a:ext cx="1504178"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7</a:t>
            </a:r>
          </a:p>
        </p:txBody>
      </p:sp>
      <p:sp>
        <p:nvSpPr>
          <p:cNvPr id="61" name="Oval 60"/>
          <p:cNvSpPr>
            <a:spLocks noChangeArrowheads="1"/>
          </p:cNvSpPr>
          <p:nvPr/>
        </p:nvSpPr>
        <p:spPr bwMode="auto">
          <a:xfrm>
            <a:off x="7078664" y="5281727"/>
            <a:ext cx="1504178"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8</a:t>
            </a:r>
          </a:p>
        </p:txBody>
      </p:sp>
      <p:sp>
        <p:nvSpPr>
          <p:cNvPr id="62" name="Oval 61"/>
          <p:cNvSpPr>
            <a:spLocks noChangeArrowheads="1"/>
          </p:cNvSpPr>
          <p:nvPr/>
        </p:nvSpPr>
        <p:spPr bwMode="auto">
          <a:xfrm>
            <a:off x="7078664" y="5281727"/>
            <a:ext cx="1504178"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9</a:t>
            </a:r>
          </a:p>
        </p:txBody>
      </p:sp>
      <p:sp>
        <p:nvSpPr>
          <p:cNvPr id="63" name="Oval 2"/>
          <p:cNvSpPr>
            <a:spLocks noChangeArrowheads="1"/>
          </p:cNvSpPr>
          <p:nvPr/>
        </p:nvSpPr>
        <p:spPr bwMode="auto">
          <a:xfrm>
            <a:off x="7078664" y="5281727"/>
            <a:ext cx="1504178"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10</a:t>
            </a:r>
          </a:p>
        </p:txBody>
      </p:sp>
      <p:sp>
        <p:nvSpPr>
          <p:cNvPr id="2" name="TextBox 1"/>
          <p:cNvSpPr txBox="1"/>
          <p:nvPr/>
        </p:nvSpPr>
        <p:spPr>
          <a:xfrm>
            <a:off x="0" y="152400"/>
            <a:ext cx="990600" cy="830997"/>
          </a:xfrm>
          <a:prstGeom prst="rect">
            <a:avLst/>
          </a:prstGeom>
          <a:noFill/>
        </p:spPr>
        <p:txBody>
          <a:bodyPr wrap="square" rtlCol="0">
            <a:spAutoFit/>
          </a:bodyPr>
          <a:lstStyle/>
          <a:p>
            <a:r>
              <a:rPr lang="en-US" b="1" dirty="0">
                <a:solidFill>
                  <a:srgbClr val="FFFFFF"/>
                </a:solidFill>
              </a:rPr>
              <a:t>Jan 2010</a:t>
            </a:r>
          </a:p>
        </p:txBody>
      </p:sp>
      <p:sp>
        <p:nvSpPr>
          <p:cNvPr id="23" name="Right Arrow 22">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
        <p:nvSpPr>
          <p:cNvPr id="29" name="TextBox 28"/>
          <p:cNvSpPr txBox="1"/>
          <p:nvPr/>
        </p:nvSpPr>
        <p:spPr>
          <a:xfrm>
            <a:off x="1137683" y="1295400"/>
            <a:ext cx="6887082" cy="3877985"/>
          </a:xfrm>
          <a:prstGeom prst="rect">
            <a:avLst/>
          </a:prstGeom>
          <a:solidFill>
            <a:srgbClr val="0066FF"/>
          </a:solidFill>
        </p:spPr>
        <p:txBody>
          <a:bodyPr wrap="square" rtlCol="0">
            <a:spAutoFit/>
          </a:bodyPr>
          <a:lstStyle/>
          <a:p>
            <a:pPr algn="l">
              <a:lnSpc>
                <a:spcPct val="80000"/>
              </a:lnSpc>
            </a:pPr>
            <a:r>
              <a:rPr lang="en-US" dirty="0" smtClean="0"/>
              <a:t>In this Double Jeopardy Round preview:</a:t>
            </a:r>
          </a:p>
          <a:p>
            <a:pPr algn="l">
              <a:lnSpc>
                <a:spcPct val="80000"/>
              </a:lnSpc>
            </a:pPr>
            <a:r>
              <a:rPr lang="en-US" sz="1800" dirty="0" smtClean="0"/>
              <a:t>Only the 200-point questions are available.</a:t>
            </a:r>
          </a:p>
          <a:p>
            <a:pPr algn="l">
              <a:lnSpc>
                <a:spcPct val="80000"/>
              </a:lnSpc>
            </a:pPr>
            <a:endParaRPr lang="en-US" sz="1100" dirty="0"/>
          </a:p>
          <a:p>
            <a:pPr algn="l">
              <a:lnSpc>
                <a:spcPct val="80000"/>
              </a:lnSpc>
            </a:pPr>
            <a:r>
              <a:rPr lang="en-US" sz="1800" dirty="0" smtClean="0"/>
              <a:t>The rest of the questions are available with purchase.</a:t>
            </a:r>
          </a:p>
          <a:p>
            <a:pPr algn="l">
              <a:lnSpc>
                <a:spcPct val="80000"/>
              </a:lnSpc>
            </a:pPr>
            <a:endParaRPr lang="en-US" sz="1100" dirty="0"/>
          </a:p>
          <a:p>
            <a:pPr algn="l">
              <a:lnSpc>
                <a:spcPct val="80000"/>
              </a:lnSpc>
            </a:pPr>
            <a:r>
              <a:rPr lang="en-US" sz="1800" dirty="0" smtClean="0">
                <a:hlinkClick r:id="rId7"/>
              </a:rPr>
              <a:t>Game 1</a:t>
            </a:r>
            <a:r>
              <a:rPr lang="en-US" sz="1800" dirty="0" smtClean="0"/>
              <a:t>: Purchase  the full version of this  Game from </a:t>
            </a:r>
            <a:r>
              <a:rPr lang="en-US" sz="1800" dirty="0" err="1" smtClean="0"/>
              <a:t>TpT</a:t>
            </a:r>
            <a:endParaRPr lang="en-US" sz="1800" dirty="0" smtClean="0"/>
          </a:p>
          <a:p>
            <a:pPr algn="l">
              <a:lnSpc>
                <a:spcPct val="80000"/>
              </a:lnSpc>
            </a:pPr>
            <a:endParaRPr lang="en-US" sz="1100" dirty="0" smtClean="0"/>
          </a:p>
          <a:p>
            <a:pPr algn="l">
              <a:lnSpc>
                <a:spcPct val="80000"/>
              </a:lnSpc>
            </a:pPr>
            <a:r>
              <a:rPr lang="en-US" sz="1800" dirty="0" smtClean="0">
                <a:solidFill>
                  <a:srgbClr val="FF0000"/>
                </a:solidFill>
              </a:rPr>
              <a:t>Also available: </a:t>
            </a:r>
          </a:p>
          <a:p>
            <a:pPr algn="l">
              <a:lnSpc>
                <a:spcPct val="80000"/>
              </a:lnSpc>
            </a:pPr>
            <a:r>
              <a:rPr lang="en-US" sz="1600" dirty="0" smtClean="0">
                <a:hlinkClick r:id="rId8"/>
              </a:rPr>
              <a:t>Game 2</a:t>
            </a:r>
            <a:r>
              <a:rPr lang="en-US" sz="1600" dirty="0" smtClean="0"/>
              <a:t>:</a:t>
            </a:r>
          </a:p>
          <a:p>
            <a:pPr algn="l">
              <a:lnSpc>
                <a:spcPct val="80000"/>
              </a:lnSpc>
            </a:pPr>
            <a:r>
              <a:rPr lang="en-US" sz="1400" dirty="0" smtClean="0"/>
              <a:t>Categories: </a:t>
            </a:r>
            <a:r>
              <a:rPr lang="en-US" sz="1400" dirty="0"/>
              <a:t>bonding, substances,  nomenclature, reactions &amp; equation,</a:t>
            </a:r>
            <a:r>
              <a:rPr lang="en-US" sz="1400" dirty="0" smtClean="0"/>
              <a:t> moles &amp; stoichiometry</a:t>
            </a:r>
          </a:p>
          <a:p>
            <a:pPr algn="l">
              <a:lnSpc>
                <a:spcPct val="80000"/>
              </a:lnSpc>
            </a:pPr>
            <a:endParaRPr lang="en-US" sz="1050" dirty="0"/>
          </a:p>
          <a:p>
            <a:pPr algn="l">
              <a:lnSpc>
                <a:spcPct val="80000"/>
              </a:lnSpc>
            </a:pPr>
            <a:r>
              <a:rPr lang="en-US" sz="1600" dirty="0" smtClean="0">
                <a:hlinkClick r:id="rId9"/>
              </a:rPr>
              <a:t>Game 3</a:t>
            </a:r>
            <a:r>
              <a:rPr lang="en-US" sz="1600" dirty="0" smtClean="0"/>
              <a:t>: </a:t>
            </a:r>
          </a:p>
          <a:p>
            <a:pPr algn="l">
              <a:lnSpc>
                <a:spcPct val="80000"/>
              </a:lnSpc>
            </a:pPr>
            <a:r>
              <a:rPr lang="en-US" sz="1400" dirty="0"/>
              <a:t>Categories</a:t>
            </a:r>
            <a:r>
              <a:rPr lang="en-US" sz="1400" dirty="0" smtClean="0"/>
              <a:t>:  kinetics, energy of reactions, equilibrium, entropy, acids, bases and salts</a:t>
            </a:r>
          </a:p>
          <a:p>
            <a:pPr algn="l">
              <a:lnSpc>
                <a:spcPct val="80000"/>
              </a:lnSpc>
            </a:pPr>
            <a:endParaRPr lang="en-US" sz="1400" dirty="0"/>
          </a:p>
          <a:p>
            <a:pPr algn="l">
              <a:lnSpc>
                <a:spcPct val="80000"/>
              </a:lnSpc>
            </a:pPr>
            <a:r>
              <a:rPr lang="en-US" sz="1600" dirty="0" smtClean="0">
                <a:hlinkClick r:id="rId10"/>
              </a:rPr>
              <a:t>Game 4</a:t>
            </a:r>
            <a:r>
              <a:rPr lang="en-US" sz="1600" dirty="0" smtClean="0"/>
              <a:t>:  </a:t>
            </a:r>
            <a:endParaRPr lang="en-US" sz="1600" dirty="0"/>
          </a:p>
          <a:p>
            <a:pPr algn="l">
              <a:lnSpc>
                <a:spcPct val="80000"/>
              </a:lnSpc>
            </a:pPr>
            <a:r>
              <a:rPr lang="en-US" sz="1400" dirty="0" smtClean="0">
                <a:solidFill>
                  <a:srgbClr val="000000"/>
                </a:solidFill>
              </a:rPr>
              <a:t>Categories: redox, </a:t>
            </a:r>
            <a:r>
              <a:rPr lang="en-US" sz="1400" dirty="0" err="1" smtClean="0">
                <a:solidFill>
                  <a:srgbClr val="000000"/>
                </a:solidFill>
              </a:rPr>
              <a:t>electrochem</a:t>
            </a:r>
            <a:r>
              <a:rPr lang="en-US" sz="1400" dirty="0" smtClean="0">
                <a:solidFill>
                  <a:srgbClr val="000000"/>
                </a:solidFill>
              </a:rPr>
              <a:t>, organic </a:t>
            </a:r>
            <a:r>
              <a:rPr lang="en-US" sz="1400" dirty="0" err="1" smtClean="0">
                <a:solidFill>
                  <a:srgbClr val="000000"/>
                </a:solidFill>
              </a:rPr>
              <a:t>chem</a:t>
            </a:r>
            <a:r>
              <a:rPr lang="en-US" sz="1400" dirty="0" smtClean="0">
                <a:solidFill>
                  <a:srgbClr val="000000"/>
                </a:solidFill>
              </a:rPr>
              <a:t>, nuclear </a:t>
            </a:r>
            <a:r>
              <a:rPr lang="en-US" sz="1400" dirty="0" err="1" smtClean="0">
                <a:solidFill>
                  <a:srgbClr val="000000"/>
                </a:solidFill>
              </a:rPr>
              <a:t>chem</a:t>
            </a:r>
            <a:r>
              <a:rPr lang="en-US" sz="1400" dirty="0" smtClean="0">
                <a:solidFill>
                  <a:srgbClr val="000000"/>
                </a:solidFill>
              </a:rPr>
              <a:t>, potpourri</a:t>
            </a:r>
          </a:p>
          <a:p>
            <a:pPr algn="l">
              <a:lnSpc>
                <a:spcPct val="80000"/>
              </a:lnSpc>
            </a:pPr>
            <a:endParaRPr lang="en-US" sz="1800" dirty="0" smtClean="0"/>
          </a:p>
          <a:p>
            <a:pPr algn="l">
              <a:lnSpc>
                <a:spcPct val="80000"/>
              </a:lnSpc>
            </a:pPr>
            <a:r>
              <a:rPr lang="en-US" sz="1600" dirty="0" smtClean="0">
                <a:hlinkClick r:id="rId11"/>
              </a:rPr>
              <a:t>4 Game Pack</a:t>
            </a:r>
            <a:r>
              <a:rPr lang="en-US" sz="1800" dirty="0" smtClean="0"/>
              <a:t>:  </a:t>
            </a:r>
          </a:p>
          <a:p>
            <a:pPr algn="l">
              <a:lnSpc>
                <a:spcPct val="80000"/>
              </a:lnSpc>
            </a:pPr>
            <a:r>
              <a:rPr lang="en-US" sz="1400" dirty="0" smtClean="0"/>
              <a:t>Get all four games for the most complete  and exciting review  for the chemistry Regents exam, and save.</a:t>
            </a:r>
            <a:endParaRPr lang="en-US" sz="1800" dirty="0"/>
          </a:p>
        </p:txBody>
      </p:sp>
    </p:spTree>
    <p:extLst>
      <p:ext uri="{BB962C8B-B14F-4D97-AF65-F5344CB8AC3E}">
        <p14:creationId xmlns:p14="http://schemas.microsoft.com/office/powerpoint/2010/main" val="433303271"/>
      </p:ext>
    </p:extLst>
  </p:cSld>
  <p:clrMapOvr>
    <a:masterClrMapping/>
  </p:clrMapOvr>
  <p:transition spd="slow" advClick="0">
    <p:split orient="vert"/>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63"/>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62"/>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61"/>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60"/>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59"/>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58"/>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57"/>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56"/>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55"/>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46"/>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63"/>
                  </p:tgtEl>
                </p:cond>
              </p:nextCondLst>
            </p:seq>
          </p:childTnLst>
        </p:cTn>
      </p:par>
    </p:tnLst>
    <p:bldLst>
      <p:bldP spid="46" grpId="0" animBg="1"/>
      <p:bldP spid="47" grpId="0" animBg="1"/>
      <p:bldP spid="55" grpId="0" animBg="1"/>
      <p:bldP spid="56" grpId="0" animBg="1"/>
      <p:bldP spid="57" grpId="0" animBg="1"/>
      <p:bldP spid="58" grpId="0" animBg="1"/>
      <p:bldP spid="59" grpId="0" animBg="1"/>
      <p:bldP spid="60" grpId="0" animBg="1"/>
      <p:bldP spid="61" grpId="0" animBg="1"/>
      <p:bldP spid="62" grpId="0" animBg="1"/>
      <p:bldP spid="63" grpId="0" animBg="1"/>
      <p:bldP spid="2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6626" name="Rectangle 2">
            <a:hlinkClick r:id="rId5" action="ppaction://hlinksldjump"/>
          </p:cNvPr>
          <p:cNvSpPr>
            <a:spLocks noChangeArrowheads="1"/>
          </p:cNvSpPr>
          <p:nvPr/>
        </p:nvSpPr>
        <p:spPr bwMode="auto">
          <a:xfrm>
            <a:off x="838200" y="954107"/>
            <a:ext cx="7688263" cy="4684694"/>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000000"/>
              </a:solidFill>
            </a:endParaRPr>
          </a:p>
        </p:txBody>
      </p:sp>
      <p:sp>
        <p:nvSpPr>
          <p:cNvPr id="31" name="Text Box 6"/>
          <p:cNvSpPr txBox="1">
            <a:spLocks noChangeArrowheads="1"/>
          </p:cNvSpPr>
          <p:nvPr/>
        </p:nvSpPr>
        <p:spPr bwMode="auto">
          <a:xfrm>
            <a:off x="-11112" y="-38100"/>
            <a:ext cx="8240712" cy="954107"/>
          </a:xfrm>
          <a:prstGeom prst="rect">
            <a:avLst/>
          </a:prstGeom>
          <a:solidFill>
            <a:srgbClr val="FF0000"/>
          </a:solidFill>
          <a:ln>
            <a:solidFill>
              <a:srgbClr val="FF99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a:solidFill>
                  <a:srgbClr val="FFFFFF"/>
                </a:solidFill>
              </a:rPr>
              <a:t>Calculate, Convert, Determine</a:t>
            </a:r>
          </a:p>
          <a:p>
            <a:pPr>
              <a:defRPr/>
            </a:pPr>
            <a:endParaRPr lang="en-US" sz="2800" b="1" dirty="0">
              <a:solidFill>
                <a:srgbClr val="FFFFFF"/>
              </a:solidFill>
            </a:endParaRPr>
          </a:p>
        </p:txBody>
      </p:sp>
      <p:sp>
        <p:nvSpPr>
          <p:cNvPr id="32" name="Rounded Rectangle 31"/>
          <p:cNvSpPr/>
          <p:nvPr/>
        </p:nvSpPr>
        <p:spPr bwMode="auto">
          <a:xfrm>
            <a:off x="8024765" y="-38100"/>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1000</a:t>
            </a:r>
          </a:p>
          <a:p>
            <a:pPr>
              <a:defRPr/>
            </a:pPr>
            <a:r>
              <a:rPr lang="en-US" sz="1400" b="1" dirty="0" smtClean="0">
                <a:solidFill>
                  <a:srgbClr val="FFFFFF"/>
                </a:solidFill>
              </a:rPr>
              <a:t>Points</a:t>
            </a:r>
            <a:endParaRPr lang="en-US" sz="1400" b="1" dirty="0">
              <a:solidFill>
                <a:srgbClr val="FFFFFF"/>
              </a:solidFill>
            </a:endParaRPr>
          </a:p>
        </p:txBody>
      </p:sp>
      <p:sp>
        <p:nvSpPr>
          <p:cNvPr id="2" name="TextBox 1"/>
          <p:cNvSpPr txBox="1"/>
          <p:nvPr/>
        </p:nvSpPr>
        <p:spPr>
          <a:xfrm>
            <a:off x="17826" y="272674"/>
            <a:ext cx="780106" cy="707886"/>
          </a:xfrm>
          <a:prstGeom prst="rect">
            <a:avLst/>
          </a:prstGeom>
          <a:noFill/>
        </p:spPr>
        <p:txBody>
          <a:bodyPr wrap="square" rtlCol="0">
            <a:spAutoFit/>
          </a:bodyPr>
          <a:lstStyle/>
          <a:p>
            <a:r>
              <a:rPr lang="en-US" sz="2000" b="1" dirty="0">
                <a:solidFill>
                  <a:schemeClr val="bg1"/>
                </a:solidFill>
              </a:rPr>
              <a:t>Aug 2003</a:t>
            </a:r>
          </a:p>
        </p:txBody>
      </p:sp>
      <p:sp>
        <p:nvSpPr>
          <p:cNvPr id="40"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a:solidFill>
                  <a:schemeClr val="bg1"/>
                </a:solidFill>
              </a:rPr>
              <a:t>Timer: Click to  countdown</a:t>
            </a:r>
          </a:p>
        </p:txBody>
      </p:sp>
      <p:sp>
        <p:nvSpPr>
          <p:cNvPr id="51" name="TextBox 3"/>
          <p:cNvSpPr txBox="1">
            <a:spLocks noChangeArrowheads="1"/>
          </p:cNvSpPr>
          <p:nvPr/>
        </p:nvSpPr>
        <p:spPr bwMode="auto">
          <a:xfrm>
            <a:off x="3505200" y="6495634"/>
            <a:ext cx="23622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52" name="Oval 51"/>
          <p:cNvSpPr>
            <a:spLocks noChangeArrowheads="1"/>
          </p:cNvSpPr>
          <p:nvPr/>
        </p:nvSpPr>
        <p:spPr bwMode="auto">
          <a:xfrm>
            <a:off x="7062790" y="5281727"/>
            <a:ext cx="1463674"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t>Times up</a:t>
            </a:r>
          </a:p>
        </p:txBody>
      </p:sp>
      <p:sp>
        <p:nvSpPr>
          <p:cNvPr id="53" name="Oval 52"/>
          <p:cNvSpPr>
            <a:spLocks noChangeArrowheads="1"/>
          </p:cNvSpPr>
          <p:nvPr/>
        </p:nvSpPr>
        <p:spPr bwMode="auto">
          <a:xfrm>
            <a:off x="7062790" y="5281727"/>
            <a:ext cx="1463674"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1</a:t>
            </a:r>
          </a:p>
        </p:txBody>
      </p:sp>
      <p:sp>
        <p:nvSpPr>
          <p:cNvPr id="54" name="Oval 53"/>
          <p:cNvSpPr>
            <a:spLocks noChangeArrowheads="1"/>
          </p:cNvSpPr>
          <p:nvPr/>
        </p:nvSpPr>
        <p:spPr bwMode="auto">
          <a:xfrm>
            <a:off x="7062790" y="5281727"/>
            <a:ext cx="1463674"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2</a:t>
            </a:r>
          </a:p>
        </p:txBody>
      </p:sp>
      <p:sp>
        <p:nvSpPr>
          <p:cNvPr id="55" name="Oval 54"/>
          <p:cNvSpPr>
            <a:spLocks noChangeArrowheads="1"/>
          </p:cNvSpPr>
          <p:nvPr/>
        </p:nvSpPr>
        <p:spPr bwMode="auto">
          <a:xfrm>
            <a:off x="7062790" y="5281727"/>
            <a:ext cx="1463674"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3</a:t>
            </a:r>
          </a:p>
        </p:txBody>
      </p:sp>
      <p:sp>
        <p:nvSpPr>
          <p:cNvPr id="56" name="Oval 55"/>
          <p:cNvSpPr>
            <a:spLocks noChangeArrowheads="1"/>
          </p:cNvSpPr>
          <p:nvPr/>
        </p:nvSpPr>
        <p:spPr bwMode="auto">
          <a:xfrm>
            <a:off x="7062790" y="5281727"/>
            <a:ext cx="1463674"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4</a:t>
            </a:r>
          </a:p>
        </p:txBody>
      </p:sp>
      <p:sp>
        <p:nvSpPr>
          <p:cNvPr id="57" name="Oval 56"/>
          <p:cNvSpPr>
            <a:spLocks noChangeArrowheads="1"/>
          </p:cNvSpPr>
          <p:nvPr/>
        </p:nvSpPr>
        <p:spPr bwMode="auto">
          <a:xfrm>
            <a:off x="7062790" y="5281727"/>
            <a:ext cx="1463674"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5</a:t>
            </a:r>
          </a:p>
        </p:txBody>
      </p:sp>
      <p:sp>
        <p:nvSpPr>
          <p:cNvPr id="58" name="Oval 57"/>
          <p:cNvSpPr>
            <a:spLocks noChangeArrowheads="1"/>
          </p:cNvSpPr>
          <p:nvPr/>
        </p:nvSpPr>
        <p:spPr bwMode="auto">
          <a:xfrm>
            <a:off x="7062790" y="5281727"/>
            <a:ext cx="1463674"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6</a:t>
            </a:r>
          </a:p>
        </p:txBody>
      </p:sp>
      <p:sp>
        <p:nvSpPr>
          <p:cNvPr id="59" name="Oval 58"/>
          <p:cNvSpPr>
            <a:spLocks noChangeArrowheads="1"/>
          </p:cNvSpPr>
          <p:nvPr/>
        </p:nvSpPr>
        <p:spPr bwMode="auto">
          <a:xfrm>
            <a:off x="7062790" y="5281727"/>
            <a:ext cx="1463674"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7</a:t>
            </a:r>
          </a:p>
        </p:txBody>
      </p:sp>
      <p:sp>
        <p:nvSpPr>
          <p:cNvPr id="60" name="Oval 59"/>
          <p:cNvSpPr>
            <a:spLocks noChangeArrowheads="1"/>
          </p:cNvSpPr>
          <p:nvPr/>
        </p:nvSpPr>
        <p:spPr bwMode="auto">
          <a:xfrm>
            <a:off x="7062790" y="5281727"/>
            <a:ext cx="1463674"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8</a:t>
            </a:r>
          </a:p>
        </p:txBody>
      </p:sp>
      <p:sp>
        <p:nvSpPr>
          <p:cNvPr id="61" name="Oval 60"/>
          <p:cNvSpPr>
            <a:spLocks noChangeArrowheads="1"/>
          </p:cNvSpPr>
          <p:nvPr/>
        </p:nvSpPr>
        <p:spPr bwMode="auto">
          <a:xfrm>
            <a:off x="7062790" y="5281727"/>
            <a:ext cx="1463674"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9</a:t>
            </a:r>
          </a:p>
        </p:txBody>
      </p:sp>
      <p:sp>
        <p:nvSpPr>
          <p:cNvPr id="62" name="Oval 2"/>
          <p:cNvSpPr>
            <a:spLocks noChangeArrowheads="1"/>
          </p:cNvSpPr>
          <p:nvPr/>
        </p:nvSpPr>
        <p:spPr bwMode="auto">
          <a:xfrm>
            <a:off x="7062790" y="5281727"/>
            <a:ext cx="1463674"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10</a:t>
            </a:r>
          </a:p>
        </p:txBody>
      </p:sp>
      <p:sp>
        <p:nvSpPr>
          <p:cNvPr id="23" name="Right Arrow 22">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
        <p:nvSpPr>
          <p:cNvPr id="29" name="TextBox 28"/>
          <p:cNvSpPr txBox="1"/>
          <p:nvPr/>
        </p:nvSpPr>
        <p:spPr>
          <a:xfrm>
            <a:off x="1234779" y="1219200"/>
            <a:ext cx="6887082" cy="3877985"/>
          </a:xfrm>
          <a:prstGeom prst="rect">
            <a:avLst/>
          </a:prstGeom>
          <a:solidFill>
            <a:srgbClr val="0066FF"/>
          </a:solidFill>
        </p:spPr>
        <p:txBody>
          <a:bodyPr wrap="square" rtlCol="0">
            <a:spAutoFit/>
          </a:bodyPr>
          <a:lstStyle/>
          <a:p>
            <a:pPr algn="l">
              <a:lnSpc>
                <a:spcPct val="80000"/>
              </a:lnSpc>
            </a:pPr>
            <a:r>
              <a:rPr lang="en-US" dirty="0" smtClean="0"/>
              <a:t>In this Double Jeopardy Round preview:</a:t>
            </a:r>
          </a:p>
          <a:p>
            <a:pPr algn="l">
              <a:lnSpc>
                <a:spcPct val="80000"/>
              </a:lnSpc>
            </a:pPr>
            <a:r>
              <a:rPr lang="en-US" sz="1800" dirty="0" smtClean="0"/>
              <a:t>Only the 200-point questions are available.</a:t>
            </a:r>
          </a:p>
          <a:p>
            <a:pPr algn="l">
              <a:lnSpc>
                <a:spcPct val="80000"/>
              </a:lnSpc>
            </a:pPr>
            <a:endParaRPr lang="en-US" sz="1100" dirty="0"/>
          </a:p>
          <a:p>
            <a:pPr algn="l">
              <a:lnSpc>
                <a:spcPct val="80000"/>
              </a:lnSpc>
            </a:pPr>
            <a:r>
              <a:rPr lang="en-US" sz="1800" dirty="0" smtClean="0"/>
              <a:t>The rest of the questions are available with purchase.</a:t>
            </a:r>
          </a:p>
          <a:p>
            <a:pPr algn="l">
              <a:lnSpc>
                <a:spcPct val="80000"/>
              </a:lnSpc>
            </a:pPr>
            <a:endParaRPr lang="en-US" sz="1100" dirty="0"/>
          </a:p>
          <a:p>
            <a:pPr algn="l">
              <a:lnSpc>
                <a:spcPct val="80000"/>
              </a:lnSpc>
            </a:pPr>
            <a:r>
              <a:rPr lang="en-US" sz="1800" dirty="0" smtClean="0">
                <a:hlinkClick r:id="rId7"/>
              </a:rPr>
              <a:t>Game 1</a:t>
            </a:r>
            <a:r>
              <a:rPr lang="en-US" sz="1800" dirty="0" smtClean="0"/>
              <a:t>: Purchase  the full version of this  Game from </a:t>
            </a:r>
            <a:r>
              <a:rPr lang="en-US" sz="1800" dirty="0" err="1" smtClean="0"/>
              <a:t>TpT</a:t>
            </a:r>
            <a:endParaRPr lang="en-US" sz="1800" dirty="0" smtClean="0"/>
          </a:p>
          <a:p>
            <a:pPr algn="l">
              <a:lnSpc>
                <a:spcPct val="80000"/>
              </a:lnSpc>
            </a:pPr>
            <a:endParaRPr lang="en-US" sz="1100" dirty="0" smtClean="0"/>
          </a:p>
          <a:p>
            <a:pPr algn="l">
              <a:lnSpc>
                <a:spcPct val="80000"/>
              </a:lnSpc>
            </a:pPr>
            <a:r>
              <a:rPr lang="en-US" sz="1800" dirty="0" smtClean="0">
                <a:solidFill>
                  <a:srgbClr val="FF0000"/>
                </a:solidFill>
              </a:rPr>
              <a:t>Also available: </a:t>
            </a:r>
          </a:p>
          <a:p>
            <a:pPr algn="l">
              <a:lnSpc>
                <a:spcPct val="80000"/>
              </a:lnSpc>
            </a:pPr>
            <a:r>
              <a:rPr lang="en-US" sz="1600" dirty="0" smtClean="0">
                <a:hlinkClick r:id="rId8"/>
              </a:rPr>
              <a:t>Game 2</a:t>
            </a:r>
            <a:r>
              <a:rPr lang="en-US" sz="1600" dirty="0" smtClean="0"/>
              <a:t>:</a:t>
            </a:r>
          </a:p>
          <a:p>
            <a:pPr algn="l">
              <a:lnSpc>
                <a:spcPct val="80000"/>
              </a:lnSpc>
            </a:pPr>
            <a:r>
              <a:rPr lang="en-US" sz="1400" dirty="0" smtClean="0"/>
              <a:t>Categories: </a:t>
            </a:r>
            <a:r>
              <a:rPr lang="en-US" sz="1400" dirty="0"/>
              <a:t>bonding, substances,  nomenclature, reactions &amp; equation,</a:t>
            </a:r>
            <a:r>
              <a:rPr lang="en-US" sz="1400" dirty="0" smtClean="0"/>
              <a:t> moles &amp; stoichiometry</a:t>
            </a:r>
          </a:p>
          <a:p>
            <a:pPr algn="l">
              <a:lnSpc>
                <a:spcPct val="80000"/>
              </a:lnSpc>
            </a:pPr>
            <a:endParaRPr lang="en-US" sz="1050" dirty="0"/>
          </a:p>
          <a:p>
            <a:pPr algn="l">
              <a:lnSpc>
                <a:spcPct val="80000"/>
              </a:lnSpc>
            </a:pPr>
            <a:r>
              <a:rPr lang="en-US" sz="1600" dirty="0" smtClean="0">
                <a:hlinkClick r:id="rId9"/>
              </a:rPr>
              <a:t>Game 3</a:t>
            </a:r>
            <a:r>
              <a:rPr lang="en-US" sz="1600" dirty="0" smtClean="0"/>
              <a:t>: </a:t>
            </a:r>
          </a:p>
          <a:p>
            <a:pPr algn="l">
              <a:lnSpc>
                <a:spcPct val="80000"/>
              </a:lnSpc>
            </a:pPr>
            <a:r>
              <a:rPr lang="en-US" sz="1400" dirty="0"/>
              <a:t>Categories</a:t>
            </a:r>
            <a:r>
              <a:rPr lang="en-US" sz="1400" dirty="0" smtClean="0"/>
              <a:t>:  kinetics, energy of reactions, equilibrium, entropy, acids, bases and salts</a:t>
            </a:r>
          </a:p>
          <a:p>
            <a:pPr algn="l">
              <a:lnSpc>
                <a:spcPct val="80000"/>
              </a:lnSpc>
            </a:pPr>
            <a:endParaRPr lang="en-US" sz="1400" dirty="0"/>
          </a:p>
          <a:p>
            <a:pPr algn="l">
              <a:lnSpc>
                <a:spcPct val="80000"/>
              </a:lnSpc>
            </a:pPr>
            <a:r>
              <a:rPr lang="en-US" sz="1600" dirty="0" smtClean="0">
                <a:hlinkClick r:id="rId10"/>
              </a:rPr>
              <a:t>Game 4</a:t>
            </a:r>
            <a:r>
              <a:rPr lang="en-US" sz="1600" dirty="0" smtClean="0"/>
              <a:t>:  </a:t>
            </a:r>
            <a:endParaRPr lang="en-US" sz="1600" dirty="0"/>
          </a:p>
          <a:p>
            <a:pPr algn="l">
              <a:lnSpc>
                <a:spcPct val="80000"/>
              </a:lnSpc>
            </a:pPr>
            <a:r>
              <a:rPr lang="en-US" sz="1400" dirty="0" smtClean="0">
                <a:solidFill>
                  <a:srgbClr val="000000"/>
                </a:solidFill>
              </a:rPr>
              <a:t>Categories: redox, </a:t>
            </a:r>
            <a:r>
              <a:rPr lang="en-US" sz="1400" dirty="0" err="1" smtClean="0">
                <a:solidFill>
                  <a:srgbClr val="000000"/>
                </a:solidFill>
              </a:rPr>
              <a:t>electrochem</a:t>
            </a:r>
            <a:r>
              <a:rPr lang="en-US" sz="1400" dirty="0" smtClean="0">
                <a:solidFill>
                  <a:srgbClr val="000000"/>
                </a:solidFill>
              </a:rPr>
              <a:t>, organic </a:t>
            </a:r>
            <a:r>
              <a:rPr lang="en-US" sz="1400" dirty="0" err="1" smtClean="0">
                <a:solidFill>
                  <a:srgbClr val="000000"/>
                </a:solidFill>
              </a:rPr>
              <a:t>chem</a:t>
            </a:r>
            <a:r>
              <a:rPr lang="en-US" sz="1400" dirty="0" smtClean="0">
                <a:solidFill>
                  <a:srgbClr val="000000"/>
                </a:solidFill>
              </a:rPr>
              <a:t>, nuclear </a:t>
            </a:r>
            <a:r>
              <a:rPr lang="en-US" sz="1400" dirty="0" err="1" smtClean="0">
                <a:solidFill>
                  <a:srgbClr val="000000"/>
                </a:solidFill>
              </a:rPr>
              <a:t>chem</a:t>
            </a:r>
            <a:r>
              <a:rPr lang="en-US" sz="1400" dirty="0" smtClean="0">
                <a:solidFill>
                  <a:srgbClr val="000000"/>
                </a:solidFill>
              </a:rPr>
              <a:t>, potpourri</a:t>
            </a:r>
          </a:p>
          <a:p>
            <a:pPr algn="l">
              <a:lnSpc>
                <a:spcPct val="80000"/>
              </a:lnSpc>
            </a:pPr>
            <a:endParaRPr lang="en-US" sz="1800" dirty="0" smtClean="0"/>
          </a:p>
          <a:p>
            <a:pPr algn="l">
              <a:lnSpc>
                <a:spcPct val="80000"/>
              </a:lnSpc>
            </a:pPr>
            <a:r>
              <a:rPr lang="en-US" sz="1600" dirty="0" smtClean="0">
                <a:hlinkClick r:id="rId11"/>
              </a:rPr>
              <a:t>4 Game Pack</a:t>
            </a:r>
            <a:r>
              <a:rPr lang="en-US" sz="1800" dirty="0" smtClean="0"/>
              <a:t>:  </a:t>
            </a:r>
          </a:p>
          <a:p>
            <a:pPr algn="l">
              <a:lnSpc>
                <a:spcPct val="80000"/>
              </a:lnSpc>
            </a:pPr>
            <a:r>
              <a:rPr lang="en-US" sz="1400" dirty="0" smtClean="0"/>
              <a:t>Get all four games for the most complete  and exciting review  for the chemistry Regents exam, and save.</a:t>
            </a:r>
            <a:endParaRPr lang="en-US" sz="1800" dirty="0"/>
          </a:p>
        </p:txBody>
      </p:sp>
    </p:spTree>
    <p:extLst>
      <p:ext uri="{BB962C8B-B14F-4D97-AF65-F5344CB8AC3E}">
        <p14:creationId xmlns:p14="http://schemas.microsoft.com/office/powerpoint/2010/main" val="1030188432"/>
      </p:ext>
    </p:extLst>
  </p:cSld>
  <p:clrMapOvr>
    <a:masterClrMapping/>
  </p:clrMapOvr>
  <p:transition spd="slow" advClick="0">
    <p:blinds dir="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62"/>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61"/>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60"/>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59"/>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58"/>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57"/>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56"/>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55"/>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54"/>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53"/>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5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62"/>
                  </p:tgtEl>
                </p:cond>
              </p:nextCondLst>
            </p:seq>
          </p:childTnLst>
        </p:cTn>
      </p:par>
    </p:tnLst>
    <p:bldLst>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2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27650" name="Rectangle 2">
            <a:hlinkClick r:id="rId5" action="ppaction://hlinksldjump"/>
          </p:cNvPr>
          <p:cNvSpPr>
            <a:spLocks noChangeArrowheads="1"/>
          </p:cNvSpPr>
          <p:nvPr/>
        </p:nvSpPr>
        <p:spPr bwMode="auto">
          <a:xfrm>
            <a:off x="585945" y="1027301"/>
            <a:ext cx="7848600" cy="4626668"/>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000000"/>
              </a:solidFill>
            </a:endParaRPr>
          </a:p>
        </p:txBody>
      </p:sp>
      <p:sp>
        <p:nvSpPr>
          <p:cNvPr id="40" name="Text Box 6"/>
          <p:cNvSpPr txBox="1">
            <a:spLocks noChangeArrowheads="1"/>
          </p:cNvSpPr>
          <p:nvPr/>
        </p:nvSpPr>
        <p:spPr bwMode="auto">
          <a:xfrm>
            <a:off x="-10886" y="0"/>
            <a:ext cx="8164286" cy="954107"/>
          </a:xfrm>
          <a:prstGeom prst="rect">
            <a:avLst/>
          </a:prstGeom>
          <a:solidFill>
            <a:srgbClr val="CCFF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smtClean="0">
                <a:solidFill>
                  <a:srgbClr val="000000"/>
                </a:solidFill>
              </a:rPr>
              <a:t>Tables, Diagrams, Graphs</a:t>
            </a:r>
          </a:p>
          <a:p>
            <a:pPr>
              <a:defRPr/>
            </a:pPr>
            <a:endParaRPr lang="en-US" sz="2800" b="1" dirty="0" smtClean="0">
              <a:solidFill>
                <a:srgbClr val="FFFFFF"/>
              </a:solidFill>
            </a:endParaRPr>
          </a:p>
        </p:txBody>
      </p:sp>
      <p:sp>
        <p:nvSpPr>
          <p:cNvPr id="41" name="Rounded Rectangle 40"/>
          <p:cNvSpPr/>
          <p:nvPr/>
        </p:nvSpPr>
        <p:spPr bwMode="auto">
          <a:xfrm>
            <a:off x="7996237"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200</a:t>
            </a:r>
          </a:p>
          <a:p>
            <a:pPr>
              <a:defRPr/>
            </a:pPr>
            <a:r>
              <a:rPr lang="en-US" sz="1400" b="1" dirty="0" smtClean="0">
                <a:solidFill>
                  <a:srgbClr val="FFFFFF"/>
                </a:solidFill>
              </a:rPr>
              <a:t> Points</a:t>
            </a:r>
            <a:endParaRPr lang="en-US" sz="1400" b="1" dirty="0">
              <a:solidFill>
                <a:srgbClr val="FFFFFF"/>
              </a:solidFill>
            </a:endParaRPr>
          </a:p>
        </p:txBody>
      </p:sp>
      <p:sp>
        <p:nvSpPr>
          <p:cNvPr id="2" name="TextBox 1"/>
          <p:cNvSpPr txBox="1"/>
          <p:nvPr/>
        </p:nvSpPr>
        <p:spPr>
          <a:xfrm>
            <a:off x="24143" y="123110"/>
            <a:ext cx="703906" cy="707886"/>
          </a:xfrm>
          <a:prstGeom prst="rect">
            <a:avLst/>
          </a:prstGeom>
          <a:noFill/>
        </p:spPr>
        <p:txBody>
          <a:bodyPr wrap="square" rtlCol="0">
            <a:spAutoFit/>
          </a:bodyPr>
          <a:lstStyle/>
          <a:p>
            <a:pPr algn="l"/>
            <a:r>
              <a:rPr lang="en-US" sz="2000" dirty="0" smtClean="0">
                <a:solidFill>
                  <a:srgbClr val="000000"/>
                </a:solidFill>
              </a:rPr>
              <a:t>Aug 2006</a:t>
            </a:r>
            <a:endParaRPr lang="en-US" sz="2000" dirty="0">
              <a:solidFill>
                <a:srgbClr val="000000"/>
              </a:solidFill>
            </a:endParaRPr>
          </a:p>
        </p:txBody>
      </p:sp>
      <p:sp>
        <p:nvSpPr>
          <p:cNvPr id="30"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t>Timer: Click to  countdown</a:t>
            </a:r>
          </a:p>
        </p:txBody>
      </p:sp>
      <p:sp>
        <p:nvSpPr>
          <p:cNvPr id="51" name="TextBox 3"/>
          <p:cNvSpPr txBox="1">
            <a:spLocks noChangeArrowheads="1"/>
          </p:cNvSpPr>
          <p:nvPr/>
        </p:nvSpPr>
        <p:spPr bwMode="auto">
          <a:xfrm>
            <a:off x="3505200" y="6495634"/>
            <a:ext cx="23622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52" name="Oval 51"/>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chemeClr val="bg1"/>
                </a:solidFill>
              </a:rPr>
              <a:t>Times up</a:t>
            </a:r>
          </a:p>
        </p:txBody>
      </p:sp>
      <p:sp>
        <p:nvSpPr>
          <p:cNvPr id="53" name="Oval 52"/>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1</a:t>
            </a:r>
          </a:p>
        </p:txBody>
      </p:sp>
      <p:sp>
        <p:nvSpPr>
          <p:cNvPr id="54" name="Oval 53"/>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2</a:t>
            </a:r>
          </a:p>
        </p:txBody>
      </p:sp>
      <p:sp>
        <p:nvSpPr>
          <p:cNvPr id="55" name="Oval 54"/>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3</a:t>
            </a:r>
          </a:p>
        </p:txBody>
      </p:sp>
      <p:sp>
        <p:nvSpPr>
          <p:cNvPr id="56" name="Oval 55"/>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4</a:t>
            </a:r>
          </a:p>
        </p:txBody>
      </p:sp>
      <p:sp>
        <p:nvSpPr>
          <p:cNvPr id="57" name="Oval 56"/>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5</a:t>
            </a:r>
          </a:p>
        </p:txBody>
      </p:sp>
      <p:sp>
        <p:nvSpPr>
          <p:cNvPr id="58" name="Oval 57"/>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6</a:t>
            </a:r>
          </a:p>
        </p:txBody>
      </p:sp>
      <p:sp>
        <p:nvSpPr>
          <p:cNvPr id="59" name="Oval 58"/>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7</a:t>
            </a:r>
          </a:p>
        </p:txBody>
      </p:sp>
      <p:sp>
        <p:nvSpPr>
          <p:cNvPr id="60" name="Oval 59"/>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8</a:t>
            </a:r>
          </a:p>
        </p:txBody>
      </p:sp>
      <p:sp>
        <p:nvSpPr>
          <p:cNvPr id="61" name="Oval 60"/>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chemeClr val="bg1"/>
                </a:solidFill>
              </a:rPr>
              <a:t>9</a:t>
            </a:r>
          </a:p>
        </p:txBody>
      </p:sp>
      <p:sp>
        <p:nvSpPr>
          <p:cNvPr id="62" name="Oval 2"/>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chemeClr val="bg1"/>
                </a:solidFill>
              </a:rPr>
              <a:t>10</a:t>
            </a:r>
          </a:p>
        </p:txBody>
      </p:sp>
      <p:sp>
        <p:nvSpPr>
          <p:cNvPr id="24" name="Right Arrow 23">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
        <p:nvSpPr>
          <p:cNvPr id="25" name="TextBox 2"/>
          <p:cNvSpPr txBox="1">
            <a:spLocks noChangeArrowheads="1"/>
          </p:cNvSpPr>
          <p:nvPr/>
        </p:nvSpPr>
        <p:spPr bwMode="auto">
          <a:xfrm>
            <a:off x="5538014" y="3672897"/>
            <a:ext cx="2840269" cy="1200329"/>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dirty="0" smtClean="0">
                <a:solidFill>
                  <a:srgbClr val="0066FF"/>
                </a:solidFill>
                <a:latin typeface="NewCaledonia"/>
              </a:rPr>
              <a:t>X = heterogeneous</a:t>
            </a:r>
          </a:p>
          <a:p>
            <a:pPr algn="l"/>
            <a:endParaRPr lang="en-US" b="1" dirty="0">
              <a:solidFill>
                <a:srgbClr val="0066FF"/>
              </a:solidFill>
              <a:latin typeface="NewCaledonia"/>
            </a:endParaRPr>
          </a:p>
          <a:p>
            <a:pPr algn="l"/>
            <a:r>
              <a:rPr lang="en-US" dirty="0" smtClean="0">
                <a:solidFill>
                  <a:srgbClr val="0066FF"/>
                </a:solidFill>
                <a:latin typeface="NewCaledonia"/>
              </a:rPr>
              <a:t>Z = compounds</a:t>
            </a:r>
            <a:endParaRPr lang="en-US" dirty="0">
              <a:solidFill>
                <a:srgbClr val="0066FF"/>
              </a:solidFill>
            </a:endParaRPr>
          </a:p>
        </p:txBody>
      </p:sp>
      <p:sp>
        <p:nvSpPr>
          <p:cNvPr id="26" name="Text Box 3"/>
          <p:cNvSpPr txBox="1">
            <a:spLocks noChangeArrowheads="1"/>
          </p:cNvSpPr>
          <p:nvPr/>
        </p:nvSpPr>
        <p:spPr bwMode="auto">
          <a:xfrm>
            <a:off x="5622962" y="2438400"/>
            <a:ext cx="2530438" cy="400110"/>
          </a:xfrm>
          <a:prstGeom prst="rect">
            <a:avLst/>
          </a:prstGeom>
          <a:solidFill>
            <a:srgbClr val="E1FECE"/>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dirty="0" smtClean="0"/>
              <a:t>Identify X and Z</a:t>
            </a:r>
            <a:endParaRPr lang="en-US" sz="2000" dirty="0"/>
          </a:p>
        </p:txBody>
      </p:sp>
      <p:sp>
        <p:nvSpPr>
          <p:cNvPr id="27" name="TextBox 26"/>
          <p:cNvSpPr txBox="1">
            <a:spLocks noChangeArrowheads="1"/>
          </p:cNvSpPr>
          <p:nvPr/>
        </p:nvSpPr>
        <p:spPr bwMode="auto">
          <a:xfrm>
            <a:off x="5598248" y="3724848"/>
            <a:ext cx="2688874" cy="1200329"/>
          </a:xfrm>
          <a:prstGeom prst="rect">
            <a:avLst/>
          </a:prstGeom>
          <a:solidFill>
            <a:schemeClr val="accent5">
              <a:lumMod val="20000"/>
              <a:lumOff val="80000"/>
            </a:schemeClr>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dirty="0" smtClean="0">
              <a:ln>
                <a:solidFill>
                  <a:sysClr val="windowText" lastClr="000000"/>
                </a:solidFill>
              </a:ln>
            </a:endParaRPr>
          </a:p>
          <a:p>
            <a:endParaRPr lang="en-US" dirty="0">
              <a:ln>
                <a:solidFill>
                  <a:sysClr val="windowText" lastClr="000000"/>
                </a:solidFill>
              </a:ln>
            </a:endParaRPr>
          </a:p>
          <a:p>
            <a:endParaRPr lang="en-US" dirty="0">
              <a:ln>
                <a:solidFill>
                  <a:sysClr val="windowText" lastClr="000000"/>
                </a:solidFill>
              </a:ln>
            </a:endParaRPr>
          </a:p>
        </p:txBody>
      </p:sp>
      <p:sp>
        <p:nvSpPr>
          <p:cNvPr id="28" name="TextBox 27"/>
          <p:cNvSpPr txBox="1"/>
          <p:nvPr/>
        </p:nvSpPr>
        <p:spPr>
          <a:xfrm>
            <a:off x="708655" y="1250722"/>
            <a:ext cx="7603181" cy="707886"/>
          </a:xfrm>
          <a:prstGeom prst="rect">
            <a:avLst/>
          </a:prstGeom>
          <a:noFill/>
        </p:spPr>
        <p:txBody>
          <a:bodyPr wrap="square" rtlCol="0">
            <a:spAutoFit/>
          </a:bodyPr>
          <a:lstStyle/>
          <a:p>
            <a:pPr algn="l"/>
            <a:r>
              <a:rPr lang="en-US" sz="2000" dirty="0"/>
              <a:t>Base your </a:t>
            </a:r>
            <a:r>
              <a:rPr lang="en-US" sz="2000" dirty="0" smtClean="0"/>
              <a:t>answer </a:t>
            </a:r>
            <a:r>
              <a:rPr lang="en-US" sz="2000" dirty="0"/>
              <a:t>to </a:t>
            </a:r>
            <a:r>
              <a:rPr lang="en-US" sz="2000" dirty="0" smtClean="0"/>
              <a:t>question on </a:t>
            </a:r>
            <a:r>
              <a:rPr lang="en-US" sz="2000" dirty="0"/>
              <a:t>the diagram below concerning the classification of matter.</a:t>
            </a:r>
          </a:p>
        </p:txBody>
      </p:sp>
      <p:pic>
        <p:nvPicPr>
          <p:cNvPr id="2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503" y="2405357"/>
            <a:ext cx="4795745" cy="322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659687"/>
      </p:ext>
    </p:extLst>
  </p:cSld>
  <p:clrMapOvr>
    <a:masterClrMapping/>
  </p:clrMapOvr>
  <p:transition spd="slow" advClick="0">
    <p:push dir="d"/>
    <p:sndAc>
      <p:stSnd>
        <p:snd r:embed="rId3" name="pu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4"/>
                                        </p:tgtEl>
                                        <p:attrNameLst>
                                          <p:attrName>style.visibility</p:attrName>
                                        </p:attrNameLst>
                                      </p:cBhvr>
                                      <p:to>
                                        <p:strVal val="visible"/>
                                      </p:to>
                                    </p:set>
                                  </p:childTnLst>
                                </p:cTn>
                              </p:par>
                            </p:childTnLst>
                          </p:cTn>
                        </p:par>
                        <p:par>
                          <p:cTn id="7" fill="hold">
                            <p:stCondLst>
                              <p:cond delay="1250"/>
                            </p:stCondLst>
                            <p:childTnLst>
                              <p:par>
                                <p:cTn id="8" presetID="53" presetClass="entr" presetSubtype="16" fill="hold" grpId="0" nodeType="afterEffect">
                                  <p:stCondLst>
                                    <p:cond delay="250"/>
                                  </p:stCondLst>
                                  <p:childTnLst>
                                    <p:set>
                                      <p:cBhvr>
                                        <p:cTn id="9" dur="1" fill="hold">
                                          <p:stCondLst>
                                            <p:cond delay="0"/>
                                          </p:stCondLst>
                                        </p:cTn>
                                        <p:tgtEl>
                                          <p:spTgt spid="26"/>
                                        </p:tgtEl>
                                        <p:attrNameLst>
                                          <p:attrName>style.visibility</p:attrName>
                                        </p:attrNameLst>
                                      </p:cBhvr>
                                      <p:to>
                                        <p:strVal val="visible"/>
                                      </p:to>
                                    </p:set>
                                    <p:anim calcmode="lin" valueType="num">
                                      <p:cBhvr>
                                        <p:cTn id="10" dur="750" fill="hold"/>
                                        <p:tgtEl>
                                          <p:spTgt spid="26"/>
                                        </p:tgtEl>
                                        <p:attrNameLst>
                                          <p:attrName>ppt_w</p:attrName>
                                        </p:attrNameLst>
                                      </p:cBhvr>
                                      <p:tavLst>
                                        <p:tav tm="0">
                                          <p:val>
                                            <p:fltVal val="0"/>
                                          </p:val>
                                        </p:tav>
                                        <p:tav tm="100000">
                                          <p:val>
                                            <p:strVal val="#ppt_w"/>
                                          </p:val>
                                        </p:tav>
                                      </p:tavLst>
                                    </p:anim>
                                    <p:anim calcmode="lin" valueType="num">
                                      <p:cBhvr>
                                        <p:cTn id="11" dur="750" fill="hold"/>
                                        <p:tgtEl>
                                          <p:spTgt spid="26"/>
                                        </p:tgtEl>
                                        <p:attrNameLst>
                                          <p:attrName>ppt_h</p:attrName>
                                        </p:attrNameLst>
                                      </p:cBhvr>
                                      <p:tavLst>
                                        <p:tav tm="0">
                                          <p:val>
                                            <p:fltVal val="0"/>
                                          </p:val>
                                        </p:tav>
                                        <p:tav tm="100000">
                                          <p:val>
                                            <p:strVal val="#ppt_h"/>
                                          </p:val>
                                        </p:tav>
                                      </p:tavLst>
                                    </p:anim>
                                    <p:animEffect transition="in" filter="fade">
                                      <p:cBhvr>
                                        <p:cTn id="12" dur="75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1000"/>
                                        <p:tgtEl>
                                          <p:spTgt spid="27"/>
                                        </p:tgtEl>
                                      </p:cBhvr>
                                    </p:animEffect>
                                    <p:set>
                                      <p:cBhvr>
                                        <p:cTn id="17" dur="1" fill="hold">
                                          <p:stCondLst>
                                            <p:cond delay="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62"/>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0" nodeType="clickEffect">
                                  <p:stCondLst>
                                    <p:cond delay="1000"/>
                                  </p:stCondLst>
                                  <p:childTnLst>
                                    <p:set>
                                      <p:cBhvr>
                                        <p:cTn id="22" dur="1" fill="hold">
                                          <p:stCondLst>
                                            <p:cond delay="0"/>
                                          </p:stCondLst>
                                        </p:cTn>
                                        <p:tgtEl>
                                          <p:spTgt spid="62"/>
                                        </p:tgtEl>
                                        <p:attrNameLst>
                                          <p:attrName>style.visibility</p:attrName>
                                        </p:attrNameLst>
                                      </p:cBhvr>
                                      <p:to>
                                        <p:strVal val="hidden"/>
                                      </p:to>
                                    </p:set>
                                  </p:childTnLst>
                                </p:cTn>
                              </p:par>
                            </p:childTnLst>
                          </p:cTn>
                        </p:par>
                        <p:par>
                          <p:cTn id="23" fill="hold">
                            <p:stCondLst>
                              <p:cond delay="1000"/>
                            </p:stCondLst>
                            <p:childTnLst>
                              <p:par>
                                <p:cTn id="24" presetID="1" presetClass="exit" presetSubtype="0" fill="hold" grpId="0" nodeType="afterEffect">
                                  <p:stCondLst>
                                    <p:cond delay="1000"/>
                                  </p:stCondLst>
                                  <p:childTnLst>
                                    <p:set>
                                      <p:cBhvr>
                                        <p:cTn id="25" dur="1" fill="hold">
                                          <p:stCondLst>
                                            <p:cond delay="0"/>
                                          </p:stCondLst>
                                        </p:cTn>
                                        <p:tgtEl>
                                          <p:spTgt spid="61"/>
                                        </p:tgtEl>
                                        <p:attrNameLst>
                                          <p:attrName>style.visibility</p:attrName>
                                        </p:attrNameLst>
                                      </p:cBhvr>
                                      <p:to>
                                        <p:strVal val="hidden"/>
                                      </p:to>
                                    </p:set>
                                  </p:childTnLst>
                                </p:cTn>
                              </p:par>
                            </p:childTnLst>
                          </p:cTn>
                        </p:par>
                        <p:par>
                          <p:cTn id="26" fill="hold">
                            <p:stCondLst>
                              <p:cond delay="2000"/>
                            </p:stCondLst>
                            <p:childTnLst>
                              <p:par>
                                <p:cTn id="27" presetID="1" presetClass="exit" presetSubtype="0" fill="hold" grpId="0" nodeType="afterEffect">
                                  <p:stCondLst>
                                    <p:cond delay="1000"/>
                                  </p:stCondLst>
                                  <p:childTnLst>
                                    <p:set>
                                      <p:cBhvr>
                                        <p:cTn id="28" dur="1" fill="hold">
                                          <p:stCondLst>
                                            <p:cond delay="0"/>
                                          </p:stCondLst>
                                        </p:cTn>
                                        <p:tgtEl>
                                          <p:spTgt spid="60"/>
                                        </p:tgtEl>
                                        <p:attrNameLst>
                                          <p:attrName>style.visibility</p:attrName>
                                        </p:attrNameLst>
                                      </p:cBhvr>
                                      <p:to>
                                        <p:strVal val="hidden"/>
                                      </p:to>
                                    </p:set>
                                  </p:childTnLst>
                                </p:cTn>
                              </p:par>
                            </p:childTnLst>
                          </p:cTn>
                        </p:par>
                        <p:par>
                          <p:cTn id="29" fill="hold">
                            <p:stCondLst>
                              <p:cond delay="3000"/>
                            </p:stCondLst>
                            <p:childTnLst>
                              <p:par>
                                <p:cTn id="30" presetID="1" presetClass="exit" presetSubtype="0" fill="hold" grpId="0" nodeType="afterEffect">
                                  <p:stCondLst>
                                    <p:cond delay="1000"/>
                                  </p:stCondLst>
                                  <p:childTnLst>
                                    <p:set>
                                      <p:cBhvr>
                                        <p:cTn id="31" dur="1" fill="hold">
                                          <p:stCondLst>
                                            <p:cond delay="0"/>
                                          </p:stCondLst>
                                        </p:cTn>
                                        <p:tgtEl>
                                          <p:spTgt spid="59"/>
                                        </p:tgtEl>
                                        <p:attrNameLst>
                                          <p:attrName>style.visibility</p:attrName>
                                        </p:attrNameLst>
                                      </p:cBhvr>
                                      <p:to>
                                        <p:strVal val="hidden"/>
                                      </p:to>
                                    </p:set>
                                  </p:childTnLst>
                                </p:cTn>
                              </p:par>
                            </p:childTnLst>
                          </p:cTn>
                        </p:par>
                        <p:par>
                          <p:cTn id="32" fill="hold">
                            <p:stCondLst>
                              <p:cond delay="4000"/>
                            </p:stCondLst>
                            <p:childTnLst>
                              <p:par>
                                <p:cTn id="33" presetID="1" presetClass="exit" presetSubtype="0" fill="hold" grpId="0" nodeType="afterEffect">
                                  <p:stCondLst>
                                    <p:cond delay="1000"/>
                                  </p:stCondLst>
                                  <p:childTnLst>
                                    <p:set>
                                      <p:cBhvr>
                                        <p:cTn id="34" dur="1" fill="hold">
                                          <p:stCondLst>
                                            <p:cond delay="0"/>
                                          </p:stCondLst>
                                        </p:cTn>
                                        <p:tgtEl>
                                          <p:spTgt spid="58"/>
                                        </p:tgtEl>
                                        <p:attrNameLst>
                                          <p:attrName>style.visibility</p:attrName>
                                        </p:attrNameLst>
                                      </p:cBhvr>
                                      <p:to>
                                        <p:strVal val="hidden"/>
                                      </p:to>
                                    </p:set>
                                  </p:childTnLst>
                                </p:cTn>
                              </p:par>
                            </p:childTnLst>
                          </p:cTn>
                        </p:par>
                        <p:par>
                          <p:cTn id="35" fill="hold">
                            <p:stCondLst>
                              <p:cond delay="5000"/>
                            </p:stCondLst>
                            <p:childTnLst>
                              <p:par>
                                <p:cTn id="36" presetID="1" presetClass="exit" presetSubtype="0" fill="hold" grpId="0" nodeType="afterEffect">
                                  <p:stCondLst>
                                    <p:cond delay="1000"/>
                                  </p:stCondLst>
                                  <p:childTnLst>
                                    <p:set>
                                      <p:cBhvr>
                                        <p:cTn id="37" dur="1" fill="hold">
                                          <p:stCondLst>
                                            <p:cond delay="0"/>
                                          </p:stCondLst>
                                        </p:cTn>
                                        <p:tgtEl>
                                          <p:spTgt spid="57"/>
                                        </p:tgtEl>
                                        <p:attrNameLst>
                                          <p:attrName>style.visibility</p:attrName>
                                        </p:attrNameLst>
                                      </p:cBhvr>
                                      <p:to>
                                        <p:strVal val="hidden"/>
                                      </p:to>
                                    </p:set>
                                  </p:childTnLst>
                                </p:cTn>
                              </p:par>
                            </p:childTnLst>
                          </p:cTn>
                        </p:par>
                        <p:par>
                          <p:cTn id="38" fill="hold">
                            <p:stCondLst>
                              <p:cond delay="6000"/>
                            </p:stCondLst>
                            <p:childTnLst>
                              <p:par>
                                <p:cTn id="39" presetID="1" presetClass="exit" presetSubtype="0" fill="hold" grpId="0" nodeType="afterEffect">
                                  <p:stCondLst>
                                    <p:cond delay="1000"/>
                                  </p:stCondLst>
                                  <p:childTnLst>
                                    <p:set>
                                      <p:cBhvr>
                                        <p:cTn id="40" dur="1" fill="hold">
                                          <p:stCondLst>
                                            <p:cond delay="0"/>
                                          </p:stCondLst>
                                        </p:cTn>
                                        <p:tgtEl>
                                          <p:spTgt spid="56"/>
                                        </p:tgtEl>
                                        <p:attrNameLst>
                                          <p:attrName>style.visibility</p:attrName>
                                        </p:attrNameLst>
                                      </p:cBhvr>
                                      <p:to>
                                        <p:strVal val="hidden"/>
                                      </p:to>
                                    </p:set>
                                  </p:childTnLst>
                                </p:cTn>
                              </p:par>
                            </p:childTnLst>
                          </p:cTn>
                        </p:par>
                        <p:par>
                          <p:cTn id="41" fill="hold">
                            <p:stCondLst>
                              <p:cond delay="7000"/>
                            </p:stCondLst>
                            <p:childTnLst>
                              <p:par>
                                <p:cTn id="42" presetID="1" presetClass="exit" presetSubtype="0" fill="hold" grpId="0" nodeType="afterEffect">
                                  <p:stCondLst>
                                    <p:cond delay="1000"/>
                                  </p:stCondLst>
                                  <p:childTnLst>
                                    <p:set>
                                      <p:cBhvr>
                                        <p:cTn id="43" dur="1" fill="hold">
                                          <p:stCondLst>
                                            <p:cond delay="0"/>
                                          </p:stCondLst>
                                        </p:cTn>
                                        <p:tgtEl>
                                          <p:spTgt spid="55"/>
                                        </p:tgtEl>
                                        <p:attrNameLst>
                                          <p:attrName>style.visibility</p:attrName>
                                        </p:attrNameLst>
                                      </p:cBhvr>
                                      <p:to>
                                        <p:strVal val="hidden"/>
                                      </p:to>
                                    </p:set>
                                  </p:childTnLst>
                                </p:cTn>
                              </p:par>
                            </p:childTnLst>
                          </p:cTn>
                        </p:par>
                        <p:par>
                          <p:cTn id="44" fill="hold">
                            <p:stCondLst>
                              <p:cond delay="8000"/>
                            </p:stCondLst>
                            <p:childTnLst>
                              <p:par>
                                <p:cTn id="45" presetID="1" presetClass="exit" presetSubtype="0" fill="hold" grpId="0" nodeType="afterEffect">
                                  <p:stCondLst>
                                    <p:cond delay="1000"/>
                                  </p:stCondLst>
                                  <p:childTnLst>
                                    <p:set>
                                      <p:cBhvr>
                                        <p:cTn id="46" dur="1" fill="hold">
                                          <p:stCondLst>
                                            <p:cond delay="0"/>
                                          </p:stCondLst>
                                        </p:cTn>
                                        <p:tgtEl>
                                          <p:spTgt spid="54"/>
                                        </p:tgtEl>
                                        <p:attrNameLst>
                                          <p:attrName>style.visibility</p:attrName>
                                        </p:attrNameLst>
                                      </p:cBhvr>
                                      <p:to>
                                        <p:strVal val="hidden"/>
                                      </p:to>
                                    </p:set>
                                  </p:childTnLst>
                                </p:cTn>
                              </p:par>
                            </p:childTnLst>
                          </p:cTn>
                        </p:par>
                        <p:par>
                          <p:cTn id="47" fill="hold">
                            <p:stCondLst>
                              <p:cond delay="9000"/>
                            </p:stCondLst>
                            <p:childTnLst>
                              <p:par>
                                <p:cTn id="48" presetID="1" presetClass="exit" presetSubtype="0" fill="hold" grpId="0" nodeType="afterEffect">
                                  <p:stCondLst>
                                    <p:cond delay="1000"/>
                                  </p:stCondLst>
                                  <p:childTnLst>
                                    <p:set>
                                      <p:cBhvr>
                                        <p:cTn id="49" dur="1" fill="hold">
                                          <p:stCondLst>
                                            <p:cond delay="0"/>
                                          </p:stCondLst>
                                        </p:cTn>
                                        <p:tgtEl>
                                          <p:spTgt spid="53"/>
                                        </p:tgtEl>
                                        <p:attrNameLst>
                                          <p:attrName>style.visibility</p:attrName>
                                        </p:attrNameLst>
                                      </p:cBhvr>
                                      <p:to>
                                        <p:strVal val="hidden"/>
                                      </p:to>
                                    </p:set>
                                  </p:childTnLst>
                                </p:cTn>
                              </p:par>
                              <p:par>
                                <p:cTn id="50" presetID="10" presetClass="emph" presetSubtype="0" fill="hold" grpId="0" nodeType="withEffect">
                                  <p:stCondLst>
                                    <p:cond delay="1000"/>
                                  </p:stCondLst>
                                  <p:childTnLst>
                                    <p:anim calcmode="discrete" valueType="str">
                                      <p:cBhvr override="childStyle">
                                        <p:cTn id="51" dur="2000" fill="hold"/>
                                        <p:tgtEl>
                                          <p:spTgt spid="5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50"/>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62"/>
                  </p:tgtEl>
                </p:cond>
              </p:nextCondLst>
            </p:seq>
          </p:childTnLst>
        </p:cTn>
      </p:par>
    </p:tnLst>
    <p:bldLst>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24" grpId="0" animBg="1"/>
      <p:bldP spid="26" grpId="0" animBg="1"/>
      <p:bldP spid="2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28674" name="Rectangle 2">
            <a:hlinkClick r:id="rId5" action="ppaction://hlinksldjump"/>
          </p:cNvPr>
          <p:cNvSpPr>
            <a:spLocks noChangeArrowheads="1"/>
          </p:cNvSpPr>
          <p:nvPr/>
        </p:nvSpPr>
        <p:spPr bwMode="auto">
          <a:xfrm>
            <a:off x="882777" y="983530"/>
            <a:ext cx="7880223" cy="4674092"/>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000000"/>
              </a:solidFill>
            </a:endParaRPr>
          </a:p>
        </p:txBody>
      </p:sp>
      <p:sp>
        <p:nvSpPr>
          <p:cNvPr id="40" name="Text Box 6"/>
          <p:cNvSpPr txBox="1">
            <a:spLocks noChangeArrowheads="1"/>
          </p:cNvSpPr>
          <p:nvPr/>
        </p:nvSpPr>
        <p:spPr bwMode="auto">
          <a:xfrm>
            <a:off x="-10886" y="0"/>
            <a:ext cx="8164286" cy="954107"/>
          </a:xfrm>
          <a:prstGeom prst="rect">
            <a:avLst/>
          </a:prstGeom>
          <a:solidFill>
            <a:srgbClr val="CCFF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0">
              <a:defRPr/>
            </a:pPr>
            <a:r>
              <a:rPr lang="en-US" sz="2800" b="1" dirty="0">
                <a:solidFill>
                  <a:srgbClr val="000000"/>
                </a:solidFill>
                <a:latin typeface="Times New Roman"/>
              </a:rPr>
              <a:t>Tables, Diagrams, Graphs</a:t>
            </a:r>
          </a:p>
          <a:p>
            <a:pPr>
              <a:defRPr/>
            </a:pPr>
            <a:endParaRPr lang="en-US" sz="2800" b="1" dirty="0" smtClean="0">
              <a:solidFill>
                <a:srgbClr val="FFFFFF"/>
              </a:solidFill>
            </a:endParaRPr>
          </a:p>
        </p:txBody>
      </p:sp>
      <p:sp>
        <p:nvSpPr>
          <p:cNvPr id="41" name="Rounded Rectangle 40"/>
          <p:cNvSpPr/>
          <p:nvPr/>
        </p:nvSpPr>
        <p:spPr bwMode="auto">
          <a:xfrm>
            <a:off x="7996237"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400</a:t>
            </a:r>
          </a:p>
          <a:p>
            <a:pPr>
              <a:defRPr/>
            </a:pPr>
            <a:r>
              <a:rPr lang="en-US" sz="1400" b="1" dirty="0" smtClean="0">
                <a:solidFill>
                  <a:srgbClr val="FFFFFF"/>
                </a:solidFill>
              </a:rPr>
              <a:t> Points</a:t>
            </a:r>
            <a:endParaRPr lang="en-US" sz="1400" b="1" dirty="0">
              <a:solidFill>
                <a:srgbClr val="FFFFFF"/>
              </a:solidFill>
            </a:endParaRPr>
          </a:p>
        </p:txBody>
      </p:sp>
      <p:sp>
        <p:nvSpPr>
          <p:cNvPr id="30"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00823B"/>
                </a:solidFill>
              </a:rPr>
              <a:t>Timer: Click to  countdown</a:t>
            </a:r>
          </a:p>
        </p:txBody>
      </p:sp>
      <p:sp>
        <p:nvSpPr>
          <p:cNvPr id="51" name="TextBox 3"/>
          <p:cNvSpPr txBox="1">
            <a:spLocks noChangeArrowheads="1"/>
          </p:cNvSpPr>
          <p:nvPr/>
        </p:nvSpPr>
        <p:spPr bwMode="auto">
          <a:xfrm>
            <a:off x="3505200" y="6495634"/>
            <a:ext cx="23622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52" name="Oval 51"/>
          <p:cNvSpPr>
            <a:spLocks noChangeArrowheads="1"/>
          </p:cNvSpPr>
          <p:nvPr/>
        </p:nvSpPr>
        <p:spPr bwMode="auto">
          <a:xfrm>
            <a:off x="7162800" y="5281727"/>
            <a:ext cx="16002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t>Times up</a:t>
            </a:r>
          </a:p>
        </p:txBody>
      </p:sp>
      <p:sp>
        <p:nvSpPr>
          <p:cNvPr id="53" name="Oval 52"/>
          <p:cNvSpPr>
            <a:spLocks noChangeArrowheads="1"/>
          </p:cNvSpPr>
          <p:nvPr/>
        </p:nvSpPr>
        <p:spPr bwMode="auto">
          <a:xfrm>
            <a:off x="7162800" y="5281727"/>
            <a:ext cx="16002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1</a:t>
            </a:r>
          </a:p>
        </p:txBody>
      </p:sp>
      <p:sp>
        <p:nvSpPr>
          <p:cNvPr id="54" name="Oval 53"/>
          <p:cNvSpPr>
            <a:spLocks noChangeArrowheads="1"/>
          </p:cNvSpPr>
          <p:nvPr/>
        </p:nvSpPr>
        <p:spPr bwMode="auto">
          <a:xfrm>
            <a:off x="7162800" y="5281727"/>
            <a:ext cx="16002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2</a:t>
            </a:r>
          </a:p>
        </p:txBody>
      </p:sp>
      <p:sp>
        <p:nvSpPr>
          <p:cNvPr id="55" name="Oval 54"/>
          <p:cNvSpPr>
            <a:spLocks noChangeArrowheads="1"/>
          </p:cNvSpPr>
          <p:nvPr/>
        </p:nvSpPr>
        <p:spPr bwMode="auto">
          <a:xfrm>
            <a:off x="7162800" y="5281727"/>
            <a:ext cx="16002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3</a:t>
            </a:r>
          </a:p>
        </p:txBody>
      </p:sp>
      <p:sp>
        <p:nvSpPr>
          <p:cNvPr id="56" name="Oval 55"/>
          <p:cNvSpPr>
            <a:spLocks noChangeArrowheads="1"/>
          </p:cNvSpPr>
          <p:nvPr/>
        </p:nvSpPr>
        <p:spPr bwMode="auto">
          <a:xfrm>
            <a:off x="7162800" y="5281727"/>
            <a:ext cx="16002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4</a:t>
            </a:r>
          </a:p>
        </p:txBody>
      </p:sp>
      <p:sp>
        <p:nvSpPr>
          <p:cNvPr id="57" name="Oval 56"/>
          <p:cNvSpPr>
            <a:spLocks noChangeArrowheads="1"/>
          </p:cNvSpPr>
          <p:nvPr/>
        </p:nvSpPr>
        <p:spPr bwMode="auto">
          <a:xfrm>
            <a:off x="7162800" y="5281727"/>
            <a:ext cx="16002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5</a:t>
            </a:r>
          </a:p>
        </p:txBody>
      </p:sp>
      <p:sp>
        <p:nvSpPr>
          <p:cNvPr id="58" name="Oval 57"/>
          <p:cNvSpPr>
            <a:spLocks noChangeArrowheads="1"/>
          </p:cNvSpPr>
          <p:nvPr/>
        </p:nvSpPr>
        <p:spPr bwMode="auto">
          <a:xfrm>
            <a:off x="7162800" y="5281727"/>
            <a:ext cx="16002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6</a:t>
            </a:r>
          </a:p>
        </p:txBody>
      </p:sp>
      <p:sp>
        <p:nvSpPr>
          <p:cNvPr id="59" name="Oval 58"/>
          <p:cNvSpPr>
            <a:spLocks noChangeArrowheads="1"/>
          </p:cNvSpPr>
          <p:nvPr/>
        </p:nvSpPr>
        <p:spPr bwMode="auto">
          <a:xfrm>
            <a:off x="7162800" y="5281727"/>
            <a:ext cx="16002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7</a:t>
            </a:r>
          </a:p>
        </p:txBody>
      </p:sp>
      <p:sp>
        <p:nvSpPr>
          <p:cNvPr id="60" name="Oval 59"/>
          <p:cNvSpPr>
            <a:spLocks noChangeArrowheads="1"/>
          </p:cNvSpPr>
          <p:nvPr/>
        </p:nvSpPr>
        <p:spPr bwMode="auto">
          <a:xfrm>
            <a:off x="7162800" y="5281727"/>
            <a:ext cx="16002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8</a:t>
            </a:r>
          </a:p>
        </p:txBody>
      </p:sp>
      <p:sp>
        <p:nvSpPr>
          <p:cNvPr id="61" name="Oval 60"/>
          <p:cNvSpPr>
            <a:spLocks noChangeArrowheads="1"/>
          </p:cNvSpPr>
          <p:nvPr/>
        </p:nvSpPr>
        <p:spPr bwMode="auto">
          <a:xfrm>
            <a:off x="7162800" y="5281727"/>
            <a:ext cx="16002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9</a:t>
            </a:r>
          </a:p>
        </p:txBody>
      </p:sp>
      <p:sp>
        <p:nvSpPr>
          <p:cNvPr id="62" name="Oval 2"/>
          <p:cNvSpPr>
            <a:spLocks noChangeArrowheads="1"/>
          </p:cNvSpPr>
          <p:nvPr/>
        </p:nvSpPr>
        <p:spPr bwMode="auto">
          <a:xfrm>
            <a:off x="7162800" y="5281727"/>
            <a:ext cx="16002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10</a:t>
            </a:r>
          </a:p>
        </p:txBody>
      </p:sp>
      <p:sp>
        <p:nvSpPr>
          <p:cNvPr id="29" name="TextBox 28"/>
          <p:cNvSpPr txBox="1"/>
          <p:nvPr/>
        </p:nvSpPr>
        <p:spPr>
          <a:xfrm>
            <a:off x="0" y="246221"/>
            <a:ext cx="838200" cy="707886"/>
          </a:xfrm>
          <a:prstGeom prst="rect">
            <a:avLst/>
          </a:prstGeom>
          <a:noFill/>
        </p:spPr>
        <p:txBody>
          <a:bodyPr wrap="square" rtlCol="0">
            <a:spAutoFit/>
          </a:bodyPr>
          <a:lstStyle/>
          <a:p>
            <a:r>
              <a:rPr lang="en-US" sz="2000" b="1" dirty="0" smtClean="0"/>
              <a:t>Jan 2012</a:t>
            </a:r>
            <a:endParaRPr lang="en-US" sz="2000" b="1" dirty="0"/>
          </a:p>
        </p:txBody>
      </p:sp>
      <p:sp>
        <p:nvSpPr>
          <p:cNvPr id="32" name="Right Arrow 31">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
        <p:nvSpPr>
          <p:cNvPr id="33" name="TextBox 32"/>
          <p:cNvSpPr txBox="1"/>
          <p:nvPr/>
        </p:nvSpPr>
        <p:spPr>
          <a:xfrm>
            <a:off x="1137229" y="1219200"/>
            <a:ext cx="6887082" cy="3877985"/>
          </a:xfrm>
          <a:prstGeom prst="rect">
            <a:avLst/>
          </a:prstGeom>
          <a:solidFill>
            <a:srgbClr val="0066FF"/>
          </a:solidFill>
        </p:spPr>
        <p:txBody>
          <a:bodyPr wrap="square" rtlCol="0">
            <a:spAutoFit/>
          </a:bodyPr>
          <a:lstStyle/>
          <a:p>
            <a:pPr algn="l">
              <a:lnSpc>
                <a:spcPct val="80000"/>
              </a:lnSpc>
            </a:pPr>
            <a:r>
              <a:rPr lang="en-US" dirty="0" smtClean="0"/>
              <a:t>In this Double Jeopardy Round preview:</a:t>
            </a:r>
          </a:p>
          <a:p>
            <a:pPr algn="l">
              <a:lnSpc>
                <a:spcPct val="80000"/>
              </a:lnSpc>
            </a:pPr>
            <a:r>
              <a:rPr lang="en-US" sz="1800" dirty="0" smtClean="0"/>
              <a:t>Only the 200-point questions are available.</a:t>
            </a:r>
          </a:p>
          <a:p>
            <a:pPr algn="l">
              <a:lnSpc>
                <a:spcPct val="80000"/>
              </a:lnSpc>
            </a:pPr>
            <a:endParaRPr lang="en-US" sz="1100" dirty="0"/>
          </a:p>
          <a:p>
            <a:pPr algn="l">
              <a:lnSpc>
                <a:spcPct val="80000"/>
              </a:lnSpc>
            </a:pPr>
            <a:r>
              <a:rPr lang="en-US" sz="1800" dirty="0" smtClean="0"/>
              <a:t>The rest of the questions are available with purchase.</a:t>
            </a:r>
          </a:p>
          <a:p>
            <a:pPr algn="l">
              <a:lnSpc>
                <a:spcPct val="80000"/>
              </a:lnSpc>
            </a:pPr>
            <a:endParaRPr lang="en-US" sz="1100" dirty="0"/>
          </a:p>
          <a:p>
            <a:pPr algn="l">
              <a:lnSpc>
                <a:spcPct val="80000"/>
              </a:lnSpc>
            </a:pPr>
            <a:r>
              <a:rPr lang="en-US" sz="1800" dirty="0" smtClean="0">
                <a:hlinkClick r:id="rId7"/>
              </a:rPr>
              <a:t>Game 1</a:t>
            </a:r>
            <a:r>
              <a:rPr lang="en-US" sz="1800" dirty="0" smtClean="0"/>
              <a:t>: Purchase  the full version of this  Game from </a:t>
            </a:r>
            <a:r>
              <a:rPr lang="en-US" sz="1800" dirty="0" err="1" smtClean="0"/>
              <a:t>TpT</a:t>
            </a:r>
            <a:endParaRPr lang="en-US" sz="1800" dirty="0" smtClean="0"/>
          </a:p>
          <a:p>
            <a:pPr algn="l">
              <a:lnSpc>
                <a:spcPct val="80000"/>
              </a:lnSpc>
            </a:pPr>
            <a:endParaRPr lang="en-US" sz="1100" dirty="0" smtClean="0"/>
          </a:p>
          <a:p>
            <a:pPr algn="l">
              <a:lnSpc>
                <a:spcPct val="80000"/>
              </a:lnSpc>
            </a:pPr>
            <a:r>
              <a:rPr lang="en-US" sz="1800" dirty="0" smtClean="0">
                <a:solidFill>
                  <a:srgbClr val="FF0000"/>
                </a:solidFill>
              </a:rPr>
              <a:t>Also available: </a:t>
            </a:r>
          </a:p>
          <a:p>
            <a:pPr algn="l">
              <a:lnSpc>
                <a:spcPct val="80000"/>
              </a:lnSpc>
            </a:pPr>
            <a:r>
              <a:rPr lang="en-US" sz="1600" dirty="0" smtClean="0">
                <a:hlinkClick r:id="rId8"/>
              </a:rPr>
              <a:t>Game 2</a:t>
            </a:r>
            <a:r>
              <a:rPr lang="en-US" sz="1600" dirty="0" smtClean="0"/>
              <a:t>:</a:t>
            </a:r>
          </a:p>
          <a:p>
            <a:pPr algn="l">
              <a:lnSpc>
                <a:spcPct val="80000"/>
              </a:lnSpc>
            </a:pPr>
            <a:r>
              <a:rPr lang="en-US" sz="1400" dirty="0" smtClean="0"/>
              <a:t>Categories: </a:t>
            </a:r>
            <a:r>
              <a:rPr lang="en-US" sz="1400" dirty="0"/>
              <a:t>bonding, substances,  nomenclature, reactions &amp; equation,</a:t>
            </a:r>
            <a:r>
              <a:rPr lang="en-US" sz="1400" dirty="0" smtClean="0"/>
              <a:t> moles &amp; stoichiometry</a:t>
            </a:r>
          </a:p>
          <a:p>
            <a:pPr algn="l">
              <a:lnSpc>
                <a:spcPct val="80000"/>
              </a:lnSpc>
            </a:pPr>
            <a:endParaRPr lang="en-US" sz="1050" dirty="0"/>
          </a:p>
          <a:p>
            <a:pPr algn="l">
              <a:lnSpc>
                <a:spcPct val="80000"/>
              </a:lnSpc>
            </a:pPr>
            <a:r>
              <a:rPr lang="en-US" sz="1600" dirty="0" smtClean="0">
                <a:hlinkClick r:id="rId9"/>
              </a:rPr>
              <a:t>Game 3</a:t>
            </a:r>
            <a:r>
              <a:rPr lang="en-US" sz="1600" dirty="0" smtClean="0"/>
              <a:t>: </a:t>
            </a:r>
          </a:p>
          <a:p>
            <a:pPr algn="l">
              <a:lnSpc>
                <a:spcPct val="80000"/>
              </a:lnSpc>
            </a:pPr>
            <a:r>
              <a:rPr lang="en-US" sz="1400" dirty="0"/>
              <a:t>Categories</a:t>
            </a:r>
            <a:r>
              <a:rPr lang="en-US" sz="1400" dirty="0" smtClean="0"/>
              <a:t>:  kinetics, energy of reactions, equilibrium, entropy, acids, bases and salts</a:t>
            </a:r>
          </a:p>
          <a:p>
            <a:pPr algn="l">
              <a:lnSpc>
                <a:spcPct val="80000"/>
              </a:lnSpc>
            </a:pPr>
            <a:endParaRPr lang="en-US" sz="1400" dirty="0"/>
          </a:p>
          <a:p>
            <a:pPr algn="l">
              <a:lnSpc>
                <a:spcPct val="80000"/>
              </a:lnSpc>
            </a:pPr>
            <a:r>
              <a:rPr lang="en-US" sz="1600" dirty="0" smtClean="0">
                <a:hlinkClick r:id="rId10"/>
              </a:rPr>
              <a:t>Game 4</a:t>
            </a:r>
            <a:r>
              <a:rPr lang="en-US" sz="1600" dirty="0" smtClean="0"/>
              <a:t>:  </a:t>
            </a:r>
            <a:endParaRPr lang="en-US" sz="1600" dirty="0"/>
          </a:p>
          <a:p>
            <a:pPr algn="l">
              <a:lnSpc>
                <a:spcPct val="80000"/>
              </a:lnSpc>
            </a:pPr>
            <a:r>
              <a:rPr lang="en-US" sz="1400" dirty="0" smtClean="0">
                <a:solidFill>
                  <a:srgbClr val="000000"/>
                </a:solidFill>
              </a:rPr>
              <a:t>Categories: redox, </a:t>
            </a:r>
            <a:r>
              <a:rPr lang="en-US" sz="1400" dirty="0" err="1" smtClean="0">
                <a:solidFill>
                  <a:srgbClr val="000000"/>
                </a:solidFill>
              </a:rPr>
              <a:t>electrochem</a:t>
            </a:r>
            <a:r>
              <a:rPr lang="en-US" sz="1400" dirty="0" smtClean="0">
                <a:solidFill>
                  <a:srgbClr val="000000"/>
                </a:solidFill>
              </a:rPr>
              <a:t>, organic </a:t>
            </a:r>
            <a:r>
              <a:rPr lang="en-US" sz="1400" dirty="0" err="1" smtClean="0">
                <a:solidFill>
                  <a:srgbClr val="000000"/>
                </a:solidFill>
              </a:rPr>
              <a:t>chem</a:t>
            </a:r>
            <a:r>
              <a:rPr lang="en-US" sz="1400" dirty="0" smtClean="0">
                <a:solidFill>
                  <a:srgbClr val="000000"/>
                </a:solidFill>
              </a:rPr>
              <a:t>, nuclear </a:t>
            </a:r>
            <a:r>
              <a:rPr lang="en-US" sz="1400" dirty="0" err="1" smtClean="0">
                <a:solidFill>
                  <a:srgbClr val="000000"/>
                </a:solidFill>
              </a:rPr>
              <a:t>chem</a:t>
            </a:r>
            <a:r>
              <a:rPr lang="en-US" sz="1400" dirty="0" smtClean="0">
                <a:solidFill>
                  <a:srgbClr val="000000"/>
                </a:solidFill>
              </a:rPr>
              <a:t>, potpourri</a:t>
            </a:r>
          </a:p>
          <a:p>
            <a:pPr algn="l">
              <a:lnSpc>
                <a:spcPct val="80000"/>
              </a:lnSpc>
            </a:pPr>
            <a:endParaRPr lang="en-US" sz="1800" dirty="0" smtClean="0"/>
          </a:p>
          <a:p>
            <a:pPr algn="l">
              <a:lnSpc>
                <a:spcPct val="80000"/>
              </a:lnSpc>
            </a:pPr>
            <a:r>
              <a:rPr lang="en-US" sz="1600" dirty="0" smtClean="0">
                <a:hlinkClick r:id="rId11"/>
              </a:rPr>
              <a:t>4 Game Pack</a:t>
            </a:r>
            <a:r>
              <a:rPr lang="en-US" sz="1800" dirty="0" smtClean="0"/>
              <a:t>:  </a:t>
            </a:r>
          </a:p>
          <a:p>
            <a:pPr algn="l">
              <a:lnSpc>
                <a:spcPct val="80000"/>
              </a:lnSpc>
            </a:pPr>
            <a:r>
              <a:rPr lang="en-US" sz="1400" dirty="0" smtClean="0"/>
              <a:t>Get all four games for the most complete  and exciting review  for the chemistry Regents exam, and save.</a:t>
            </a:r>
            <a:endParaRPr lang="en-US" sz="1800" dirty="0"/>
          </a:p>
        </p:txBody>
      </p:sp>
    </p:spTree>
    <p:extLst>
      <p:ext uri="{BB962C8B-B14F-4D97-AF65-F5344CB8AC3E}">
        <p14:creationId xmlns:p14="http://schemas.microsoft.com/office/powerpoint/2010/main" val="1195813479"/>
      </p:ext>
    </p:extLst>
  </p:cSld>
  <p:clrMapOvr>
    <a:masterClrMapping/>
  </p:clrMapOvr>
  <p:transition spd="slow" advClick="0">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62"/>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61"/>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60"/>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59"/>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58"/>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57"/>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56"/>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55"/>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54"/>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53"/>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5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62"/>
                  </p:tgtEl>
                </p:cond>
              </p:nextCondLst>
            </p:seq>
          </p:childTnLst>
        </p:cTn>
      </p:par>
    </p:tnLst>
    <p:bldLst>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3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19458" name="Rectangle 2">
            <a:hlinkClick r:id="rId4" action="ppaction://hlinksldjump"/>
          </p:cNvPr>
          <p:cNvSpPr>
            <a:spLocks noChangeArrowheads="1"/>
          </p:cNvSpPr>
          <p:nvPr/>
        </p:nvSpPr>
        <p:spPr bwMode="auto">
          <a:xfrm>
            <a:off x="1039402" y="990600"/>
            <a:ext cx="7190197" cy="4684693"/>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AAE2CA">
                  <a:lumMod val="20000"/>
                  <a:lumOff val="80000"/>
                </a:srgbClr>
              </a:solidFill>
            </a:endParaRPr>
          </a:p>
        </p:txBody>
      </p:sp>
      <p:sp>
        <p:nvSpPr>
          <p:cNvPr id="72707" name="Text Box 3"/>
          <p:cNvSpPr txBox="1">
            <a:spLocks noChangeArrowheads="1"/>
          </p:cNvSpPr>
          <p:nvPr/>
        </p:nvSpPr>
        <p:spPr bwMode="auto">
          <a:xfrm>
            <a:off x="1301239" y="1597728"/>
            <a:ext cx="6486728" cy="278537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7000" dirty="0" smtClean="0">
                <a:solidFill>
                  <a:srgbClr val="0066FF"/>
                </a:solidFill>
                <a:latin typeface="Arial Black" pitchFamily="34" charset="0"/>
              </a:rPr>
              <a:t>DAILY</a:t>
            </a:r>
          </a:p>
          <a:p>
            <a:pPr>
              <a:spcBef>
                <a:spcPct val="50000"/>
              </a:spcBef>
            </a:pPr>
            <a:r>
              <a:rPr lang="en-US" sz="7000" dirty="0" smtClean="0">
                <a:solidFill>
                  <a:srgbClr val="0066FF"/>
                </a:solidFill>
                <a:latin typeface="Arial Black" pitchFamily="34" charset="0"/>
              </a:rPr>
              <a:t> </a:t>
            </a:r>
            <a:r>
              <a:rPr lang="en-US" sz="7000" dirty="0">
                <a:solidFill>
                  <a:srgbClr val="0066FF"/>
                </a:solidFill>
                <a:latin typeface="Arial Black" pitchFamily="34" charset="0"/>
              </a:rPr>
              <a:t>DOUBLE</a:t>
            </a:r>
            <a:endParaRPr lang="en-US" sz="7000" dirty="0">
              <a:solidFill>
                <a:srgbClr val="0066FF"/>
              </a:solidFill>
            </a:endParaRPr>
          </a:p>
        </p:txBody>
      </p:sp>
      <p:sp>
        <p:nvSpPr>
          <p:cNvPr id="72709" name="Text Box 5">
            <a:hlinkClick r:id="rId4" action="ppaction://hlinksldjump"/>
          </p:cNvPr>
          <p:cNvSpPr txBox="1">
            <a:spLocks noChangeArrowheads="1"/>
          </p:cNvSpPr>
          <p:nvPr/>
        </p:nvSpPr>
        <p:spPr bwMode="auto">
          <a:xfrm>
            <a:off x="1509132" y="1625930"/>
            <a:ext cx="6187068" cy="2831544"/>
          </a:xfrm>
          <a:prstGeom prst="rect">
            <a:avLst/>
          </a:prstGeom>
          <a:solidFill>
            <a:schemeClr val="bg1"/>
          </a:solidFill>
          <a:ln w="9525">
            <a:noFill/>
            <a:miter lim="800000"/>
            <a:headEnd/>
            <a:tailEnd/>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7000" dirty="0">
                <a:solidFill>
                  <a:srgbClr val="0066FF"/>
                </a:solidFill>
                <a:latin typeface="Arial Black" pitchFamily="34" charset="0"/>
              </a:rPr>
              <a:t>DAILY </a:t>
            </a:r>
            <a:endParaRPr lang="en-US" sz="7000" dirty="0" smtClean="0">
              <a:solidFill>
                <a:srgbClr val="0066FF"/>
              </a:solidFill>
              <a:latin typeface="Arial Black" pitchFamily="34" charset="0"/>
            </a:endParaRPr>
          </a:p>
          <a:p>
            <a:pPr>
              <a:spcBef>
                <a:spcPct val="50000"/>
              </a:spcBef>
            </a:pPr>
            <a:r>
              <a:rPr lang="en-US" sz="7000" dirty="0" smtClean="0">
                <a:solidFill>
                  <a:srgbClr val="0066FF"/>
                </a:solidFill>
                <a:latin typeface="Arial Black" pitchFamily="34" charset="0"/>
              </a:rPr>
              <a:t>   </a:t>
            </a:r>
            <a:r>
              <a:rPr lang="en-US" sz="1600" dirty="0" smtClean="0">
                <a:solidFill>
                  <a:srgbClr val="0066FF"/>
                </a:solidFill>
                <a:latin typeface="Arial Black" pitchFamily="34" charset="0"/>
              </a:rPr>
              <a:t>    </a:t>
            </a:r>
            <a:r>
              <a:rPr lang="en-US" sz="7000" dirty="0" smtClean="0">
                <a:solidFill>
                  <a:srgbClr val="0066FF"/>
                </a:solidFill>
                <a:latin typeface="Arial Black" pitchFamily="34" charset="0"/>
              </a:rPr>
              <a:t>D</a:t>
            </a:r>
            <a:r>
              <a:rPr lang="en-US" sz="6600" dirty="0" smtClean="0">
                <a:solidFill>
                  <a:srgbClr val="0066FF"/>
                </a:solidFill>
                <a:latin typeface="Arial Black" pitchFamily="34" charset="0"/>
              </a:rPr>
              <a:t>   </a:t>
            </a:r>
            <a:r>
              <a:rPr lang="en-US" sz="7000" dirty="0" smtClean="0">
                <a:solidFill>
                  <a:srgbClr val="0066FF"/>
                </a:solidFill>
                <a:latin typeface="Arial Black" pitchFamily="34" charset="0"/>
              </a:rPr>
              <a:t>UBLE</a:t>
            </a:r>
            <a:endParaRPr lang="en-US" sz="7000" dirty="0">
              <a:solidFill>
                <a:srgbClr val="0066FF"/>
              </a:solidFill>
            </a:endParaRPr>
          </a:p>
        </p:txBody>
      </p:sp>
      <p:sp>
        <p:nvSpPr>
          <p:cNvPr id="72710" name="Text Box 6"/>
          <p:cNvSpPr txBox="1">
            <a:spLocks noChangeArrowheads="1"/>
          </p:cNvSpPr>
          <p:nvPr/>
        </p:nvSpPr>
        <p:spPr bwMode="auto">
          <a:xfrm>
            <a:off x="1039403" y="4941887"/>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solidFill>
                  <a:srgbClr val="0066FF"/>
                </a:solidFill>
              </a:rPr>
              <a:t>This question is worth </a:t>
            </a:r>
            <a:r>
              <a:rPr lang="en-US" dirty="0" smtClean="0">
                <a:solidFill>
                  <a:srgbClr val="0066FF"/>
                </a:solidFill>
              </a:rPr>
              <a:t>1200 Points</a:t>
            </a:r>
            <a:endParaRPr lang="en-US" sz="1600" dirty="0">
              <a:solidFill>
                <a:srgbClr val="0066FF"/>
              </a:solidFill>
            </a:endParaRPr>
          </a:p>
        </p:txBody>
      </p:sp>
      <p:sp>
        <p:nvSpPr>
          <p:cNvPr id="7" name="Text Box 6"/>
          <p:cNvSpPr txBox="1">
            <a:spLocks noChangeArrowheads="1"/>
          </p:cNvSpPr>
          <p:nvPr/>
        </p:nvSpPr>
        <p:spPr bwMode="auto">
          <a:xfrm>
            <a:off x="-10886" y="0"/>
            <a:ext cx="8697686" cy="954107"/>
          </a:xfrm>
          <a:prstGeom prst="rect">
            <a:avLst/>
          </a:prstGeom>
          <a:solidFill>
            <a:srgbClr val="CCFF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0">
              <a:defRPr/>
            </a:pPr>
            <a:r>
              <a:rPr lang="en-US" sz="2800" b="1" dirty="0">
                <a:solidFill>
                  <a:srgbClr val="000000"/>
                </a:solidFill>
                <a:latin typeface="Times New Roman"/>
              </a:rPr>
              <a:t>Tables, Diagrams, Graphs</a:t>
            </a:r>
          </a:p>
          <a:p>
            <a:pPr>
              <a:defRPr/>
            </a:pPr>
            <a:endParaRPr lang="en-US" sz="2800" b="1" dirty="0" smtClean="0">
              <a:solidFill>
                <a:srgbClr val="FFFFFF"/>
              </a:solidFill>
            </a:endParaRPr>
          </a:p>
        </p:txBody>
      </p:sp>
      <p:sp>
        <p:nvSpPr>
          <p:cNvPr id="9" name="Rounded Rectangle 8"/>
          <p:cNvSpPr/>
          <p:nvPr/>
        </p:nvSpPr>
        <p:spPr bwMode="auto">
          <a:xfrm>
            <a:off x="7996237"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600</a:t>
            </a:r>
          </a:p>
          <a:p>
            <a:pPr>
              <a:defRPr/>
            </a:pPr>
            <a:r>
              <a:rPr lang="en-US" sz="1400" b="1" dirty="0" smtClean="0">
                <a:solidFill>
                  <a:srgbClr val="FFFFFF"/>
                </a:solidFill>
              </a:rPr>
              <a:t> Points</a:t>
            </a:r>
            <a:endParaRPr lang="en-US" sz="1400" b="1" dirty="0">
              <a:solidFill>
                <a:srgbClr val="FFFFFF"/>
              </a:solidFill>
            </a:endParaRPr>
          </a:p>
        </p:txBody>
      </p:sp>
      <p:sp>
        <p:nvSpPr>
          <p:cNvPr id="10" name="Right Arrow 9">
            <a:hlinkClick r:id="rId5"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
        <p:nvSpPr>
          <p:cNvPr id="2" name="Donut 1"/>
          <p:cNvSpPr/>
          <p:nvPr/>
        </p:nvSpPr>
        <p:spPr bwMode="auto">
          <a:xfrm>
            <a:off x="3810000" y="3429000"/>
            <a:ext cx="734603" cy="685800"/>
          </a:xfrm>
          <a:prstGeom prst="donut">
            <a:avLst/>
          </a:prstGeom>
          <a:solidFill>
            <a:srgbClr val="CCFF3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spTree>
    <p:extLst>
      <p:ext uri="{BB962C8B-B14F-4D97-AF65-F5344CB8AC3E}">
        <p14:creationId xmlns:p14="http://schemas.microsoft.com/office/powerpoint/2010/main" val="365268641"/>
      </p:ext>
    </p:extLst>
  </p:cSld>
  <p:clrMapOvr>
    <a:masterClrMapping/>
  </p:clrMapOvr>
  <p:transition advClick="0">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1" presetClass="entr" presetSubtype="0" fill="hold" grpId="0" nodeType="afterEffect">
                                  <p:stCondLst>
                                    <p:cond delay="0"/>
                                  </p:stCondLst>
                                  <p:childTnLst>
                                    <p:set>
                                      <p:cBhvr>
                                        <p:cTn id="6" dur="1000">
                                          <p:stCondLst>
                                            <p:cond delay="0"/>
                                          </p:stCondLst>
                                        </p:cTn>
                                        <p:tgtEl>
                                          <p:spTgt spid="72707"/>
                                        </p:tgtEl>
                                        <p:attrNameLst>
                                          <p:attrName>style.visibility</p:attrName>
                                        </p:attrNameLst>
                                      </p:cBhvr>
                                      <p:to>
                                        <p:strVal val="visible"/>
                                      </p:to>
                                    </p:set>
                                  </p:childTnLst>
                                </p:cTn>
                              </p:par>
                            </p:childTnLst>
                          </p:cTn>
                        </p:par>
                        <p:par>
                          <p:cTn id="7" fill="hold" nodeType="afterGroup">
                            <p:stCondLst>
                              <p:cond delay="1000"/>
                            </p:stCondLst>
                            <p:childTnLst>
                              <p:par>
                                <p:cTn id="8" presetID="11" presetClass="entr" presetSubtype="0" repeatCount="indefinite" fill="remove" grpId="0" nodeType="afterEffect">
                                  <p:stCondLst>
                                    <p:cond delay="500"/>
                                  </p:stCondLst>
                                  <p:endCondLst>
                                    <p:cond evt="onNext" delay="0">
                                      <p:tgtEl>
                                        <p:sldTgt/>
                                      </p:tgtEl>
                                    </p:cond>
                                  </p:endCondLst>
                                  <p:childTnLst>
                                    <p:set>
                                      <p:cBhvr>
                                        <p:cTn id="9" dur="2000">
                                          <p:stCondLst>
                                            <p:cond delay="0"/>
                                          </p:stCondLst>
                                        </p:cTn>
                                        <p:tgtEl>
                                          <p:spTgt spid="72709"/>
                                        </p:tgtEl>
                                        <p:attrNameLst>
                                          <p:attrName>style.visibility</p:attrName>
                                        </p:attrNameLst>
                                      </p:cBhvr>
                                      <p:to>
                                        <p:strVal val="visible"/>
                                      </p:to>
                                    </p:set>
                                  </p:childTnLst>
                                </p:cTn>
                              </p:par>
                              <p:par>
                                <p:cTn id="10" presetID="4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par>
                                <p:cTn id="15" presetID="1" presetClass="entr" presetSubtype="0" fill="hold" grpId="0" nodeType="withEffect">
                                  <p:stCondLst>
                                    <p:cond delay="1000"/>
                                  </p:stCondLst>
                                  <p:childTnLst>
                                    <p:set>
                                      <p:cBhvr>
                                        <p:cTn id="16" dur="1" fill="hold">
                                          <p:stCondLst>
                                            <p:cond delay="499"/>
                                          </p:stCondLst>
                                        </p:cTn>
                                        <p:tgtEl>
                                          <p:spTgt spid="72710"/>
                                        </p:tgtEl>
                                        <p:attrNameLst>
                                          <p:attrName>style.visibility</p:attrName>
                                        </p:attrNameLst>
                                      </p:cBhvr>
                                      <p:to>
                                        <p:strVal val="visible"/>
                                      </p:to>
                                    </p:set>
                                  </p:childTnLst>
                                </p:cTn>
                              </p:par>
                            </p:childTnLst>
                          </p:cTn>
                        </p:par>
                        <p:par>
                          <p:cTn id="17" fill="hold">
                            <p:stCondLst>
                              <p:cond delay="3500"/>
                            </p:stCondLst>
                            <p:childTnLst>
                              <p:par>
                                <p:cTn id="18" presetID="1" presetClass="entr" presetSubtype="0" fill="hold" grpId="0" nodeType="afterEffect">
                                  <p:stCondLst>
                                    <p:cond delay="0"/>
                                  </p:stCondLst>
                                  <p:childTnLst>
                                    <p:set>
                                      <p:cBhvr>
                                        <p:cTn id="19" dur="1" fill="hold">
                                          <p:stCondLst>
                                            <p:cond delay="124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utoUpdateAnimBg="0"/>
      <p:bldP spid="72709" grpId="0" animBg="1" autoUpdateAnimBg="0"/>
      <p:bldP spid="72710" grpId="0" autoUpdateAnimBg="0"/>
      <p:bldP spid="10"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823B"/>
        </a:solidFill>
        <a:effectLst/>
      </p:bgPr>
    </p:bg>
    <p:spTree>
      <p:nvGrpSpPr>
        <p:cNvPr id="1" name=""/>
        <p:cNvGrpSpPr/>
        <p:nvPr/>
      </p:nvGrpSpPr>
      <p:grpSpPr>
        <a:xfrm>
          <a:off x="0" y="0"/>
          <a:ext cx="0" cy="0"/>
          <a:chOff x="0" y="0"/>
          <a:chExt cx="0" cy="0"/>
        </a:xfrm>
      </p:grpSpPr>
      <p:sp>
        <p:nvSpPr>
          <p:cNvPr id="7170" name="Rectangle 2">
            <a:hlinkClick r:id="rId7" action="ppaction://hlinksldjump"/>
          </p:cNvPr>
          <p:cNvSpPr>
            <a:spLocks noChangeArrowheads="1"/>
          </p:cNvSpPr>
          <p:nvPr/>
        </p:nvSpPr>
        <p:spPr bwMode="auto">
          <a:xfrm>
            <a:off x="851349" y="951324"/>
            <a:ext cx="7543800" cy="4572000"/>
          </a:xfrm>
          <a:prstGeom prst="rect">
            <a:avLst/>
          </a:prstGeom>
          <a:solidFill>
            <a:schemeClr val="accent5">
              <a:lumMod val="20000"/>
              <a:lumOff val="80000"/>
            </a:schemeClr>
          </a:solidFill>
          <a:ln w="57150">
            <a:solidFill>
              <a:srgbClr val="0066FF"/>
            </a:solidFill>
            <a:miter lim="800000"/>
            <a:headEnd/>
            <a:tailEnd/>
          </a:ln>
        </p:spPr>
        <p:txBody>
          <a:bodyPr wrap="none" anchor="ctr"/>
          <a:lstStyle/>
          <a:p>
            <a:endParaRPr lang="en-US" dirty="0">
              <a:solidFill>
                <a:srgbClr val="000000"/>
              </a:solidFill>
            </a:endParaRPr>
          </a:p>
        </p:txBody>
      </p:sp>
      <p:sp>
        <p:nvSpPr>
          <p:cNvPr id="7177" name="TextBox 1"/>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FFFFFF"/>
                </a:solidFill>
              </a:rPr>
              <a:t>Timer: Click to  countdown</a:t>
            </a:r>
          </a:p>
        </p:txBody>
      </p:sp>
      <p:sp>
        <p:nvSpPr>
          <p:cNvPr id="30" name="TextBox 3"/>
          <p:cNvSpPr txBox="1">
            <a:spLocks noChangeArrowheads="1"/>
          </p:cNvSpPr>
          <p:nvPr/>
        </p:nvSpPr>
        <p:spPr bwMode="auto">
          <a:xfrm>
            <a:off x="2890714" y="6489035"/>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rgbClr val="FFFFFF"/>
                </a:solidFill>
              </a:rPr>
              <a:t>Click for the Correct Answer</a:t>
            </a:r>
            <a:endParaRPr lang="en-US" sz="1600" b="1" dirty="0">
              <a:solidFill>
                <a:srgbClr val="FFFFFF"/>
              </a:solidFill>
            </a:endParaRPr>
          </a:p>
        </p:txBody>
      </p:sp>
      <p:sp>
        <p:nvSpPr>
          <p:cNvPr id="44" name="Oval 43"/>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rgbClr val="FFFFFF"/>
                </a:solidFill>
              </a:rPr>
              <a:t>Times up</a:t>
            </a:r>
          </a:p>
        </p:txBody>
      </p:sp>
      <p:sp>
        <p:nvSpPr>
          <p:cNvPr id="45" name="Oval 44"/>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a:t>
            </a:r>
          </a:p>
        </p:txBody>
      </p:sp>
      <p:sp>
        <p:nvSpPr>
          <p:cNvPr id="46" name="Oval 45"/>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2</a:t>
            </a:r>
          </a:p>
        </p:txBody>
      </p:sp>
      <p:sp>
        <p:nvSpPr>
          <p:cNvPr id="47" name="Oval 46"/>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3</a:t>
            </a:r>
          </a:p>
        </p:txBody>
      </p:sp>
      <p:sp>
        <p:nvSpPr>
          <p:cNvPr id="48" name="Oval 47"/>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4</a:t>
            </a:r>
          </a:p>
        </p:txBody>
      </p:sp>
      <p:sp>
        <p:nvSpPr>
          <p:cNvPr id="49" name="Oval 48"/>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5</a:t>
            </a:r>
          </a:p>
        </p:txBody>
      </p:sp>
      <p:sp>
        <p:nvSpPr>
          <p:cNvPr id="50" name="Oval 49"/>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6</a:t>
            </a:r>
          </a:p>
        </p:txBody>
      </p:sp>
      <p:sp>
        <p:nvSpPr>
          <p:cNvPr id="51" name="Oval 50"/>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7</a:t>
            </a:r>
          </a:p>
        </p:txBody>
      </p:sp>
      <p:sp>
        <p:nvSpPr>
          <p:cNvPr id="52" name="Oval 51"/>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8</a:t>
            </a:r>
          </a:p>
        </p:txBody>
      </p:sp>
      <p:sp>
        <p:nvSpPr>
          <p:cNvPr id="53" name="Oval 5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9</a:t>
            </a:r>
          </a:p>
        </p:txBody>
      </p:sp>
      <p:sp>
        <p:nvSpPr>
          <p:cNvPr id="54" name="Oval 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10</a:t>
            </a:r>
          </a:p>
        </p:txBody>
      </p:sp>
      <p:sp>
        <p:nvSpPr>
          <p:cNvPr id="38" name="TextBox 37"/>
          <p:cNvSpPr txBox="1"/>
          <p:nvPr/>
        </p:nvSpPr>
        <p:spPr>
          <a:xfrm>
            <a:off x="1096619" y="1192222"/>
            <a:ext cx="7191847" cy="707886"/>
          </a:xfrm>
          <a:prstGeom prst="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sz="2000" dirty="0">
                <a:solidFill>
                  <a:schemeClr val="tx1"/>
                </a:solidFill>
                <a:latin typeface="NewCaledonia"/>
              </a:rPr>
              <a:t>The atomic mass of an element is the weighted</a:t>
            </a:r>
          </a:p>
          <a:p>
            <a:pPr algn="l"/>
            <a:r>
              <a:rPr lang="en-US" sz="2000" dirty="0">
                <a:solidFill>
                  <a:schemeClr val="tx1"/>
                </a:solidFill>
                <a:latin typeface="NewCaledonia"/>
              </a:rPr>
              <a:t>average of </a:t>
            </a:r>
            <a:r>
              <a:rPr lang="en-US" sz="2000" dirty="0" smtClean="0">
                <a:solidFill>
                  <a:schemeClr val="tx1"/>
                </a:solidFill>
                <a:latin typeface="NewCaledonia"/>
              </a:rPr>
              <a:t>the</a:t>
            </a:r>
            <a:endParaRPr lang="en-US" sz="2000" dirty="0">
              <a:solidFill>
                <a:schemeClr val="tx1"/>
              </a:solidFill>
            </a:endParaRPr>
          </a:p>
        </p:txBody>
      </p:sp>
      <p:sp>
        <p:nvSpPr>
          <p:cNvPr id="39" name="Text Box 3"/>
          <p:cNvSpPr txBox="1">
            <a:spLocks noChangeArrowheads="1"/>
          </p:cNvSpPr>
          <p:nvPr/>
        </p:nvSpPr>
        <p:spPr bwMode="auto">
          <a:xfrm>
            <a:off x="1835504" y="2150239"/>
            <a:ext cx="616073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1800" dirty="0">
                <a:latin typeface="+mj-lt"/>
              </a:rPr>
              <a:t>atomic masses of the naturally </a:t>
            </a:r>
            <a:r>
              <a:rPr lang="en-US" sz="1800" dirty="0" smtClean="0">
                <a:latin typeface="+mj-lt"/>
              </a:rPr>
              <a:t>occurring isotopes                        of </a:t>
            </a:r>
            <a:r>
              <a:rPr lang="en-US" sz="1800" dirty="0">
                <a:latin typeface="+mj-lt"/>
              </a:rPr>
              <a:t>that </a:t>
            </a:r>
            <a:r>
              <a:rPr lang="en-US" sz="1800" dirty="0" smtClean="0">
                <a:latin typeface="+mj-lt"/>
              </a:rPr>
              <a:t>element</a:t>
            </a:r>
          </a:p>
          <a:p>
            <a:pPr algn="l"/>
            <a:endParaRPr lang="en-US" sz="1800" dirty="0" smtClean="0">
              <a:solidFill>
                <a:srgbClr val="000000"/>
              </a:solidFill>
              <a:latin typeface="+mj-lt"/>
            </a:endParaRPr>
          </a:p>
          <a:p>
            <a:pPr algn="l"/>
            <a:r>
              <a:rPr lang="en-US" sz="1800" dirty="0">
                <a:latin typeface="+mj-lt"/>
              </a:rPr>
              <a:t>number of protons in the isotopes of </a:t>
            </a:r>
            <a:r>
              <a:rPr lang="en-US" sz="1800" dirty="0" smtClean="0">
                <a:latin typeface="+mj-lt"/>
              </a:rPr>
              <a:t>that element</a:t>
            </a:r>
          </a:p>
          <a:p>
            <a:pPr algn="l"/>
            <a:endParaRPr lang="en-US" sz="1800" dirty="0">
              <a:latin typeface="+mj-lt"/>
            </a:endParaRPr>
          </a:p>
          <a:p>
            <a:pPr algn="l"/>
            <a:r>
              <a:rPr lang="en-US" sz="1800" dirty="0" smtClean="0">
                <a:latin typeface="+mj-lt"/>
              </a:rPr>
              <a:t>number </a:t>
            </a:r>
            <a:r>
              <a:rPr lang="en-US" sz="1800" dirty="0">
                <a:latin typeface="+mj-lt"/>
              </a:rPr>
              <a:t>of neutrons in the isotopes of </a:t>
            </a:r>
            <a:r>
              <a:rPr lang="en-US" sz="1800" dirty="0" smtClean="0">
                <a:latin typeface="+mj-lt"/>
              </a:rPr>
              <a:t>that element</a:t>
            </a:r>
          </a:p>
          <a:p>
            <a:pPr algn="l"/>
            <a:endParaRPr lang="en-US" sz="1800" dirty="0" smtClean="0">
              <a:solidFill>
                <a:srgbClr val="000000"/>
              </a:solidFill>
              <a:latin typeface="+mj-lt"/>
            </a:endParaRPr>
          </a:p>
          <a:p>
            <a:pPr algn="l"/>
            <a:r>
              <a:rPr lang="en-US" sz="1800" dirty="0">
                <a:latin typeface="+mj-lt"/>
              </a:rPr>
              <a:t>atomic numbers of the naturally occurring</a:t>
            </a:r>
          </a:p>
          <a:p>
            <a:pPr algn="l"/>
            <a:r>
              <a:rPr lang="en-US" sz="1800" dirty="0">
                <a:latin typeface="+mj-lt"/>
              </a:rPr>
              <a:t>isotopes of that element</a:t>
            </a:r>
            <a:endParaRPr lang="en-US" sz="1800" dirty="0">
              <a:solidFill>
                <a:srgbClr val="000000"/>
              </a:solidFill>
              <a:latin typeface="+mj-lt"/>
            </a:endParaRPr>
          </a:p>
        </p:txBody>
      </p:sp>
      <p:sp>
        <p:nvSpPr>
          <p:cNvPr id="55" name="TextBox 54"/>
          <p:cNvSpPr txBox="1"/>
          <p:nvPr/>
        </p:nvSpPr>
        <p:spPr>
          <a:xfrm>
            <a:off x="1302104" y="2213623"/>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A</a:t>
            </a:r>
            <a:endParaRPr lang="en-US" dirty="0">
              <a:solidFill>
                <a:schemeClr val="bg1"/>
              </a:solidFill>
            </a:endParaRPr>
          </a:p>
        </p:txBody>
      </p:sp>
      <p:sp>
        <p:nvSpPr>
          <p:cNvPr id="56" name="TextBox 55"/>
          <p:cNvSpPr txBox="1"/>
          <p:nvPr/>
        </p:nvSpPr>
        <p:spPr>
          <a:xfrm>
            <a:off x="1302104" y="3596892"/>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C</a:t>
            </a:r>
            <a:endParaRPr lang="en-US" dirty="0">
              <a:solidFill>
                <a:schemeClr val="bg1"/>
              </a:solidFill>
            </a:endParaRPr>
          </a:p>
        </p:txBody>
      </p:sp>
      <p:sp>
        <p:nvSpPr>
          <p:cNvPr id="57" name="TextBox 56"/>
          <p:cNvSpPr txBox="1"/>
          <p:nvPr/>
        </p:nvSpPr>
        <p:spPr>
          <a:xfrm>
            <a:off x="1302104" y="4260266"/>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D</a:t>
            </a:r>
            <a:endParaRPr lang="en-US" dirty="0">
              <a:solidFill>
                <a:schemeClr val="bg1"/>
              </a:solidFill>
            </a:endParaRPr>
          </a:p>
        </p:txBody>
      </p:sp>
      <p:sp>
        <p:nvSpPr>
          <p:cNvPr id="58" name="TextBox 57"/>
          <p:cNvSpPr txBox="1"/>
          <p:nvPr/>
        </p:nvSpPr>
        <p:spPr>
          <a:xfrm>
            <a:off x="1274717" y="2874544"/>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B</a:t>
            </a:r>
            <a:endParaRPr lang="en-US" dirty="0">
              <a:solidFill>
                <a:schemeClr val="bg1"/>
              </a:solidFill>
            </a:endParaRPr>
          </a:p>
        </p:txBody>
      </p:sp>
      <p:sp>
        <p:nvSpPr>
          <p:cNvPr id="27" name="Text Box 6"/>
          <p:cNvSpPr txBox="1">
            <a:spLocks noChangeArrowheads="1"/>
          </p:cNvSpPr>
          <p:nvPr/>
        </p:nvSpPr>
        <p:spPr bwMode="auto">
          <a:xfrm>
            <a:off x="-10886" y="-1"/>
            <a:ext cx="8773886" cy="954107"/>
          </a:xfrm>
          <a:prstGeom prst="rect">
            <a:avLst/>
          </a:prstGeom>
          <a:solidFill>
            <a:srgbClr val="00823B"/>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smtClean="0">
                <a:solidFill>
                  <a:srgbClr val="000000"/>
                </a:solidFill>
              </a:rPr>
              <a:t> </a:t>
            </a:r>
            <a:r>
              <a:rPr lang="en-US" sz="2800" b="1" dirty="0">
                <a:solidFill>
                  <a:srgbClr val="FFFFFF"/>
                </a:solidFill>
                <a:latin typeface="Times New Roman"/>
              </a:rPr>
              <a:t>Atomic </a:t>
            </a:r>
            <a:r>
              <a:rPr lang="en-US" sz="2800" b="1" dirty="0" smtClean="0">
                <a:solidFill>
                  <a:srgbClr val="FFFFFF"/>
                </a:solidFill>
                <a:latin typeface="Times New Roman"/>
              </a:rPr>
              <a:t>Concept</a:t>
            </a:r>
          </a:p>
          <a:p>
            <a:pPr>
              <a:defRPr/>
            </a:pPr>
            <a:endParaRPr lang="en-US" sz="2800" b="1" dirty="0" smtClean="0">
              <a:solidFill>
                <a:srgbClr val="000000"/>
              </a:solidFill>
            </a:endParaRPr>
          </a:p>
        </p:txBody>
      </p:sp>
      <p:sp>
        <p:nvSpPr>
          <p:cNvPr id="28" name="Rounded Rectangle 27"/>
          <p:cNvSpPr/>
          <p:nvPr/>
        </p:nvSpPr>
        <p:spPr bwMode="auto">
          <a:xfrm>
            <a:off x="7970790"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200</a:t>
            </a:r>
          </a:p>
          <a:p>
            <a:pPr>
              <a:defRPr/>
            </a:pPr>
            <a:r>
              <a:rPr lang="en-US" sz="1400" b="1" dirty="0" smtClean="0">
                <a:solidFill>
                  <a:srgbClr val="FFFFFF"/>
                </a:solidFill>
              </a:rPr>
              <a:t>Points</a:t>
            </a:r>
            <a:endParaRPr lang="en-US" sz="1400" b="1" dirty="0">
              <a:solidFill>
                <a:srgbClr val="FFFFFF"/>
              </a:solidFill>
            </a:endParaRPr>
          </a:p>
        </p:txBody>
      </p:sp>
      <p:sp>
        <p:nvSpPr>
          <p:cNvPr id="2" name="TextBox 1"/>
          <p:cNvSpPr txBox="1"/>
          <p:nvPr/>
        </p:nvSpPr>
        <p:spPr>
          <a:xfrm>
            <a:off x="2263" y="276816"/>
            <a:ext cx="849086" cy="707886"/>
          </a:xfrm>
          <a:prstGeom prst="rect">
            <a:avLst/>
          </a:prstGeom>
          <a:noFill/>
        </p:spPr>
        <p:txBody>
          <a:bodyPr wrap="square" rtlCol="0">
            <a:spAutoFit/>
          </a:bodyPr>
          <a:lstStyle/>
          <a:p>
            <a:r>
              <a:rPr lang="en-US" sz="2000" b="1" dirty="0" smtClean="0">
                <a:solidFill>
                  <a:schemeClr val="bg1"/>
                </a:solidFill>
              </a:rPr>
              <a:t>Aug 2005</a:t>
            </a:r>
            <a:endParaRPr lang="en-US" sz="2000" b="1" dirty="0">
              <a:solidFill>
                <a:schemeClr val="bg1"/>
              </a:solidFill>
            </a:endParaRPr>
          </a:p>
        </p:txBody>
      </p:sp>
      <p:sp>
        <p:nvSpPr>
          <p:cNvPr id="32" name="Right Arrow 31">
            <a:hlinkClick r:id="rId8"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2826433397"/>
      </p:ext>
    </p:extLst>
  </p:cSld>
  <p:clrMapOvr>
    <a:masterClrMapping/>
  </p:clrMapOvr>
  <p:transition spd="slow" advClick="0">
    <p:wip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54"/>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53"/>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52"/>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51"/>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50"/>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49"/>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48"/>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47"/>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45"/>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44"/>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54"/>
                  </p:tgtEl>
                </p:cond>
              </p:nextCondLst>
            </p:seq>
            <p:seq concurrent="1" nextAc="seek">
              <p:cTn id="41" restart="whenNotActive" fill="hold" evtFilter="cancelBubble" nodeType="interactiveSeq">
                <p:stCondLst>
                  <p:cond evt="onClick" delay="0">
                    <p:tgtEl>
                      <p:spTgt spid="56"/>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56"/>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56"/>
                  </p:tgtEl>
                </p:cond>
              </p:nextCondLst>
            </p:seq>
            <p:seq concurrent="1" nextAc="seek">
              <p:cTn id="46" restart="whenNotActive" fill="hold" evtFilter="cancelBubble" nodeType="interactiveSeq">
                <p:stCondLst>
                  <p:cond evt="onClick" delay="0">
                    <p:tgtEl>
                      <p:spTgt spid="57"/>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57"/>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57"/>
                  </p:tgtEl>
                </p:cond>
              </p:nextCondLst>
            </p:seq>
            <p:seq concurrent="1" nextAc="seek">
              <p:cTn id="51" restart="whenNotActive" fill="hold" evtFilter="cancelBubble" nodeType="interactiveSeq">
                <p:stCondLst>
                  <p:cond evt="onClick" delay="0">
                    <p:tgtEl>
                      <p:spTgt spid="58"/>
                    </p:tgtEl>
                  </p:cond>
                </p:stCondLst>
                <p:endSync evt="end" delay="0">
                  <p:rtn val="all"/>
                </p:endSync>
                <p:childTnLst>
                  <p:par>
                    <p:cTn id="52" fill="hold">
                      <p:stCondLst>
                        <p:cond delay="0"/>
                      </p:stCondLst>
                      <p:childTnLst>
                        <p:par>
                          <p:cTn id="53" fill="hold">
                            <p:stCondLst>
                              <p:cond delay="0"/>
                            </p:stCondLst>
                            <p:childTnLst>
                              <p:par>
                                <p:cTn id="54" presetID="6" presetClass="emph" presetSubtype="0" autoRev="1" fill="hold" grpId="0" nodeType="clickEffect">
                                  <p:stCondLst>
                                    <p:cond delay="0"/>
                                  </p:stCondLst>
                                  <p:childTnLst>
                                    <p:animScale>
                                      <p:cBhvr>
                                        <p:cTn id="55" dur="1000" fill="hold"/>
                                        <p:tgtEl>
                                          <p:spTgt spid="58"/>
                                        </p:tgtEl>
                                      </p:cBhvr>
                                      <p:by x="150000" y="150000"/>
                                    </p:animScale>
                                  </p:childTnLst>
                                  <p:subTnLst>
                                    <p:audio>
                                      <p:cMediaNode>
                                        <p:cTn display="0" masterRel="sameClick">
                                          <p:stCondLst>
                                            <p:cond evt="begin" delay="0">
                                              <p:tn val="5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58"/>
                  </p:tgtEl>
                </p:cond>
              </p:nextCondLst>
            </p:seq>
            <p:seq concurrent="1" nextAc="seek">
              <p:cTn id="56" restart="whenNotActive" fill="hold" evtFilter="cancelBubble" nodeType="interactiveSeq">
                <p:stCondLst>
                  <p:cond evt="onClick" delay="0">
                    <p:tgtEl>
                      <p:spTgt spid="55"/>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55"/>
                                        </p:tgtEl>
                                        <p:attrNameLst>
                                          <p:attrName>fillcolor</p:attrName>
                                        </p:attrNameLst>
                                      </p:cBhvr>
                                      <p:to>
                                        <a:srgbClr val="00823B"/>
                                      </p:to>
                                    </p:animClr>
                                    <p:set>
                                      <p:cBhvr>
                                        <p:cTn id="61" dur="2000" fill="hold"/>
                                        <p:tgtEl>
                                          <p:spTgt spid="55"/>
                                        </p:tgtEl>
                                        <p:attrNameLst>
                                          <p:attrName>fill.type</p:attrName>
                                        </p:attrNameLst>
                                      </p:cBhvr>
                                      <p:to>
                                        <p:strVal val="solid"/>
                                      </p:to>
                                    </p:set>
                                    <p:set>
                                      <p:cBhvr>
                                        <p:cTn id="62" dur="2000" fill="hold"/>
                                        <p:tgtEl>
                                          <p:spTgt spid="55"/>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55"/>
                                        </p:tgtEl>
                                        <p:attrNameLst>
                                          <p:attrName>fillcolor</p:attrName>
                                        </p:attrNameLst>
                                      </p:cBhvr>
                                      <p:to>
                                        <a:srgbClr val="00823B"/>
                                      </p:to>
                                    </p:animClr>
                                    <p:set>
                                      <p:cBhvr>
                                        <p:cTn id="65" dur="2000" fill="hold"/>
                                        <p:tgtEl>
                                          <p:spTgt spid="55"/>
                                        </p:tgtEl>
                                        <p:attrNameLst>
                                          <p:attrName>fill.type</p:attrName>
                                        </p:attrNameLst>
                                      </p:cBhvr>
                                      <p:to>
                                        <p:strVal val="solid"/>
                                      </p:to>
                                    </p:set>
                                    <p:set>
                                      <p:cBhvr>
                                        <p:cTn id="66" dur="2000" fill="hold"/>
                                        <p:tgtEl>
                                          <p:spTgt spid="55"/>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55"/>
                  </p:tgtEl>
                </p:cond>
              </p:nextCondLst>
            </p:seq>
            <p:seq concurrent="1" nextAc="seek">
              <p:cTn id="67" restart="whenNotActive" fill="hold" evtFilter="cancelBubble" nodeType="interactiveSeq">
                <p:stCondLst>
                  <p:cond evt="onClick" delay="0">
                    <p:tgtEl>
                      <p:spTgt spid="30"/>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2000" fill="hold"/>
                                        <p:tgtEl>
                                          <p:spTgt spid="55"/>
                                        </p:tgtEl>
                                        <p:attrNameLst>
                                          <p:attrName>fillcolor</p:attrName>
                                        </p:attrNameLst>
                                      </p:cBhvr>
                                      <p:to>
                                        <a:srgbClr val="00823B"/>
                                      </p:to>
                                    </p:animClr>
                                    <p:set>
                                      <p:cBhvr>
                                        <p:cTn id="72" dur="2000" fill="hold"/>
                                        <p:tgtEl>
                                          <p:spTgt spid="55"/>
                                        </p:tgtEl>
                                        <p:attrNameLst>
                                          <p:attrName>fill.type</p:attrName>
                                        </p:attrNameLst>
                                      </p:cBhvr>
                                      <p:to>
                                        <p:strVal val="solid"/>
                                      </p:to>
                                    </p:set>
                                    <p:set>
                                      <p:cBhvr>
                                        <p:cTn id="73" dur="2000" fill="hold"/>
                                        <p:tgtEl>
                                          <p:spTgt spid="55"/>
                                        </p:tgtEl>
                                        <p:attrNameLst>
                                          <p:attrName>fill.on</p:attrName>
                                        </p:attrNameLst>
                                      </p:cBhvr>
                                      <p:to>
                                        <p:strVal val="true"/>
                                      </p:to>
                                    </p:set>
                                  </p:childTnLst>
                                </p:cTn>
                              </p:par>
                            </p:childTnLst>
                          </p:cTn>
                        </p:par>
                      </p:childTnLst>
                    </p:cTn>
                  </p:par>
                </p:childTnLst>
              </p:cTn>
              <p:nextCondLst>
                <p:cond evt="onClick" delay="0">
                  <p:tgtEl>
                    <p:spTgt spid="30"/>
                  </p:tgtEl>
                </p:cond>
              </p:nextCondLst>
            </p:seq>
          </p:childTnLst>
        </p:cTn>
      </p:par>
    </p:tnLst>
    <p:bldLst>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3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29698" name="Rectangle 2">
            <a:hlinkClick r:id="rId5" action="ppaction://hlinksldjump"/>
          </p:cNvPr>
          <p:cNvSpPr>
            <a:spLocks noChangeArrowheads="1"/>
          </p:cNvSpPr>
          <p:nvPr/>
        </p:nvSpPr>
        <p:spPr bwMode="auto">
          <a:xfrm>
            <a:off x="304800" y="1006813"/>
            <a:ext cx="8077200" cy="4555788"/>
          </a:xfrm>
          <a:prstGeom prst="rect">
            <a:avLst/>
          </a:prstGeom>
          <a:solidFill>
            <a:schemeClr val="accent5">
              <a:lumMod val="20000"/>
              <a:lumOff val="80000"/>
            </a:schemeClr>
          </a:solidFill>
          <a:ln w="57150">
            <a:solidFill>
              <a:srgbClr val="0000FF"/>
            </a:solidFill>
            <a:miter lim="800000"/>
            <a:headEnd/>
            <a:tailEnd/>
          </a:ln>
        </p:spPr>
        <p:txBody>
          <a:bodyPr wrap="none" anchor="ctr"/>
          <a:lstStyle/>
          <a:p>
            <a:endParaRPr lang="en-US">
              <a:solidFill>
                <a:srgbClr val="000000"/>
              </a:solidFill>
            </a:endParaRPr>
          </a:p>
        </p:txBody>
      </p:sp>
      <p:sp>
        <p:nvSpPr>
          <p:cNvPr id="40" name="Text Box 6"/>
          <p:cNvSpPr txBox="1">
            <a:spLocks noChangeArrowheads="1"/>
          </p:cNvSpPr>
          <p:nvPr/>
        </p:nvSpPr>
        <p:spPr bwMode="auto">
          <a:xfrm>
            <a:off x="-10886" y="0"/>
            <a:ext cx="8164286" cy="954107"/>
          </a:xfrm>
          <a:prstGeom prst="rect">
            <a:avLst/>
          </a:prstGeom>
          <a:solidFill>
            <a:srgbClr val="CCFF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0">
              <a:defRPr/>
            </a:pPr>
            <a:r>
              <a:rPr lang="en-US" sz="2800" b="1" dirty="0">
                <a:solidFill>
                  <a:srgbClr val="000000"/>
                </a:solidFill>
                <a:latin typeface="Times New Roman"/>
              </a:rPr>
              <a:t>Tables, Diagrams, Graphs</a:t>
            </a:r>
          </a:p>
          <a:p>
            <a:pPr>
              <a:defRPr/>
            </a:pPr>
            <a:endParaRPr lang="en-US" sz="2800" b="1" dirty="0" smtClean="0">
              <a:solidFill>
                <a:srgbClr val="FFFFFF"/>
              </a:solidFill>
            </a:endParaRPr>
          </a:p>
        </p:txBody>
      </p:sp>
      <p:sp>
        <p:nvSpPr>
          <p:cNvPr id="41" name="Rounded Rectangle 40"/>
          <p:cNvSpPr/>
          <p:nvPr/>
        </p:nvSpPr>
        <p:spPr bwMode="auto">
          <a:xfrm>
            <a:off x="7996237"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1200</a:t>
            </a:r>
          </a:p>
          <a:p>
            <a:pPr>
              <a:defRPr/>
            </a:pPr>
            <a:r>
              <a:rPr lang="en-US" sz="1400" b="1" dirty="0" smtClean="0">
                <a:solidFill>
                  <a:srgbClr val="FFFFFF"/>
                </a:solidFill>
              </a:rPr>
              <a:t> Points</a:t>
            </a:r>
            <a:endParaRPr lang="en-US" sz="1400" b="1" dirty="0">
              <a:solidFill>
                <a:srgbClr val="FFFFFF"/>
              </a:solidFill>
            </a:endParaRPr>
          </a:p>
        </p:txBody>
      </p:sp>
      <p:sp>
        <p:nvSpPr>
          <p:cNvPr id="3" name="TextBox 2"/>
          <p:cNvSpPr txBox="1"/>
          <p:nvPr/>
        </p:nvSpPr>
        <p:spPr>
          <a:xfrm>
            <a:off x="2590800" y="423030"/>
            <a:ext cx="4213225" cy="584775"/>
          </a:xfrm>
          <a:prstGeom prst="rect">
            <a:avLst/>
          </a:prstGeom>
          <a:noFill/>
        </p:spPr>
        <p:txBody>
          <a:bodyPr wrap="square" rtlCol="0">
            <a:spAutoFit/>
          </a:bodyPr>
          <a:lstStyle/>
          <a:p>
            <a:pPr algn="l"/>
            <a:r>
              <a:rPr lang="en-US" sz="3200" b="1" dirty="0" smtClean="0">
                <a:solidFill>
                  <a:srgbClr val="0066FF"/>
                </a:solidFill>
              </a:rPr>
              <a:t>   Daily Double</a:t>
            </a:r>
            <a:endParaRPr lang="en-US" sz="3200" b="1" dirty="0">
              <a:solidFill>
                <a:srgbClr val="0066FF"/>
              </a:solidFill>
            </a:endParaRPr>
          </a:p>
        </p:txBody>
      </p:sp>
      <p:sp>
        <p:nvSpPr>
          <p:cNvPr id="2" name="TextBox 1"/>
          <p:cNvSpPr txBox="1"/>
          <p:nvPr/>
        </p:nvSpPr>
        <p:spPr>
          <a:xfrm>
            <a:off x="82991" y="243438"/>
            <a:ext cx="838200" cy="707886"/>
          </a:xfrm>
          <a:prstGeom prst="rect">
            <a:avLst/>
          </a:prstGeom>
          <a:noFill/>
        </p:spPr>
        <p:txBody>
          <a:bodyPr wrap="square" rtlCol="0">
            <a:spAutoFit/>
          </a:bodyPr>
          <a:lstStyle/>
          <a:p>
            <a:pPr algn="l"/>
            <a:r>
              <a:rPr lang="en-US" sz="2000" b="1" dirty="0" smtClean="0">
                <a:solidFill>
                  <a:srgbClr val="000000"/>
                </a:solidFill>
              </a:rPr>
              <a:t>Aug 2004</a:t>
            </a:r>
            <a:endParaRPr lang="en-US" sz="2000" b="1" dirty="0">
              <a:solidFill>
                <a:srgbClr val="000000"/>
              </a:solidFill>
            </a:endParaRPr>
          </a:p>
        </p:txBody>
      </p:sp>
      <p:sp>
        <p:nvSpPr>
          <p:cNvPr id="8"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00823B"/>
                </a:solidFill>
              </a:rPr>
              <a:t>Timer: Click to  countdown</a:t>
            </a:r>
          </a:p>
        </p:txBody>
      </p:sp>
      <p:sp>
        <p:nvSpPr>
          <p:cNvPr id="12" name="TextBox 3"/>
          <p:cNvSpPr txBox="1">
            <a:spLocks noChangeArrowheads="1"/>
          </p:cNvSpPr>
          <p:nvPr/>
        </p:nvSpPr>
        <p:spPr bwMode="auto">
          <a:xfrm>
            <a:off x="3505200" y="6495634"/>
            <a:ext cx="23622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13" name="Oval 12"/>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t>Times up</a:t>
            </a:r>
          </a:p>
        </p:txBody>
      </p:sp>
      <p:sp>
        <p:nvSpPr>
          <p:cNvPr id="14" name="Oval 13"/>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1</a:t>
            </a:r>
          </a:p>
        </p:txBody>
      </p:sp>
      <p:sp>
        <p:nvSpPr>
          <p:cNvPr id="15" name="Oval 14"/>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2</a:t>
            </a:r>
          </a:p>
        </p:txBody>
      </p:sp>
      <p:sp>
        <p:nvSpPr>
          <p:cNvPr id="16" name="Oval 15"/>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3</a:t>
            </a:r>
          </a:p>
        </p:txBody>
      </p:sp>
      <p:sp>
        <p:nvSpPr>
          <p:cNvPr id="17" name="Oval 16"/>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4</a:t>
            </a:r>
          </a:p>
        </p:txBody>
      </p:sp>
      <p:sp>
        <p:nvSpPr>
          <p:cNvPr id="18" name="Oval 17"/>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5</a:t>
            </a:r>
          </a:p>
        </p:txBody>
      </p:sp>
      <p:sp>
        <p:nvSpPr>
          <p:cNvPr id="19" name="Oval 18"/>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6</a:t>
            </a:r>
          </a:p>
        </p:txBody>
      </p:sp>
      <p:sp>
        <p:nvSpPr>
          <p:cNvPr id="20" name="Oval 19"/>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7</a:t>
            </a:r>
          </a:p>
        </p:txBody>
      </p:sp>
      <p:sp>
        <p:nvSpPr>
          <p:cNvPr id="21" name="Oval 20"/>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8</a:t>
            </a:r>
          </a:p>
        </p:txBody>
      </p:sp>
      <p:sp>
        <p:nvSpPr>
          <p:cNvPr id="22" name="Oval 21"/>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9</a:t>
            </a:r>
          </a:p>
        </p:txBody>
      </p:sp>
      <p:sp>
        <p:nvSpPr>
          <p:cNvPr id="23" name="Oval 2"/>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10</a:t>
            </a:r>
          </a:p>
        </p:txBody>
      </p:sp>
      <p:sp>
        <p:nvSpPr>
          <p:cNvPr id="26" name="Right Arrow 25">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
        <p:nvSpPr>
          <p:cNvPr id="27" name="TextBox 26"/>
          <p:cNvSpPr txBox="1"/>
          <p:nvPr/>
        </p:nvSpPr>
        <p:spPr>
          <a:xfrm>
            <a:off x="1137229" y="1219200"/>
            <a:ext cx="6887082" cy="3877985"/>
          </a:xfrm>
          <a:prstGeom prst="rect">
            <a:avLst/>
          </a:prstGeom>
          <a:solidFill>
            <a:srgbClr val="0066FF"/>
          </a:solidFill>
        </p:spPr>
        <p:txBody>
          <a:bodyPr wrap="square" rtlCol="0">
            <a:spAutoFit/>
          </a:bodyPr>
          <a:lstStyle/>
          <a:p>
            <a:pPr algn="l">
              <a:lnSpc>
                <a:spcPct val="80000"/>
              </a:lnSpc>
            </a:pPr>
            <a:r>
              <a:rPr lang="en-US" dirty="0" smtClean="0"/>
              <a:t>In this Double Jeopardy Round preview:</a:t>
            </a:r>
          </a:p>
          <a:p>
            <a:pPr algn="l">
              <a:lnSpc>
                <a:spcPct val="80000"/>
              </a:lnSpc>
            </a:pPr>
            <a:r>
              <a:rPr lang="en-US" sz="1800" dirty="0" smtClean="0"/>
              <a:t>Only the 200-point questions are available.</a:t>
            </a:r>
          </a:p>
          <a:p>
            <a:pPr algn="l">
              <a:lnSpc>
                <a:spcPct val="80000"/>
              </a:lnSpc>
            </a:pPr>
            <a:endParaRPr lang="en-US" sz="1100" dirty="0"/>
          </a:p>
          <a:p>
            <a:pPr algn="l">
              <a:lnSpc>
                <a:spcPct val="80000"/>
              </a:lnSpc>
            </a:pPr>
            <a:r>
              <a:rPr lang="en-US" sz="1800" dirty="0" smtClean="0"/>
              <a:t>The rest of the questions are available with purchase.</a:t>
            </a:r>
          </a:p>
          <a:p>
            <a:pPr algn="l">
              <a:lnSpc>
                <a:spcPct val="80000"/>
              </a:lnSpc>
            </a:pPr>
            <a:endParaRPr lang="en-US" sz="1100" dirty="0"/>
          </a:p>
          <a:p>
            <a:pPr algn="l">
              <a:lnSpc>
                <a:spcPct val="80000"/>
              </a:lnSpc>
            </a:pPr>
            <a:r>
              <a:rPr lang="en-US" sz="1800" dirty="0" smtClean="0">
                <a:hlinkClick r:id="rId7"/>
              </a:rPr>
              <a:t>Game 1</a:t>
            </a:r>
            <a:r>
              <a:rPr lang="en-US" sz="1800" dirty="0" smtClean="0"/>
              <a:t>: Purchase  the full version of this  Game from </a:t>
            </a:r>
            <a:r>
              <a:rPr lang="en-US" sz="1800" dirty="0" err="1" smtClean="0"/>
              <a:t>TpT</a:t>
            </a:r>
            <a:endParaRPr lang="en-US" sz="1800" dirty="0" smtClean="0"/>
          </a:p>
          <a:p>
            <a:pPr algn="l">
              <a:lnSpc>
                <a:spcPct val="80000"/>
              </a:lnSpc>
            </a:pPr>
            <a:endParaRPr lang="en-US" sz="1100" dirty="0" smtClean="0"/>
          </a:p>
          <a:p>
            <a:pPr algn="l">
              <a:lnSpc>
                <a:spcPct val="80000"/>
              </a:lnSpc>
            </a:pPr>
            <a:r>
              <a:rPr lang="en-US" sz="1800" dirty="0" smtClean="0">
                <a:solidFill>
                  <a:srgbClr val="FF0000"/>
                </a:solidFill>
              </a:rPr>
              <a:t>Also available: </a:t>
            </a:r>
          </a:p>
          <a:p>
            <a:pPr algn="l">
              <a:lnSpc>
                <a:spcPct val="80000"/>
              </a:lnSpc>
            </a:pPr>
            <a:r>
              <a:rPr lang="en-US" sz="1600" dirty="0" smtClean="0">
                <a:hlinkClick r:id="rId8"/>
              </a:rPr>
              <a:t>Game 2</a:t>
            </a:r>
            <a:r>
              <a:rPr lang="en-US" sz="1600" dirty="0" smtClean="0"/>
              <a:t>:</a:t>
            </a:r>
          </a:p>
          <a:p>
            <a:pPr algn="l">
              <a:lnSpc>
                <a:spcPct val="80000"/>
              </a:lnSpc>
            </a:pPr>
            <a:r>
              <a:rPr lang="en-US" sz="1400" dirty="0" smtClean="0"/>
              <a:t>Categories: </a:t>
            </a:r>
            <a:r>
              <a:rPr lang="en-US" sz="1400" dirty="0"/>
              <a:t>bonding, substances,  nomenclature, reactions &amp; equation,</a:t>
            </a:r>
            <a:r>
              <a:rPr lang="en-US" sz="1400" dirty="0" smtClean="0"/>
              <a:t> moles &amp; stoichiometry</a:t>
            </a:r>
          </a:p>
          <a:p>
            <a:pPr algn="l">
              <a:lnSpc>
                <a:spcPct val="80000"/>
              </a:lnSpc>
            </a:pPr>
            <a:endParaRPr lang="en-US" sz="1050" dirty="0"/>
          </a:p>
          <a:p>
            <a:pPr algn="l">
              <a:lnSpc>
                <a:spcPct val="80000"/>
              </a:lnSpc>
            </a:pPr>
            <a:r>
              <a:rPr lang="en-US" sz="1600" dirty="0" smtClean="0">
                <a:hlinkClick r:id="rId9"/>
              </a:rPr>
              <a:t>Game 3</a:t>
            </a:r>
            <a:r>
              <a:rPr lang="en-US" sz="1600" dirty="0" smtClean="0"/>
              <a:t>: </a:t>
            </a:r>
          </a:p>
          <a:p>
            <a:pPr algn="l">
              <a:lnSpc>
                <a:spcPct val="80000"/>
              </a:lnSpc>
            </a:pPr>
            <a:r>
              <a:rPr lang="en-US" sz="1400" dirty="0"/>
              <a:t>Categories</a:t>
            </a:r>
            <a:r>
              <a:rPr lang="en-US" sz="1400" dirty="0" smtClean="0"/>
              <a:t>:  kinetics, energy of reactions, equilibrium, entropy, acids, bases and salts</a:t>
            </a:r>
          </a:p>
          <a:p>
            <a:pPr algn="l">
              <a:lnSpc>
                <a:spcPct val="80000"/>
              </a:lnSpc>
            </a:pPr>
            <a:endParaRPr lang="en-US" sz="1400" dirty="0"/>
          </a:p>
          <a:p>
            <a:pPr algn="l">
              <a:lnSpc>
                <a:spcPct val="80000"/>
              </a:lnSpc>
            </a:pPr>
            <a:r>
              <a:rPr lang="en-US" sz="1600" dirty="0" smtClean="0">
                <a:hlinkClick r:id="rId10"/>
              </a:rPr>
              <a:t>Game 4</a:t>
            </a:r>
            <a:r>
              <a:rPr lang="en-US" sz="1600" dirty="0" smtClean="0"/>
              <a:t>:  </a:t>
            </a:r>
            <a:endParaRPr lang="en-US" sz="1600" dirty="0"/>
          </a:p>
          <a:p>
            <a:pPr algn="l">
              <a:lnSpc>
                <a:spcPct val="80000"/>
              </a:lnSpc>
            </a:pPr>
            <a:r>
              <a:rPr lang="en-US" sz="1400" dirty="0" smtClean="0">
                <a:solidFill>
                  <a:srgbClr val="000000"/>
                </a:solidFill>
              </a:rPr>
              <a:t>Categories: redox, </a:t>
            </a:r>
            <a:r>
              <a:rPr lang="en-US" sz="1400" dirty="0" err="1" smtClean="0">
                <a:solidFill>
                  <a:srgbClr val="000000"/>
                </a:solidFill>
              </a:rPr>
              <a:t>electrochem</a:t>
            </a:r>
            <a:r>
              <a:rPr lang="en-US" sz="1400" dirty="0" smtClean="0">
                <a:solidFill>
                  <a:srgbClr val="000000"/>
                </a:solidFill>
              </a:rPr>
              <a:t>, organic </a:t>
            </a:r>
            <a:r>
              <a:rPr lang="en-US" sz="1400" dirty="0" err="1" smtClean="0">
                <a:solidFill>
                  <a:srgbClr val="000000"/>
                </a:solidFill>
              </a:rPr>
              <a:t>chem</a:t>
            </a:r>
            <a:r>
              <a:rPr lang="en-US" sz="1400" dirty="0" smtClean="0">
                <a:solidFill>
                  <a:srgbClr val="000000"/>
                </a:solidFill>
              </a:rPr>
              <a:t>, nuclear </a:t>
            </a:r>
            <a:r>
              <a:rPr lang="en-US" sz="1400" dirty="0" err="1" smtClean="0">
                <a:solidFill>
                  <a:srgbClr val="000000"/>
                </a:solidFill>
              </a:rPr>
              <a:t>chem</a:t>
            </a:r>
            <a:r>
              <a:rPr lang="en-US" sz="1400" dirty="0" smtClean="0">
                <a:solidFill>
                  <a:srgbClr val="000000"/>
                </a:solidFill>
              </a:rPr>
              <a:t>, potpourri</a:t>
            </a:r>
          </a:p>
          <a:p>
            <a:pPr algn="l">
              <a:lnSpc>
                <a:spcPct val="80000"/>
              </a:lnSpc>
            </a:pPr>
            <a:endParaRPr lang="en-US" sz="1800" dirty="0" smtClean="0"/>
          </a:p>
          <a:p>
            <a:pPr algn="l">
              <a:lnSpc>
                <a:spcPct val="80000"/>
              </a:lnSpc>
            </a:pPr>
            <a:r>
              <a:rPr lang="en-US" sz="1600" dirty="0" smtClean="0">
                <a:hlinkClick r:id="rId11"/>
              </a:rPr>
              <a:t>4 Game Pack</a:t>
            </a:r>
            <a:r>
              <a:rPr lang="en-US" sz="1800" dirty="0" smtClean="0"/>
              <a:t>:  </a:t>
            </a:r>
          </a:p>
          <a:p>
            <a:pPr algn="l">
              <a:lnSpc>
                <a:spcPct val="80000"/>
              </a:lnSpc>
            </a:pPr>
            <a:r>
              <a:rPr lang="en-US" sz="1400" dirty="0" smtClean="0"/>
              <a:t>Get all four games for the most complete  and exciting review  for the chemistry Regents exam, and save.</a:t>
            </a:r>
            <a:endParaRPr lang="en-US" sz="1800" dirty="0"/>
          </a:p>
        </p:txBody>
      </p:sp>
    </p:spTree>
    <p:extLst>
      <p:ext uri="{BB962C8B-B14F-4D97-AF65-F5344CB8AC3E}">
        <p14:creationId xmlns:p14="http://schemas.microsoft.com/office/powerpoint/2010/main" val="3144118757"/>
      </p:ext>
    </p:extLst>
  </p:cSld>
  <p:clrMapOvr>
    <a:masterClrMapping/>
  </p:clrMapOvr>
  <p:transition spd="slow" advClick="0">
    <p:checker/>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23"/>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22"/>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21"/>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20"/>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19"/>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18"/>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17"/>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16"/>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15"/>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14"/>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13"/>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23"/>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30722" name="Rectangle 2">
            <a:hlinkClick r:id="rId5" action="ppaction://hlinksldjump"/>
          </p:cNvPr>
          <p:cNvSpPr>
            <a:spLocks noChangeArrowheads="1"/>
          </p:cNvSpPr>
          <p:nvPr/>
        </p:nvSpPr>
        <p:spPr bwMode="auto">
          <a:xfrm>
            <a:off x="502587" y="1008004"/>
            <a:ext cx="7879413" cy="4557712"/>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000000"/>
              </a:solidFill>
            </a:endParaRPr>
          </a:p>
        </p:txBody>
      </p:sp>
      <p:sp>
        <p:nvSpPr>
          <p:cNvPr id="30" name="TextBox 1"/>
          <p:cNvSpPr txBox="1">
            <a:spLocks noChangeArrowheads="1"/>
          </p:cNvSpPr>
          <p:nvPr/>
        </p:nvSpPr>
        <p:spPr bwMode="auto">
          <a:xfrm>
            <a:off x="62385" y="466725"/>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b="1" dirty="0">
                <a:solidFill>
                  <a:srgbClr val="FFFF00"/>
                </a:solidFill>
              </a:rPr>
              <a:t>Daily Double</a:t>
            </a:r>
          </a:p>
        </p:txBody>
      </p:sp>
      <p:sp>
        <p:nvSpPr>
          <p:cNvPr id="31" name="TextBox 1"/>
          <p:cNvSpPr txBox="1">
            <a:spLocks noChangeArrowheads="1"/>
          </p:cNvSpPr>
          <p:nvPr/>
        </p:nvSpPr>
        <p:spPr bwMode="auto">
          <a:xfrm>
            <a:off x="6804025" y="492144"/>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b="1" dirty="0">
                <a:solidFill>
                  <a:srgbClr val="FFFF00"/>
                </a:solidFill>
              </a:rPr>
              <a:t>Daily Double</a:t>
            </a:r>
          </a:p>
        </p:txBody>
      </p:sp>
      <p:sp>
        <p:nvSpPr>
          <p:cNvPr id="40" name="Text Box 6"/>
          <p:cNvSpPr txBox="1">
            <a:spLocks noChangeArrowheads="1"/>
          </p:cNvSpPr>
          <p:nvPr/>
        </p:nvSpPr>
        <p:spPr bwMode="auto">
          <a:xfrm>
            <a:off x="-10886" y="0"/>
            <a:ext cx="8164286" cy="954107"/>
          </a:xfrm>
          <a:prstGeom prst="rect">
            <a:avLst/>
          </a:prstGeom>
          <a:solidFill>
            <a:srgbClr val="CCFF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0">
              <a:defRPr/>
            </a:pPr>
            <a:r>
              <a:rPr lang="en-US" sz="2800" b="1" dirty="0">
                <a:solidFill>
                  <a:srgbClr val="000000"/>
                </a:solidFill>
                <a:latin typeface="Times New Roman"/>
              </a:rPr>
              <a:t>Tables, Diagrams, Graphs</a:t>
            </a:r>
          </a:p>
          <a:p>
            <a:pPr>
              <a:defRPr/>
            </a:pPr>
            <a:endParaRPr lang="en-US" sz="2800" b="1" dirty="0" smtClean="0">
              <a:solidFill>
                <a:srgbClr val="FFFFFF"/>
              </a:solidFill>
            </a:endParaRPr>
          </a:p>
        </p:txBody>
      </p:sp>
      <p:sp>
        <p:nvSpPr>
          <p:cNvPr id="41" name="Rounded Rectangle 40"/>
          <p:cNvSpPr/>
          <p:nvPr/>
        </p:nvSpPr>
        <p:spPr bwMode="auto">
          <a:xfrm>
            <a:off x="7996237"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800</a:t>
            </a:r>
          </a:p>
          <a:p>
            <a:pPr>
              <a:defRPr/>
            </a:pPr>
            <a:r>
              <a:rPr lang="en-US" sz="1400" b="1" dirty="0" smtClean="0">
                <a:solidFill>
                  <a:srgbClr val="FFFFFF"/>
                </a:solidFill>
              </a:rPr>
              <a:t> Points</a:t>
            </a:r>
            <a:endParaRPr lang="en-US" sz="1400" b="1" dirty="0">
              <a:solidFill>
                <a:srgbClr val="FFFFFF"/>
              </a:solidFill>
            </a:endParaRPr>
          </a:p>
        </p:txBody>
      </p:sp>
      <p:sp>
        <p:nvSpPr>
          <p:cNvPr id="3" name="TextBox 2"/>
          <p:cNvSpPr txBox="1"/>
          <p:nvPr/>
        </p:nvSpPr>
        <p:spPr>
          <a:xfrm>
            <a:off x="87519" y="112782"/>
            <a:ext cx="830137" cy="707886"/>
          </a:xfrm>
          <a:prstGeom prst="rect">
            <a:avLst/>
          </a:prstGeom>
          <a:noFill/>
        </p:spPr>
        <p:txBody>
          <a:bodyPr wrap="square" rtlCol="0">
            <a:spAutoFit/>
          </a:bodyPr>
          <a:lstStyle/>
          <a:p>
            <a:r>
              <a:rPr lang="en-US" sz="2000" b="1" dirty="0" smtClean="0">
                <a:solidFill>
                  <a:srgbClr val="000000"/>
                </a:solidFill>
              </a:rPr>
              <a:t>Jan 2008</a:t>
            </a:r>
            <a:endParaRPr lang="en-US" sz="2000" b="1" dirty="0">
              <a:solidFill>
                <a:srgbClr val="000000"/>
              </a:solidFill>
            </a:endParaRPr>
          </a:p>
        </p:txBody>
      </p:sp>
      <p:sp>
        <p:nvSpPr>
          <p:cNvPr id="8" name="TextBox 17"/>
          <p:cNvSpPr txBox="1">
            <a:spLocks noChangeArrowheads="1"/>
          </p:cNvSpPr>
          <p:nvPr/>
        </p:nvSpPr>
        <p:spPr bwMode="auto">
          <a:xfrm>
            <a:off x="6804025" y="6513513"/>
            <a:ext cx="2384425" cy="3063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ysClr val="windowText" lastClr="000000"/>
                </a:solidFill>
              </a:rPr>
              <a:t>Timer: Click to  countdown</a:t>
            </a:r>
          </a:p>
        </p:txBody>
      </p:sp>
      <p:sp>
        <p:nvSpPr>
          <p:cNvPr id="13" name="TextBox 3"/>
          <p:cNvSpPr txBox="1">
            <a:spLocks noChangeArrowheads="1"/>
          </p:cNvSpPr>
          <p:nvPr/>
        </p:nvSpPr>
        <p:spPr bwMode="auto">
          <a:xfrm>
            <a:off x="3505200" y="6495634"/>
            <a:ext cx="23622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14" name="Oval 13"/>
          <p:cNvSpPr>
            <a:spLocks noChangeArrowheads="1"/>
          </p:cNvSpPr>
          <p:nvPr/>
        </p:nvSpPr>
        <p:spPr bwMode="auto">
          <a:xfrm>
            <a:off x="7086600" y="5281727"/>
            <a:ext cx="15240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t>Times up</a:t>
            </a:r>
          </a:p>
        </p:txBody>
      </p:sp>
      <p:sp>
        <p:nvSpPr>
          <p:cNvPr id="15" name="Oval 14"/>
          <p:cNvSpPr>
            <a:spLocks noChangeArrowheads="1"/>
          </p:cNvSpPr>
          <p:nvPr/>
        </p:nvSpPr>
        <p:spPr bwMode="auto">
          <a:xfrm>
            <a:off x="7086600" y="5281727"/>
            <a:ext cx="15240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1</a:t>
            </a:r>
          </a:p>
        </p:txBody>
      </p:sp>
      <p:sp>
        <p:nvSpPr>
          <p:cNvPr id="16" name="Oval 15"/>
          <p:cNvSpPr>
            <a:spLocks noChangeArrowheads="1"/>
          </p:cNvSpPr>
          <p:nvPr/>
        </p:nvSpPr>
        <p:spPr bwMode="auto">
          <a:xfrm>
            <a:off x="7086600" y="5281727"/>
            <a:ext cx="15240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2</a:t>
            </a:r>
          </a:p>
        </p:txBody>
      </p:sp>
      <p:sp>
        <p:nvSpPr>
          <p:cNvPr id="17" name="Oval 16"/>
          <p:cNvSpPr>
            <a:spLocks noChangeArrowheads="1"/>
          </p:cNvSpPr>
          <p:nvPr/>
        </p:nvSpPr>
        <p:spPr bwMode="auto">
          <a:xfrm>
            <a:off x="7086600" y="5281727"/>
            <a:ext cx="15240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3</a:t>
            </a:r>
          </a:p>
        </p:txBody>
      </p:sp>
      <p:sp>
        <p:nvSpPr>
          <p:cNvPr id="18" name="Oval 17"/>
          <p:cNvSpPr>
            <a:spLocks noChangeArrowheads="1"/>
          </p:cNvSpPr>
          <p:nvPr/>
        </p:nvSpPr>
        <p:spPr bwMode="auto">
          <a:xfrm>
            <a:off x="7086600" y="5281727"/>
            <a:ext cx="15240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4</a:t>
            </a:r>
          </a:p>
        </p:txBody>
      </p:sp>
      <p:sp>
        <p:nvSpPr>
          <p:cNvPr id="19" name="Oval 18"/>
          <p:cNvSpPr>
            <a:spLocks noChangeArrowheads="1"/>
          </p:cNvSpPr>
          <p:nvPr/>
        </p:nvSpPr>
        <p:spPr bwMode="auto">
          <a:xfrm>
            <a:off x="7086600" y="5281727"/>
            <a:ext cx="15240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5</a:t>
            </a:r>
          </a:p>
        </p:txBody>
      </p:sp>
      <p:sp>
        <p:nvSpPr>
          <p:cNvPr id="20" name="Oval 19"/>
          <p:cNvSpPr>
            <a:spLocks noChangeArrowheads="1"/>
          </p:cNvSpPr>
          <p:nvPr/>
        </p:nvSpPr>
        <p:spPr bwMode="auto">
          <a:xfrm>
            <a:off x="7086600" y="5281727"/>
            <a:ext cx="15240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6</a:t>
            </a:r>
          </a:p>
        </p:txBody>
      </p:sp>
      <p:sp>
        <p:nvSpPr>
          <p:cNvPr id="21" name="Oval 20"/>
          <p:cNvSpPr>
            <a:spLocks noChangeArrowheads="1"/>
          </p:cNvSpPr>
          <p:nvPr/>
        </p:nvSpPr>
        <p:spPr bwMode="auto">
          <a:xfrm>
            <a:off x="7086600" y="5281727"/>
            <a:ext cx="15240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7</a:t>
            </a:r>
          </a:p>
        </p:txBody>
      </p:sp>
      <p:sp>
        <p:nvSpPr>
          <p:cNvPr id="22" name="Oval 21"/>
          <p:cNvSpPr>
            <a:spLocks noChangeArrowheads="1"/>
          </p:cNvSpPr>
          <p:nvPr/>
        </p:nvSpPr>
        <p:spPr bwMode="auto">
          <a:xfrm>
            <a:off x="7086600" y="5281727"/>
            <a:ext cx="15240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8</a:t>
            </a:r>
          </a:p>
        </p:txBody>
      </p:sp>
      <p:sp>
        <p:nvSpPr>
          <p:cNvPr id="23" name="Oval 22"/>
          <p:cNvSpPr>
            <a:spLocks noChangeArrowheads="1"/>
          </p:cNvSpPr>
          <p:nvPr/>
        </p:nvSpPr>
        <p:spPr bwMode="auto">
          <a:xfrm>
            <a:off x="7086600" y="5281727"/>
            <a:ext cx="15240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9</a:t>
            </a:r>
          </a:p>
        </p:txBody>
      </p:sp>
      <p:sp>
        <p:nvSpPr>
          <p:cNvPr id="24" name="Oval 2"/>
          <p:cNvSpPr>
            <a:spLocks noChangeArrowheads="1"/>
          </p:cNvSpPr>
          <p:nvPr/>
        </p:nvSpPr>
        <p:spPr bwMode="auto">
          <a:xfrm>
            <a:off x="7086600" y="5281727"/>
            <a:ext cx="152400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10</a:t>
            </a:r>
          </a:p>
        </p:txBody>
      </p:sp>
      <p:sp>
        <p:nvSpPr>
          <p:cNvPr id="27" name="Right Arrow 26">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
        <p:nvSpPr>
          <p:cNvPr id="29" name="TextBox 28"/>
          <p:cNvSpPr txBox="1"/>
          <p:nvPr/>
        </p:nvSpPr>
        <p:spPr>
          <a:xfrm>
            <a:off x="1137229" y="1219200"/>
            <a:ext cx="6887082" cy="3877985"/>
          </a:xfrm>
          <a:prstGeom prst="rect">
            <a:avLst/>
          </a:prstGeom>
          <a:solidFill>
            <a:srgbClr val="0066FF"/>
          </a:solidFill>
        </p:spPr>
        <p:txBody>
          <a:bodyPr wrap="square" rtlCol="0">
            <a:spAutoFit/>
          </a:bodyPr>
          <a:lstStyle/>
          <a:p>
            <a:pPr algn="l">
              <a:lnSpc>
                <a:spcPct val="80000"/>
              </a:lnSpc>
            </a:pPr>
            <a:r>
              <a:rPr lang="en-US" dirty="0" smtClean="0"/>
              <a:t>In this Double Jeopardy Round preview:</a:t>
            </a:r>
          </a:p>
          <a:p>
            <a:pPr algn="l">
              <a:lnSpc>
                <a:spcPct val="80000"/>
              </a:lnSpc>
            </a:pPr>
            <a:r>
              <a:rPr lang="en-US" sz="1800" dirty="0" smtClean="0"/>
              <a:t>Only the 200-point questions are available.</a:t>
            </a:r>
          </a:p>
          <a:p>
            <a:pPr algn="l">
              <a:lnSpc>
                <a:spcPct val="80000"/>
              </a:lnSpc>
            </a:pPr>
            <a:endParaRPr lang="en-US" sz="1100" dirty="0"/>
          </a:p>
          <a:p>
            <a:pPr algn="l">
              <a:lnSpc>
                <a:spcPct val="80000"/>
              </a:lnSpc>
            </a:pPr>
            <a:r>
              <a:rPr lang="en-US" sz="1800" dirty="0" smtClean="0"/>
              <a:t>The rest of the questions are available with purchase.</a:t>
            </a:r>
          </a:p>
          <a:p>
            <a:pPr algn="l">
              <a:lnSpc>
                <a:spcPct val="80000"/>
              </a:lnSpc>
            </a:pPr>
            <a:endParaRPr lang="en-US" sz="1100" dirty="0"/>
          </a:p>
          <a:p>
            <a:pPr algn="l">
              <a:lnSpc>
                <a:spcPct val="80000"/>
              </a:lnSpc>
            </a:pPr>
            <a:r>
              <a:rPr lang="en-US" sz="1800" dirty="0" smtClean="0">
                <a:hlinkClick r:id="rId7"/>
              </a:rPr>
              <a:t>Game 1</a:t>
            </a:r>
            <a:r>
              <a:rPr lang="en-US" sz="1800" dirty="0" smtClean="0"/>
              <a:t>: Purchase  the full version of this  Game from </a:t>
            </a:r>
            <a:r>
              <a:rPr lang="en-US" sz="1800" dirty="0" err="1" smtClean="0"/>
              <a:t>TpT</a:t>
            </a:r>
            <a:endParaRPr lang="en-US" sz="1800" dirty="0" smtClean="0"/>
          </a:p>
          <a:p>
            <a:pPr algn="l">
              <a:lnSpc>
                <a:spcPct val="80000"/>
              </a:lnSpc>
            </a:pPr>
            <a:endParaRPr lang="en-US" sz="1100" dirty="0" smtClean="0"/>
          </a:p>
          <a:p>
            <a:pPr algn="l">
              <a:lnSpc>
                <a:spcPct val="80000"/>
              </a:lnSpc>
            </a:pPr>
            <a:r>
              <a:rPr lang="en-US" sz="1800" dirty="0" smtClean="0">
                <a:solidFill>
                  <a:srgbClr val="FF0000"/>
                </a:solidFill>
              </a:rPr>
              <a:t>Also available: </a:t>
            </a:r>
          </a:p>
          <a:p>
            <a:pPr algn="l">
              <a:lnSpc>
                <a:spcPct val="80000"/>
              </a:lnSpc>
            </a:pPr>
            <a:r>
              <a:rPr lang="en-US" sz="1600" dirty="0" smtClean="0">
                <a:hlinkClick r:id="rId8"/>
              </a:rPr>
              <a:t>Game 2</a:t>
            </a:r>
            <a:r>
              <a:rPr lang="en-US" sz="1600" dirty="0" smtClean="0"/>
              <a:t>:</a:t>
            </a:r>
          </a:p>
          <a:p>
            <a:pPr algn="l">
              <a:lnSpc>
                <a:spcPct val="80000"/>
              </a:lnSpc>
            </a:pPr>
            <a:r>
              <a:rPr lang="en-US" sz="1400" dirty="0" smtClean="0"/>
              <a:t>Categories: </a:t>
            </a:r>
            <a:r>
              <a:rPr lang="en-US" sz="1400" dirty="0"/>
              <a:t>bonding, substances,  nomenclature, reactions &amp; equation,</a:t>
            </a:r>
            <a:r>
              <a:rPr lang="en-US" sz="1400" dirty="0" smtClean="0"/>
              <a:t> moles &amp; stoichiometry</a:t>
            </a:r>
          </a:p>
          <a:p>
            <a:pPr algn="l">
              <a:lnSpc>
                <a:spcPct val="80000"/>
              </a:lnSpc>
            </a:pPr>
            <a:endParaRPr lang="en-US" sz="1050" dirty="0"/>
          </a:p>
          <a:p>
            <a:pPr algn="l">
              <a:lnSpc>
                <a:spcPct val="80000"/>
              </a:lnSpc>
            </a:pPr>
            <a:r>
              <a:rPr lang="en-US" sz="1600" dirty="0" smtClean="0">
                <a:hlinkClick r:id="rId9"/>
              </a:rPr>
              <a:t>Game 3</a:t>
            </a:r>
            <a:r>
              <a:rPr lang="en-US" sz="1600" dirty="0" smtClean="0"/>
              <a:t>: </a:t>
            </a:r>
          </a:p>
          <a:p>
            <a:pPr algn="l">
              <a:lnSpc>
                <a:spcPct val="80000"/>
              </a:lnSpc>
            </a:pPr>
            <a:r>
              <a:rPr lang="en-US" sz="1400" dirty="0"/>
              <a:t>Categories</a:t>
            </a:r>
            <a:r>
              <a:rPr lang="en-US" sz="1400" dirty="0" smtClean="0"/>
              <a:t>:  kinetics, energy of reactions, equilibrium, entropy, acids, bases and salts</a:t>
            </a:r>
          </a:p>
          <a:p>
            <a:pPr algn="l">
              <a:lnSpc>
                <a:spcPct val="80000"/>
              </a:lnSpc>
            </a:pPr>
            <a:endParaRPr lang="en-US" sz="1400" dirty="0"/>
          </a:p>
          <a:p>
            <a:pPr algn="l">
              <a:lnSpc>
                <a:spcPct val="80000"/>
              </a:lnSpc>
            </a:pPr>
            <a:r>
              <a:rPr lang="en-US" sz="1600" dirty="0" smtClean="0">
                <a:hlinkClick r:id="rId10"/>
              </a:rPr>
              <a:t>Game 4</a:t>
            </a:r>
            <a:r>
              <a:rPr lang="en-US" sz="1600" dirty="0" smtClean="0"/>
              <a:t>:  </a:t>
            </a:r>
            <a:endParaRPr lang="en-US" sz="1600" dirty="0"/>
          </a:p>
          <a:p>
            <a:pPr algn="l">
              <a:lnSpc>
                <a:spcPct val="80000"/>
              </a:lnSpc>
            </a:pPr>
            <a:r>
              <a:rPr lang="en-US" sz="1400" dirty="0" smtClean="0">
                <a:solidFill>
                  <a:srgbClr val="000000"/>
                </a:solidFill>
              </a:rPr>
              <a:t>Categories: redox, </a:t>
            </a:r>
            <a:r>
              <a:rPr lang="en-US" sz="1400" dirty="0" err="1" smtClean="0">
                <a:solidFill>
                  <a:srgbClr val="000000"/>
                </a:solidFill>
              </a:rPr>
              <a:t>electrochem</a:t>
            </a:r>
            <a:r>
              <a:rPr lang="en-US" sz="1400" dirty="0" smtClean="0">
                <a:solidFill>
                  <a:srgbClr val="000000"/>
                </a:solidFill>
              </a:rPr>
              <a:t>, organic </a:t>
            </a:r>
            <a:r>
              <a:rPr lang="en-US" sz="1400" dirty="0" err="1" smtClean="0">
                <a:solidFill>
                  <a:srgbClr val="000000"/>
                </a:solidFill>
              </a:rPr>
              <a:t>chem</a:t>
            </a:r>
            <a:r>
              <a:rPr lang="en-US" sz="1400" dirty="0" smtClean="0">
                <a:solidFill>
                  <a:srgbClr val="000000"/>
                </a:solidFill>
              </a:rPr>
              <a:t>, nuclear </a:t>
            </a:r>
            <a:r>
              <a:rPr lang="en-US" sz="1400" dirty="0" err="1" smtClean="0">
                <a:solidFill>
                  <a:srgbClr val="000000"/>
                </a:solidFill>
              </a:rPr>
              <a:t>chem</a:t>
            </a:r>
            <a:r>
              <a:rPr lang="en-US" sz="1400" dirty="0" smtClean="0">
                <a:solidFill>
                  <a:srgbClr val="000000"/>
                </a:solidFill>
              </a:rPr>
              <a:t>, potpourri</a:t>
            </a:r>
          </a:p>
          <a:p>
            <a:pPr algn="l">
              <a:lnSpc>
                <a:spcPct val="80000"/>
              </a:lnSpc>
            </a:pPr>
            <a:endParaRPr lang="en-US" sz="1800" dirty="0" smtClean="0"/>
          </a:p>
          <a:p>
            <a:pPr algn="l">
              <a:lnSpc>
                <a:spcPct val="80000"/>
              </a:lnSpc>
            </a:pPr>
            <a:r>
              <a:rPr lang="en-US" sz="1600" dirty="0" smtClean="0">
                <a:hlinkClick r:id="rId11"/>
              </a:rPr>
              <a:t>4 Game Pack</a:t>
            </a:r>
            <a:r>
              <a:rPr lang="en-US" sz="1800" dirty="0" smtClean="0"/>
              <a:t>:  </a:t>
            </a:r>
          </a:p>
          <a:p>
            <a:pPr algn="l">
              <a:lnSpc>
                <a:spcPct val="80000"/>
              </a:lnSpc>
            </a:pPr>
            <a:r>
              <a:rPr lang="en-US" sz="1400" dirty="0" smtClean="0"/>
              <a:t>Get all four games for the most complete  and exciting review  for the chemistry Regents exam, and save.</a:t>
            </a:r>
            <a:endParaRPr lang="en-US" sz="1800" dirty="0"/>
          </a:p>
        </p:txBody>
      </p:sp>
    </p:spTree>
    <p:extLst>
      <p:ext uri="{BB962C8B-B14F-4D97-AF65-F5344CB8AC3E}">
        <p14:creationId xmlns:p14="http://schemas.microsoft.com/office/powerpoint/2010/main" val="193992723"/>
      </p:ext>
    </p:extLst>
  </p:cSld>
  <p:clrMapOvr>
    <a:masterClrMapping/>
  </p:clrMapOvr>
  <p:transition spd="slow" advClick="0">
    <p:split orient="vert"/>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24"/>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23"/>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22"/>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21"/>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20"/>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19"/>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18"/>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17"/>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16"/>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15"/>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14"/>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24"/>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31746" name="Rectangle 2">
            <a:hlinkClick r:id="rId5" action="ppaction://hlinksldjump"/>
          </p:cNvPr>
          <p:cNvSpPr>
            <a:spLocks noChangeArrowheads="1"/>
          </p:cNvSpPr>
          <p:nvPr/>
        </p:nvSpPr>
        <p:spPr bwMode="auto">
          <a:xfrm>
            <a:off x="533400" y="971596"/>
            <a:ext cx="8049442" cy="5135939"/>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a:solidFill>
                <a:srgbClr val="000000"/>
              </a:solidFill>
            </a:endParaRPr>
          </a:p>
        </p:txBody>
      </p:sp>
      <p:sp>
        <p:nvSpPr>
          <p:cNvPr id="40" name="Text Box 6"/>
          <p:cNvSpPr txBox="1">
            <a:spLocks noChangeArrowheads="1"/>
          </p:cNvSpPr>
          <p:nvPr/>
        </p:nvSpPr>
        <p:spPr bwMode="auto">
          <a:xfrm>
            <a:off x="-10886" y="0"/>
            <a:ext cx="8164286" cy="954107"/>
          </a:xfrm>
          <a:prstGeom prst="rect">
            <a:avLst/>
          </a:prstGeom>
          <a:solidFill>
            <a:srgbClr val="CCFF33"/>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0">
              <a:defRPr/>
            </a:pPr>
            <a:r>
              <a:rPr lang="en-US" sz="2800" b="1" dirty="0">
                <a:solidFill>
                  <a:srgbClr val="000000"/>
                </a:solidFill>
                <a:latin typeface="Times New Roman"/>
              </a:rPr>
              <a:t>Tables, Diagrams, Graphs</a:t>
            </a:r>
          </a:p>
          <a:p>
            <a:pPr>
              <a:defRPr/>
            </a:pPr>
            <a:endParaRPr lang="en-US" sz="2800" b="1" dirty="0" smtClean="0">
              <a:solidFill>
                <a:srgbClr val="FFFFFF"/>
              </a:solidFill>
            </a:endParaRPr>
          </a:p>
        </p:txBody>
      </p:sp>
      <p:sp>
        <p:nvSpPr>
          <p:cNvPr id="41" name="Rounded Rectangle 40"/>
          <p:cNvSpPr/>
          <p:nvPr/>
        </p:nvSpPr>
        <p:spPr bwMode="auto">
          <a:xfrm>
            <a:off x="7996237" y="-1"/>
            <a:ext cx="1173210" cy="951325"/>
          </a:xfrm>
          <a:prstGeom prst="roundRect">
            <a:avLst/>
          </a:prstGeom>
          <a:solidFill>
            <a:srgbClr val="0066FF"/>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1000</a:t>
            </a:r>
          </a:p>
          <a:p>
            <a:pPr>
              <a:defRPr/>
            </a:pPr>
            <a:r>
              <a:rPr lang="en-US" sz="1400" b="1" dirty="0" smtClean="0">
                <a:solidFill>
                  <a:srgbClr val="FFFFFF"/>
                </a:solidFill>
              </a:rPr>
              <a:t> Points</a:t>
            </a:r>
            <a:endParaRPr lang="en-US" sz="1400" b="1" dirty="0">
              <a:solidFill>
                <a:srgbClr val="FFFFFF"/>
              </a:solidFill>
            </a:endParaRPr>
          </a:p>
        </p:txBody>
      </p:sp>
      <p:sp>
        <p:nvSpPr>
          <p:cNvPr id="2" name="TextBox 1"/>
          <p:cNvSpPr txBox="1"/>
          <p:nvPr/>
        </p:nvSpPr>
        <p:spPr>
          <a:xfrm>
            <a:off x="-152400" y="215776"/>
            <a:ext cx="995024" cy="707886"/>
          </a:xfrm>
          <a:prstGeom prst="rect">
            <a:avLst/>
          </a:prstGeom>
          <a:noFill/>
        </p:spPr>
        <p:txBody>
          <a:bodyPr wrap="square" rtlCol="0">
            <a:spAutoFit/>
          </a:bodyPr>
          <a:lstStyle/>
          <a:p>
            <a:pPr lvl="0"/>
            <a:r>
              <a:rPr lang="en-US" sz="2000" b="1" dirty="0">
                <a:solidFill>
                  <a:srgbClr val="000000"/>
                </a:solidFill>
              </a:rPr>
              <a:t>Jan 2003</a:t>
            </a:r>
          </a:p>
        </p:txBody>
      </p:sp>
      <p:sp>
        <p:nvSpPr>
          <p:cNvPr id="7"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ysClr val="windowText" lastClr="000000"/>
                </a:solidFill>
              </a:rPr>
              <a:t>Timer: Click to  countdown</a:t>
            </a:r>
          </a:p>
        </p:txBody>
      </p:sp>
      <p:sp>
        <p:nvSpPr>
          <p:cNvPr id="11" name="TextBox 3"/>
          <p:cNvSpPr txBox="1">
            <a:spLocks noChangeArrowheads="1"/>
          </p:cNvSpPr>
          <p:nvPr/>
        </p:nvSpPr>
        <p:spPr bwMode="auto">
          <a:xfrm>
            <a:off x="3505200" y="6495634"/>
            <a:ext cx="23622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chemeClr val="bg1"/>
                </a:solidFill>
              </a:rPr>
              <a:t>Click </a:t>
            </a:r>
            <a:r>
              <a:rPr lang="en-US" sz="1600" dirty="0" smtClean="0">
                <a:solidFill>
                  <a:schemeClr val="bg1"/>
                </a:solidFill>
              </a:rPr>
              <a:t>to reveal the answer</a:t>
            </a:r>
            <a:endParaRPr lang="en-US" sz="1600" dirty="0">
              <a:solidFill>
                <a:schemeClr val="bg1"/>
              </a:solidFill>
            </a:endParaRPr>
          </a:p>
        </p:txBody>
      </p:sp>
      <p:sp>
        <p:nvSpPr>
          <p:cNvPr id="12" name="Oval 11"/>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t>Times up</a:t>
            </a:r>
          </a:p>
        </p:txBody>
      </p:sp>
      <p:sp>
        <p:nvSpPr>
          <p:cNvPr id="13" name="Oval 12"/>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1</a:t>
            </a:r>
          </a:p>
        </p:txBody>
      </p:sp>
      <p:sp>
        <p:nvSpPr>
          <p:cNvPr id="14" name="Oval 13"/>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2</a:t>
            </a:r>
          </a:p>
        </p:txBody>
      </p:sp>
      <p:sp>
        <p:nvSpPr>
          <p:cNvPr id="15" name="Oval 14"/>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3</a:t>
            </a:r>
          </a:p>
        </p:txBody>
      </p:sp>
      <p:sp>
        <p:nvSpPr>
          <p:cNvPr id="16" name="Oval 15"/>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4</a:t>
            </a:r>
          </a:p>
        </p:txBody>
      </p:sp>
      <p:sp>
        <p:nvSpPr>
          <p:cNvPr id="17" name="Oval 16"/>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5</a:t>
            </a:r>
          </a:p>
        </p:txBody>
      </p:sp>
      <p:sp>
        <p:nvSpPr>
          <p:cNvPr id="18" name="Oval 17"/>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6</a:t>
            </a:r>
          </a:p>
        </p:txBody>
      </p:sp>
      <p:sp>
        <p:nvSpPr>
          <p:cNvPr id="19" name="Oval 18"/>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7</a:t>
            </a:r>
          </a:p>
        </p:txBody>
      </p:sp>
      <p:sp>
        <p:nvSpPr>
          <p:cNvPr id="20" name="Oval 19"/>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8</a:t>
            </a:r>
          </a:p>
        </p:txBody>
      </p:sp>
      <p:sp>
        <p:nvSpPr>
          <p:cNvPr id="21" name="Oval 20"/>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t>9</a:t>
            </a:r>
          </a:p>
        </p:txBody>
      </p:sp>
      <p:sp>
        <p:nvSpPr>
          <p:cNvPr id="22" name="Oval 2"/>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t>10</a:t>
            </a:r>
          </a:p>
        </p:txBody>
      </p:sp>
      <p:sp>
        <p:nvSpPr>
          <p:cNvPr id="25" name="Right Arrow 24">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
        <p:nvSpPr>
          <p:cNvPr id="26" name="TextBox 2"/>
          <p:cNvSpPr txBox="1">
            <a:spLocks noChangeArrowheads="1"/>
          </p:cNvSpPr>
          <p:nvPr/>
        </p:nvSpPr>
        <p:spPr bwMode="auto">
          <a:xfrm>
            <a:off x="5358783" y="3988322"/>
            <a:ext cx="23201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dirty="0" smtClean="0">
                <a:solidFill>
                  <a:srgbClr val="0066FF"/>
                </a:solidFill>
                <a:latin typeface="NewCaledonia"/>
              </a:rPr>
              <a:t>114 </a:t>
            </a:r>
            <a:r>
              <a:rPr lang="en-US" baseline="30000" dirty="0" smtClean="0">
                <a:solidFill>
                  <a:srgbClr val="0066FF"/>
                </a:solidFill>
                <a:latin typeface="NewCaledonia"/>
              </a:rPr>
              <a:t>o</a:t>
            </a:r>
            <a:r>
              <a:rPr lang="en-US" dirty="0" smtClean="0">
                <a:solidFill>
                  <a:srgbClr val="0066FF"/>
                </a:solidFill>
                <a:latin typeface="NewCaledonia"/>
              </a:rPr>
              <a:t>C + 2</a:t>
            </a:r>
            <a:r>
              <a:rPr lang="en-US" baseline="30000" dirty="0" smtClean="0">
                <a:solidFill>
                  <a:srgbClr val="0066FF"/>
                </a:solidFill>
                <a:latin typeface="NewCaledonia"/>
              </a:rPr>
              <a:t>o</a:t>
            </a:r>
            <a:r>
              <a:rPr lang="en-US" dirty="0" smtClean="0">
                <a:solidFill>
                  <a:srgbClr val="0066FF"/>
                </a:solidFill>
                <a:latin typeface="NewCaledonia"/>
              </a:rPr>
              <a:t>C</a:t>
            </a:r>
            <a:endParaRPr lang="en-US" dirty="0">
              <a:solidFill>
                <a:srgbClr val="0066FF"/>
              </a:solidFill>
            </a:endParaRPr>
          </a:p>
        </p:txBody>
      </p:sp>
      <p:sp>
        <p:nvSpPr>
          <p:cNvPr id="27" name="TextBox 26"/>
          <p:cNvSpPr txBox="1"/>
          <p:nvPr/>
        </p:nvSpPr>
        <p:spPr>
          <a:xfrm>
            <a:off x="4948845" y="2052369"/>
            <a:ext cx="3204555" cy="1323439"/>
          </a:xfrm>
          <a:prstGeom prst="rect">
            <a:avLst/>
          </a:prstGeom>
          <a:solidFill>
            <a:srgbClr val="E1FECE"/>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sz="2000" dirty="0">
                <a:solidFill>
                  <a:schemeClr val="tx1"/>
                </a:solidFill>
                <a:latin typeface="NewCaledonia"/>
              </a:rPr>
              <a:t>At what temperature does liquid </a:t>
            </a:r>
            <a:r>
              <a:rPr lang="en-US" sz="2000" i="1" dirty="0">
                <a:solidFill>
                  <a:schemeClr val="tx1"/>
                </a:solidFill>
                <a:latin typeface="NewCaledonia-Italic"/>
              </a:rPr>
              <a:t>B </a:t>
            </a:r>
            <a:r>
              <a:rPr lang="en-US" sz="2000" dirty="0">
                <a:solidFill>
                  <a:schemeClr val="tx1"/>
                </a:solidFill>
                <a:latin typeface="NewCaledonia"/>
              </a:rPr>
              <a:t>have the same vapor pressure as liquid </a:t>
            </a:r>
            <a:r>
              <a:rPr lang="en-US" sz="2000" i="1" dirty="0">
                <a:solidFill>
                  <a:schemeClr val="tx1"/>
                </a:solidFill>
                <a:latin typeface="NewCaledonia-Italic"/>
              </a:rPr>
              <a:t>A </a:t>
            </a:r>
            <a:r>
              <a:rPr lang="en-US" sz="2000" dirty="0">
                <a:solidFill>
                  <a:schemeClr val="tx1"/>
                </a:solidFill>
                <a:latin typeface="NewCaledonia"/>
              </a:rPr>
              <a:t>at 70°C?</a:t>
            </a:r>
            <a:endParaRPr lang="en-US" sz="2200" dirty="0">
              <a:solidFill>
                <a:schemeClr val="tx1"/>
              </a:solidFill>
            </a:endParaRPr>
          </a:p>
        </p:txBody>
      </p:sp>
      <p:sp>
        <p:nvSpPr>
          <p:cNvPr id="28" name="TextBox 27"/>
          <p:cNvSpPr txBox="1">
            <a:spLocks noChangeArrowheads="1"/>
          </p:cNvSpPr>
          <p:nvPr/>
        </p:nvSpPr>
        <p:spPr bwMode="auto">
          <a:xfrm>
            <a:off x="5206347" y="3886200"/>
            <a:ext cx="2689549" cy="830997"/>
          </a:xfrm>
          <a:prstGeom prst="rect">
            <a:avLst/>
          </a:prstGeom>
          <a:solidFill>
            <a:schemeClr val="accent5">
              <a:lumMod val="20000"/>
              <a:lumOff val="80000"/>
            </a:schemeClr>
          </a:solid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dirty="0" smtClean="0">
              <a:ln>
                <a:solidFill>
                  <a:sysClr val="windowText" lastClr="000000"/>
                </a:solidFill>
              </a:ln>
            </a:endParaRPr>
          </a:p>
          <a:p>
            <a:endParaRPr lang="en-US" dirty="0" smtClean="0">
              <a:ln>
                <a:solidFill>
                  <a:sysClr val="windowText" lastClr="000000"/>
                </a:solidFill>
              </a:ln>
            </a:endParaRPr>
          </a:p>
        </p:txBody>
      </p:sp>
      <p:pic>
        <p:nvPicPr>
          <p:cNvPr id="2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623" y="1752601"/>
            <a:ext cx="4231634" cy="414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 Box 3"/>
          <p:cNvSpPr txBox="1">
            <a:spLocks noChangeArrowheads="1"/>
          </p:cNvSpPr>
          <p:nvPr/>
        </p:nvSpPr>
        <p:spPr bwMode="auto">
          <a:xfrm>
            <a:off x="702618" y="1066800"/>
            <a:ext cx="75269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1800" dirty="0">
                <a:latin typeface="NewCaledonia"/>
              </a:rPr>
              <a:t>Base your answers to questions 68 through 70 on the graph below, which shows the vapor pressure </a:t>
            </a:r>
            <a:r>
              <a:rPr lang="en-US" sz="1800" dirty="0" smtClean="0">
                <a:latin typeface="NewCaledonia"/>
              </a:rPr>
              <a:t>curves for </a:t>
            </a:r>
            <a:r>
              <a:rPr lang="en-US" sz="1800" dirty="0">
                <a:latin typeface="NewCaledonia"/>
              </a:rPr>
              <a:t>liquids </a:t>
            </a:r>
            <a:r>
              <a:rPr lang="en-US" sz="1800" i="1" dirty="0">
                <a:latin typeface="NewCaledonia-Italic"/>
              </a:rPr>
              <a:t>A </a:t>
            </a:r>
            <a:r>
              <a:rPr lang="en-US" sz="1800" dirty="0">
                <a:latin typeface="NewCaledonia"/>
              </a:rPr>
              <a:t>and </a:t>
            </a:r>
            <a:r>
              <a:rPr lang="en-US" sz="1800" i="1" dirty="0">
                <a:latin typeface="NewCaledonia-Italic"/>
              </a:rPr>
              <a:t>B</a:t>
            </a:r>
            <a:r>
              <a:rPr lang="en-US" sz="1800" dirty="0">
                <a:latin typeface="NewCaledonia"/>
              </a:rPr>
              <a:t>.</a:t>
            </a:r>
            <a:endParaRPr lang="en-US" sz="1800" dirty="0"/>
          </a:p>
        </p:txBody>
      </p:sp>
      <p:sp>
        <p:nvSpPr>
          <p:cNvPr id="31" name="TextBox 30"/>
          <p:cNvSpPr txBox="1"/>
          <p:nvPr/>
        </p:nvSpPr>
        <p:spPr>
          <a:xfrm>
            <a:off x="1190118" y="1227939"/>
            <a:ext cx="6887082" cy="3877985"/>
          </a:xfrm>
          <a:prstGeom prst="rect">
            <a:avLst/>
          </a:prstGeom>
          <a:solidFill>
            <a:srgbClr val="0066FF"/>
          </a:solidFill>
        </p:spPr>
        <p:txBody>
          <a:bodyPr wrap="square" rtlCol="0">
            <a:spAutoFit/>
          </a:bodyPr>
          <a:lstStyle/>
          <a:p>
            <a:pPr algn="l">
              <a:lnSpc>
                <a:spcPct val="80000"/>
              </a:lnSpc>
            </a:pPr>
            <a:r>
              <a:rPr lang="en-US" dirty="0" smtClean="0"/>
              <a:t>In this Double Jeopardy Round preview:</a:t>
            </a:r>
          </a:p>
          <a:p>
            <a:pPr algn="l">
              <a:lnSpc>
                <a:spcPct val="80000"/>
              </a:lnSpc>
            </a:pPr>
            <a:r>
              <a:rPr lang="en-US" sz="1800" dirty="0" smtClean="0"/>
              <a:t>Only the 200-point questions are available.</a:t>
            </a:r>
          </a:p>
          <a:p>
            <a:pPr algn="l">
              <a:lnSpc>
                <a:spcPct val="80000"/>
              </a:lnSpc>
            </a:pPr>
            <a:endParaRPr lang="en-US" sz="1100" dirty="0"/>
          </a:p>
          <a:p>
            <a:pPr algn="l">
              <a:lnSpc>
                <a:spcPct val="80000"/>
              </a:lnSpc>
            </a:pPr>
            <a:r>
              <a:rPr lang="en-US" sz="1800" dirty="0" smtClean="0"/>
              <a:t>The rest of the questions are available with purchase.</a:t>
            </a:r>
          </a:p>
          <a:p>
            <a:pPr algn="l">
              <a:lnSpc>
                <a:spcPct val="80000"/>
              </a:lnSpc>
            </a:pPr>
            <a:endParaRPr lang="en-US" sz="1100" dirty="0"/>
          </a:p>
          <a:p>
            <a:pPr algn="l">
              <a:lnSpc>
                <a:spcPct val="80000"/>
              </a:lnSpc>
            </a:pPr>
            <a:r>
              <a:rPr lang="en-US" sz="1800" dirty="0" smtClean="0">
                <a:hlinkClick r:id="rId8"/>
              </a:rPr>
              <a:t>Game 1</a:t>
            </a:r>
            <a:r>
              <a:rPr lang="en-US" sz="1800" dirty="0" smtClean="0"/>
              <a:t>: Purchase  the full version of this  Game from </a:t>
            </a:r>
            <a:r>
              <a:rPr lang="en-US" sz="1800" dirty="0" err="1" smtClean="0"/>
              <a:t>TpT</a:t>
            </a:r>
            <a:endParaRPr lang="en-US" sz="1800" dirty="0" smtClean="0"/>
          </a:p>
          <a:p>
            <a:pPr algn="l">
              <a:lnSpc>
                <a:spcPct val="80000"/>
              </a:lnSpc>
            </a:pPr>
            <a:endParaRPr lang="en-US" sz="1100" dirty="0" smtClean="0"/>
          </a:p>
          <a:p>
            <a:pPr algn="l">
              <a:lnSpc>
                <a:spcPct val="80000"/>
              </a:lnSpc>
            </a:pPr>
            <a:r>
              <a:rPr lang="en-US" sz="1800" dirty="0" smtClean="0">
                <a:solidFill>
                  <a:srgbClr val="FF0000"/>
                </a:solidFill>
              </a:rPr>
              <a:t>Also available: </a:t>
            </a:r>
          </a:p>
          <a:p>
            <a:pPr algn="l">
              <a:lnSpc>
                <a:spcPct val="80000"/>
              </a:lnSpc>
            </a:pPr>
            <a:r>
              <a:rPr lang="en-US" sz="1600" dirty="0" smtClean="0">
                <a:hlinkClick r:id="rId9"/>
              </a:rPr>
              <a:t>Game 2</a:t>
            </a:r>
            <a:r>
              <a:rPr lang="en-US" sz="1600" dirty="0" smtClean="0"/>
              <a:t>:</a:t>
            </a:r>
          </a:p>
          <a:p>
            <a:pPr algn="l">
              <a:lnSpc>
                <a:spcPct val="80000"/>
              </a:lnSpc>
            </a:pPr>
            <a:r>
              <a:rPr lang="en-US" sz="1400" dirty="0" smtClean="0"/>
              <a:t>Categories: </a:t>
            </a:r>
            <a:r>
              <a:rPr lang="en-US" sz="1400" dirty="0"/>
              <a:t>bonding, substances,  nomenclature, reactions &amp; equation,</a:t>
            </a:r>
            <a:r>
              <a:rPr lang="en-US" sz="1400" dirty="0" smtClean="0"/>
              <a:t> moles &amp; stoichiometry</a:t>
            </a:r>
          </a:p>
          <a:p>
            <a:pPr algn="l">
              <a:lnSpc>
                <a:spcPct val="80000"/>
              </a:lnSpc>
            </a:pPr>
            <a:endParaRPr lang="en-US" sz="1050" dirty="0"/>
          </a:p>
          <a:p>
            <a:pPr algn="l">
              <a:lnSpc>
                <a:spcPct val="80000"/>
              </a:lnSpc>
            </a:pPr>
            <a:r>
              <a:rPr lang="en-US" sz="1600" dirty="0" smtClean="0">
                <a:hlinkClick r:id="rId10"/>
              </a:rPr>
              <a:t>Game 3</a:t>
            </a:r>
            <a:r>
              <a:rPr lang="en-US" sz="1600" dirty="0" smtClean="0"/>
              <a:t>: </a:t>
            </a:r>
          </a:p>
          <a:p>
            <a:pPr algn="l">
              <a:lnSpc>
                <a:spcPct val="80000"/>
              </a:lnSpc>
            </a:pPr>
            <a:r>
              <a:rPr lang="en-US" sz="1400" dirty="0"/>
              <a:t>Categories</a:t>
            </a:r>
            <a:r>
              <a:rPr lang="en-US" sz="1400" dirty="0" smtClean="0"/>
              <a:t>:  kinetics, energy of reactions, equilibrium, entropy, acids, bases and salts</a:t>
            </a:r>
          </a:p>
          <a:p>
            <a:pPr algn="l">
              <a:lnSpc>
                <a:spcPct val="80000"/>
              </a:lnSpc>
            </a:pPr>
            <a:endParaRPr lang="en-US" sz="1400" dirty="0"/>
          </a:p>
          <a:p>
            <a:pPr algn="l">
              <a:lnSpc>
                <a:spcPct val="80000"/>
              </a:lnSpc>
            </a:pPr>
            <a:r>
              <a:rPr lang="en-US" sz="1600" dirty="0" smtClean="0">
                <a:hlinkClick r:id="rId11"/>
              </a:rPr>
              <a:t>Game 4</a:t>
            </a:r>
            <a:r>
              <a:rPr lang="en-US" sz="1600" dirty="0" smtClean="0"/>
              <a:t>:  </a:t>
            </a:r>
            <a:endParaRPr lang="en-US" sz="1600" dirty="0"/>
          </a:p>
          <a:p>
            <a:pPr algn="l">
              <a:lnSpc>
                <a:spcPct val="80000"/>
              </a:lnSpc>
            </a:pPr>
            <a:r>
              <a:rPr lang="en-US" sz="1400" dirty="0" smtClean="0">
                <a:solidFill>
                  <a:srgbClr val="000000"/>
                </a:solidFill>
              </a:rPr>
              <a:t>Categories: redox, </a:t>
            </a:r>
            <a:r>
              <a:rPr lang="en-US" sz="1400" dirty="0" err="1" smtClean="0">
                <a:solidFill>
                  <a:srgbClr val="000000"/>
                </a:solidFill>
              </a:rPr>
              <a:t>electrochem</a:t>
            </a:r>
            <a:r>
              <a:rPr lang="en-US" sz="1400" dirty="0" smtClean="0">
                <a:solidFill>
                  <a:srgbClr val="000000"/>
                </a:solidFill>
              </a:rPr>
              <a:t>, organic </a:t>
            </a:r>
            <a:r>
              <a:rPr lang="en-US" sz="1400" dirty="0" err="1" smtClean="0">
                <a:solidFill>
                  <a:srgbClr val="000000"/>
                </a:solidFill>
              </a:rPr>
              <a:t>chem</a:t>
            </a:r>
            <a:r>
              <a:rPr lang="en-US" sz="1400" dirty="0" smtClean="0">
                <a:solidFill>
                  <a:srgbClr val="000000"/>
                </a:solidFill>
              </a:rPr>
              <a:t>, nuclear </a:t>
            </a:r>
            <a:r>
              <a:rPr lang="en-US" sz="1400" dirty="0" err="1" smtClean="0">
                <a:solidFill>
                  <a:srgbClr val="000000"/>
                </a:solidFill>
              </a:rPr>
              <a:t>chem</a:t>
            </a:r>
            <a:r>
              <a:rPr lang="en-US" sz="1400" dirty="0" smtClean="0">
                <a:solidFill>
                  <a:srgbClr val="000000"/>
                </a:solidFill>
              </a:rPr>
              <a:t>, potpourri</a:t>
            </a:r>
          </a:p>
          <a:p>
            <a:pPr algn="l">
              <a:lnSpc>
                <a:spcPct val="80000"/>
              </a:lnSpc>
            </a:pPr>
            <a:endParaRPr lang="en-US" sz="1800" dirty="0" smtClean="0"/>
          </a:p>
          <a:p>
            <a:pPr algn="l">
              <a:lnSpc>
                <a:spcPct val="80000"/>
              </a:lnSpc>
            </a:pPr>
            <a:r>
              <a:rPr lang="en-US" sz="1600" dirty="0" smtClean="0">
                <a:hlinkClick r:id="rId12"/>
              </a:rPr>
              <a:t>4 Game Pack</a:t>
            </a:r>
            <a:r>
              <a:rPr lang="en-US" sz="1800" dirty="0" smtClean="0"/>
              <a:t>:  </a:t>
            </a:r>
          </a:p>
          <a:p>
            <a:pPr algn="l">
              <a:lnSpc>
                <a:spcPct val="80000"/>
              </a:lnSpc>
            </a:pPr>
            <a:r>
              <a:rPr lang="en-US" sz="1400" dirty="0" smtClean="0"/>
              <a:t>Get all four games for the most complete  and exciting review  for the chemistry Regents exam, and save.</a:t>
            </a:r>
            <a:endParaRPr lang="en-US" sz="1800" dirty="0"/>
          </a:p>
        </p:txBody>
      </p:sp>
    </p:spTree>
    <p:extLst>
      <p:ext uri="{BB962C8B-B14F-4D97-AF65-F5344CB8AC3E}">
        <p14:creationId xmlns:p14="http://schemas.microsoft.com/office/powerpoint/2010/main" val="1049165226"/>
      </p:ext>
    </p:extLst>
  </p:cSld>
  <p:clrMapOvr>
    <a:masterClrMapping/>
  </p:clrMapOvr>
  <p:transition spd="slow" advClick="0">
    <p:blinds dir="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25"/>
                                        </p:tgtEl>
                                        <p:attrNameLst>
                                          <p:attrName>style.visibility</p:attrName>
                                        </p:attrNameLst>
                                      </p:cBhvr>
                                      <p:to>
                                        <p:strVal val="visible"/>
                                      </p:to>
                                    </p:set>
                                  </p:childTnLst>
                                </p:cTn>
                              </p:par>
                            </p:childTnLst>
                          </p:cTn>
                        </p:par>
                        <p:par>
                          <p:cTn id="7" fill="hold">
                            <p:stCondLst>
                              <p:cond delay="1250"/>
                            </p:stCondLst>
                            <p:childTnLst>
                              <p:par>
                                <p:cTn id="8" presetID="53" presetClass="entr" presetSubtype="16" fill="hold" grpId="0" nodeType="afterEffect">
                                  <p:stCondLst>
                                    <p:cond delay="750"/>
                                  </p:stCondLst>
                                  <p:childTnLst>
                                    <p:set>
                                      <p:cBhvr>
                                        <p:cTn id="9" dur="1" fill="hold">
                                          <p:stCondLst>
                                            <p:cond delay="0"/>
                                          </p:stCondLst>
                                        </p:cTn>
                                        <p:tgtEl>
                                          <p:spTgt spid="27"/>
                                        </p:tgtEl>
                                        <p:attrNameLst>
                                          <p:attrName>style.visibility</p:attrName>
                                        </p:attrNameLst>
                                      </p:cBhvr>
                                      <p:to>
                                        <p:strVal val="visible"/>
                                      </p:to>
                                    </p:set>
                                    <p:anim calcmode="lin" valueType="num">
                                      <p:cBhvr>
                                        <p:cTn id="10" dur="750" fill="hold"/>
                                        <p:tgtEl>
                                          <p:spTgt spid="27"/>
                                        </p:tgtEl>
                                        <p:attrNameLst>
                                          <p:attrName>ppt_w</p:attrName>
                                        </p:attrNameLst>
                                      </p:cBhvr>
                                      <p:tavLst>
                                        <p:tav tm="0">
                                          <p:val>
                                            <p:fltVal val="0"/>
                                          </p:val>
                                        </p:tav>
                                        <p:tav tm="100000">
                                          <p:val>
                                            <p:strVal val="#ppt_w"/>
                                          </p:val>
                                        </p:tav>
                                      </p:tavLst>
                                    </p:anim>
                                    <p:anim calcmode="lin" valueType="num">
                                      <p:cBhvr>
                                        <p:cTn id="11" dur="750" fill="hold"/>
                                        <p:tgtEl>
                                          <p:spTgt spid="27"/>
                                        </p:tgtEl>
                                        <p:attrNameLst>
                                          <p:attrName>ppt_h</p:attrName>
                                        </p:attrNameLst>
                                      </p:cBhvr>
                                      <p:tavLst>
                                        <p:tav tm="0">
                                          <p:val>
                                            <p:fltVal val="0"/>
                                          </p:val>
                                        </p:tav>
                                        <p:tav tm="100000">
                                          <p:val>
                                            <p:strVal val="#ppt_h"/>
                                          </p:val>
                                        </p:tav>
                                      </p:tavLst>
                                    </p:anim>
                                    <p:animEffect transition="in" filter="fade">
                                      <p:cBhvr>
                                        <p:cTn id="12"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2"/>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clickEffect">
                                  <p:stCondLst>
                                    <p:cond delay="1000"/>
                                  </p:stCondLst>
                                  <p:childTnLst>
                                    <p:set>
                                      <p:cBhvr>
                                        <p:cTn id="17" dur="1" fill="hold">
                                          <p:stCondLst>
                                            <p:cond delay="0"/>
                                          </p:stCondLst>
                                        </p:cTn>
                                        <p:tgtEl>
                                          <p:spTgt spid="22"/>
                                        </p:tgtEl>
                                        <p:attrNameLst>
                                          <p:attrName>style.visibility</p:attrName>
                                        </p:attrNameLst>
                                      </p:cBhvr>
                                      <p:to>
                                        <p:strVal val="hidden"/>
                                      </p:to>
                                    </p:set>
                                  </p:childTnLst>
                                </p:cTn>
                              </p:par>
                            </p:childTnLst>
                          </p:cTn>
                        </p:par>
                        <p:par>
                          <p:cTn id="18" fill="hold">
                            <p:stCondLst>
                              <p:cond delay="1000"/>
                            </p:stCondLst>
                            <p:childTnLst>
                              <p:par>
                                <p:cTn id="19" presetID="1" presetClass="exit" presetSubtype="0" fill="hold" grpId="0" nodeType="afterEffect">
                                  <p:stCondLst>
                                    <p:cond delay="1000"/>
                                  </p:stCondLst>
                                  <p:childTnLst>
                                    <p:set>
                                      <p:cBhvr>
                                        <p:cTn id="20" dur="1" fill="hold">
                                          <p:stCondLst>
                                            <p:cond delay="0"/>
                                          </p:stCondLst>
                                        </p:cTn>
                                        <p:tgtEl>
                                          <p:spTgt spid="21"/>
                                        </p:tgtEl>
                                        <p:attrNameLst>
                                          <p:attrName>style.visibility</p:attrName>
                                        </p:attrNameLst>
                                      </p:cBhvr>
                                      <p:to>
                                        <p:strVal val="hidden"/>
                                      </p:to>
                                    </p:set>
                                  </p:childTnLst>
                                </p:cTn>
                              </p:par>
                            </p:childTnLst>
                          </p:cTn>
                        </p:par>
                        <p:par>
                          <p:cTn id="21" fill="hold">
                            <p:stCondLst>
                              <p:cond delay="2000"/>
                            </p:stCondLst>
                            <p:childTnLst>
                              <p:par>
                                <p:cTn id="22" presetID="1" presetClass="exit" presetSubtype="0" fill="hold" grpId="0" nodeType="afterEffect">
                                  <p:stCondLst>
                                    <p:cond delay="1000"/>
                                  </p:stCondLst>
                                  <p:childTnLst>
                                    <p:set>
                                      <p:cBhvr>
                                        <p:cTn id="23" dur="1" fill="hold">
                                          <p:stCondLst>
                                            <p:cond delay="0"/>
                                          </p:stCondLst>
                                        </p:cTn>
                                        <p:tgtEl>
                                          <p:spTgt spid="20"/>
                                        </p:tgtEl>
                                        <p:attrNameLst>
                                          <p:attrName>style.visibility</p:attrName>
                                        </p:attrNameLst>
                                      </p:cBhvr>
                                      <p:to>
                                        <p:strVal val="hidden"/>
                                      </p:to>
                                    </p:set>
                                  </p:childTnLst>
                                </p:cTn>
                              </p:par>
                            </p:childTnLst>
                          </p:cTn>
                        </p:par>
                        <p:par>
                          <p:cTn id="24" fill="hold">
                            <p:stCondLst>
                              <p:cond delay="3000"/>
                            </p:stCondLst>
                            <p:childTnLst>
                              <p:par>
                                <p:cTn id="25" presetID="1" presetClass="exit" presetSubtype="0" fill="hold" grpId="0" nodeType="afterEffect">
                                  <p:stCondLst>
                                    <p:cond delay="1000"/>
                                  </p:stCondLst>
                                  <p:childTnLst>
                                    <p:set>
                                      <p:cBhvr>
                                        <p:cTn id="26" dur="1" fill="hold">
                                          <p:stCondLst>
                                            <p:cond delay="0"/>
                                          </p:stCondLst>
                                        </p:cTn>
                                        <p:tgtEl>
                                          <p:spTgt spid="19"/>
                                        </p:tgtEl>
                                        <p:attrNameLst>
                                          <p:attrName>style.visibility</p:attrName>
                                        </p:attrNameLst>
                                      </p:cBhvr>
                                      <p:to>
                                        <p:strVal val="hidden"/>
                                      </p:to>
                                    </p:set>
                                  </p:childTnLst>
                                </p:cTn>
                              </p:par>
                            </p:childTnLst>
                          </p:cTn>
                        </p:par>
                        <p:par>
                          <p:cTn id="27" fill="hold">
                            <p:stCondLst>
                              <p:cond delay="4000"/>
                            </p:stCondLst>
                            <p:childTnLst>
                              <p:par>
                                <p:cTn id="28" presetID="1" presetClass="exit" presetSubtype="0" fill="hold" grpId="0" nodeType="afterEffect">
                                  <p:stCondLst>
                                    <p:cond delay="1000"/>
                                  </p:stCondLst>
                                  <p:childTnLst>
                                    <p:set>
                                      <p:cBhvr>
                                        <p:cTn id="29" dur="1" fill="hold">
                                          <p:stCondLst>
                                            <p:cond delay="0"/>
                                          </p:stCondLst>
                                        </p:cTn>
                                        <p:tgtEl>
                                          <p:spTgt spid="18"/>
                                        </p:tgtEl>
                                        <p:attrNameLst>
                                          <p:attrName>style.visibility</p:attrName>
                                        </p:attrNameLst>
                                      </p:cBhvr>
                                      <p:to>
                                        <p:strVal val="hidden"/>
                                      </p:to>
                                    </p:set>
                                  </p:childTnLst>
                                </p:cTn>
                              </p:par>
                            </p:childTnLst>
                          </p:cTn>
                        </p:par>
                        <p:par>
                          <p:cTn id="30" fill="hold">
                            <p:stCondLst>
                              <p:cond delay="5000"/>
                            </p:stCondLst>
                            <p:childTnLst>
                              <p:par>
                                <p:cTn id="31" presetID="1" presetClass="exit" presetSubtype="0" fill="hold" grpId="0" nodeType="afterEffect">
                                  <p:stCondLst>
                                    <p:cond delay="1000"/>
                                  </p:stCondLst>
                                  <p:childTnLst>
                                    <p:set>
                                      <p:cBhvr>
                                        <p:cTn id="32" dur="1" fill="hold">
                                          <p:stCondLst>
                                            <p:cond delay="0"/>
                                          </p:stCondLst>
                                        </p:cTn>
                                        <p:tgtEl>
                                          <p:spTgt spid="17"/>
                                        </p:tgtEl>
                                        <p:attrNameLst>
                                          <p:attrName>style.visibility</p:attrName>
                                        </p:attrNameLst>
                                      </p:cBhvr>
                                      <p:to>
                                        <p:strVal val="hidden"/>
                                      </p:to>
                                    </p:set>
                                  </p:childTnLst>
                                </p:cTn>
                              </p:par>
                            </p:childTnLst>
                          </p:cTn>
                        </p:par>
                        <p:par>
                          <p:cTn id="33" fill="hold">
                            <p:stCondLst>
                              <p:cond delay="6000"/>
                            </p:stCondLst>
                            <p:childTnLst>
                              <p:par>
                                <p:cTn id="34" presetID="1" presetClass="exit" presetSubtype="0" fill="hold" grpId="0" nodeType="afterEffect">
                                  <p:stCondLst>
                                    <p:cond delay="1000"/>
                                  </p:stCondLst>
                                  <p:childTnLst>
                                    <p:set>
                                      <p:cBhvr>
                                        <p:cTn id="35" dur="1" fill="hold">
                                          <p:stCondLst>
                                            <p:cond delay="0"/>
                                          </p:stCondLst>
                                        </p:cTn>
                                        <p:tgtEl>
                                          <p:spTgt spid="16"/>
                                        </p:tgtEl>
                                        <p:attrNameLst>
                                          <p:attrName>style.visibility</p:attrName>
                                        </p:attrNameLst>
                                      </p:cBhvr>
                                      <p:to>
                                        <p:strVal val="hidden"/>
                                      </p:to>
                                    </p:set>
                                  </p:childTnLst>
                                </p:cTn>
                              </p:par>
                            </p:childTnLst>
                          </p:cTn>
                        </p:par>
                        <p:par>
                          <p:cTn id="36" fill="hold">
                            <p:stCondLst>
                              <p:cond delay="7000"/>
                            </p:stCondLst>
                            <p:childTnLst>
                              <p:par>
                                <p:cTn id="37" presetID="1" presetClass="exit" presetSubtype="0" fill="hold" grpId="0" nodeType="afterEffect">
                                  <p:stCondLst>
                                    <p:cond delay="1000"/>
                                  </p:stCondLst>
                                  <p:childTnLst>
                                    <p:set>
                                      <p:cBhvr>
                                        <p:cTn id="38" dur="1" fill="hold">
                                          <p:stCondLst>
                                            <p:cond delay="0"/>
                                          </p:stCondLst>
                                        </p:cTn>
                                        <p:tgtEl>
                                          <p:spTgt spid="15"/>
                                        </p:tgtEl>
                                        <p:attrNameLst>
                                          <p:attrName>style.visibility</p:attrName>
                                        </p:attrNameLst>
                                      </p:cBhvr>
                                      <p:to>
                                        <p:strVal val="hidden"/>
                                      </p:to>
                                    </p:set>
                                  </p:childTnLst>
                                </p:cTn>
                              </p:par>
                            </p:childTnLst>
                          </p:cTn>
                        </p:par>
                        <p:par>
                          <p:cTn id="39" fill="hold">
                            <p:stCondLst>
                              <p:cond delay="8000"/>
                            </p:stCondLst>
                            <p:childTnLst>
                              <p:par>
                                <p:cTn id="40" presetID="1" presetClass="exit" presetSubtype="0" fill="hold" grpId="0" nodeType="afterEffect">
                                  <p:stCondLst>
                                    <p:cond delay="1000"/>
                                  </p:stCondLst>
                                  <p:childTnLst>
                                    <p:set>
                                      <p:cBhvr>
                                        <p:cTn id="41" dur="1" fill="hold">
                                          <p:stCondLst>
                                            <p:cond delay="0"/>
                                          </p:stCondLst>
                                        </p:cTn>
                                        <p:tgtEl>
                                          <p:spTgt spid="14"/>
                                        </p:tgtEl>
                                        <p:attrNameLst>
                                          <p:attrName>style.visibility</p:attrName>
                                        </p:attrNameLst>
                                      </p:cBhvr>
                                      <p:to>
                                        <p:strVal val="hidden"/>
                                      </p:to>
                                    </p:set>
                                  </p:childTnLst>
                                </p:cTn>
                              </p:par>
                            </p:childTnLst>
                          </p:cTn>
                        </p:par>
                        <p:par>
                          <p:cTn id="42" fill="hold">
                            <p:stCondLst>
                              <p:cond delay="9000"/>
                            </p:stCondLst>
                            <p:childTnLst>
                              <p:par>
                                <p:cTn id="43" presetID="1" presetClass="exit" presetSubtype="0" fill="hold" grpId="0" nodeType="afterEffect">
                                  <p:stCondLst>
                                    <p:cond delay="1000"/>
                                  </p:stCondLst>
                                  <p:childTnLst>
                                    <p:set>
                                      <p:cBhvr>
                                        <p:cTn id="44" dur="1" fill="hold">
                                          <p:stCondLst>
                                            <p:cond delay="0"/>
                                          </p:stCondLst>
                                        </p:cTn>
                                        <p:tgtEl>
                                          <p:spTgt spid="13"/>
                                        </p:tgtEl>
                                        <p:attrNameLst>
                                          <p:attrName>style.visibility</p:attrName>
                                        </p:attrNameLst>
                                      </p:cBhvr>
                                      <p:to>
                                        <p:strVal val="hidden"/>
                                      </p:to>
                                    </p:set>
                                  </p:childTnLst>
                                </p:cTn>
                              </p:par>
                              <p:par>
                                <p:cTn id="45" presetID="10" presetClass="emph" presetSubtype="0" fill="hold" grpId="0" nodeType="withEffect">
                                  <p:stCondLst>
                                    <p:cond delay="1000"/>
                                  </p:stCondLst>
                                  <p:childTnLst>
                                    <p:anim calcmode="discrete" valueType="str">
                                      <p:cBhvr override="childStyle">
                                        <p:cTn id="46" dur="2000" fill="hold"/>
                                        <p:tgtEl>
                                          <p:spTgt spid="1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45"/>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22"/>
                  </p:tgtEl>
                </p:cond>
              </p:nextCondLst>
            </p:seq>
            <p:seq concurrent="1" nextAc="seek">
              <p:cTn id="47" restart="whenNotActive" fill="hold" evtFilter="cancelBubble" nodeType="interactiveSeq">
                <p:stCondLst>
                  <p:cond evt="onClick" delay="0">
                    <p:tgtEl>
                      <p:spTgt spid="11"/>
                    </p:tgtEl>
                  </p:cond>
                </p:stCondLst>
                <p:endSync evt="end" delay="0">
                  <p:rtn val="all"/>
                </p:endSync>
                <p:childTnLst>
                  <p:par>
                    <p:cTn id="48" fill="hold">
                      <p:stCondLst>
                        <p:cond delay="0"/>
                      </p:stCondLst>
                      <p:childTnLst>
                        <p:par>
                          <p:cTn id="49" fill="hold">
                            <p:stCondLst>
                              <p:cond delay="0"/>
                            </p:stCondLst>
                            <p:childTnLst>
                              <p:par>
                                <p:cTn id="50" presetID="6" presetClass="exit" presetSubtype="32" fill="hold" grpId="0" nodeType="clickEffect">
                                  <p:stCondLst>
                                    <p:cond delay="0"/>
                                  </p:stCondLst>
                                  <p:childTnLst>
                                    <p:animEffect transition="out" filter="circle(out)">
                                      <p:cBhvr>
                                        <p:cTn id="51" dur="1000"/>
                                        <p:tgtEl>
                                          <p:spTgt spid="28"/>
                                        </p:tgtEl>
                                      </p:cBhvr>
                                    </p:animEffect>
                                    <p:set>
                                      <p:cBhvr>
                                        <p:cTn id="52"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5" grpId="0" animBg="1"/>
      <p:bldP spid="27" grpId="0" animBg="1"/>
      <p:bldP spid="2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hlinkClick r:id="rId4" action="ppaction://hlinksldjump"/>
          </p:cNvPr>
          <p:cNvSpPr>
            <a:spLocks noChangeArrowheads="1"/>
          </p:cNvSpPr>
          <p:nvPr/>
        </p:nvSpPr>
        <p:spPr bwMode="auto">
          <a:xfrm>
            <a:off x="31102" y="-52873"/>
            <a:ext cx="9144000" cy="6858000"/>
          </a:xfrm>
          <a:prstGeom prst="rect">
            <a:avLst/>
          </a:prstGeom>
          <a:solidFill>
            <a:srgbClr val="FF33CC"/>
          </a:solidFill>
          <a:ln w="9525">
            <a:solidFill>
              <a:schemeClr val="tx1"/>
            </a:solidFill>
            <a:miter lim="800000"/>
            <a:headEnd/>
            <a:tailEnd/>
          </a:ln>
        </p:spPr>
        <p:txBody>
          <a:bodyPr wrap="none" anchor="ctr"/>
          <a:lstStyle/>
          <a:p>
            <a:endParaRPr lang="en-US">
              <a:solidFill>
                <a:srgbClr val="000000"/>
              </a:solidFill>
            </a:endParaRPr>
          </a:p>
        </p:txBody>
      </p:sp>
      <p:sp>
        <p:nvSpPr>
          <p:cNvPr id="32774" name="TextBox 21">
            <a:hlinkClick r:id="rId5" action="ppaction://hlinksldjump"/>
          </p:cNvPr>
          <p:cNvSpPr>
            <a:spLocks noChangeArrowheads="1"/>
          </p:cNvSpPr>
          <p:nvPr/>
        </p:nvSpPr>
        <p:spPr bwMode="auto">
          <a:xfrm>
            <a:off x="1106294" y="1865531"/>
            <a:ext cx="6705600" cy="1631216"/>
          </a:xfrm>
          <a:prstGeom prst="rect">
            <a:avLst/>
          </a:prstGeom>
          <a:ln w="76200">
            <a:solidFill>
              <a:srgbClr val="0066FF"/>
            </a:solidFill>
          </a:ln>
          <a:extLst/>
        </p:spPr>
        <p:style>
          <a:lnRef idx="2">
            <a:schemeClr val="accent1"/>
          </a:lnRef>
          <a:fillRef idx="1">
            <a:schemeClr val="lt1"/>
          </a:fillRef>
          <a:effectRef idx="0">
            <a:schemeClr val="accent1"/>
          </a:effectRef>
          <a:fontRef idx="minor">
            <a:schemeClr val="dk1"/>
          </a:fontRef>
        </p:style>
        <p:txBody>
          <a:bodyPr wrap="square">
            <a:spAutoFit/>
          </a:bodyPr>
          <a:lstStyle/>
          <a:p>
            <a:endParaRPr lang="en-US" sz="3600" dirty="0" smtClean="0">
              <a:solidFill>
                <a:srgbClr val="000000"/>
              </a:solidFill>
            </a:endParaRPr>
          </a:p>
          <a:p>
            <a:r>
              <a:rPr lang="en-US" sz="3600" dirty="0" smtClean="0">
                <a:latin typeface="NewCaledonia-Italic"/>
              </a:rPr>
              <a:t>Heat</a:t>
            </a:r>
            <a:endParaRPr lang="en-US" sz="3600" dirty="0" smtClean="0">
              <a:solidFill>
                <a:srgbClr val="FFFF00"/>
              </a:solidFill>
            </a:endParaRPr>
          </a:p>
          <a:p>
            <a:endParaRPr lang="en-US" sz="2800" dirty="0">
              <a:solidFill>
                <a:srgbClr val="FFFF00"/>
              </a:solidFill>
            </a:endParaRPr>
          </a:p>
        </p:txBody>
      </p:sp>
      <p:sp>
        <p:nvSpPr>
          <p:cNvPr id="32775" name="TextBox 1"/>
          <p:cNvSpPr txBox="1">
            <a:spLocks noChangeArrowheads="1"/>
          </p:cNvSpPr>
          <p:nvPr/>
        </p:nvSpPr>
        <p:spPr bwMode="auto">
          <a:xfrm>
            <a:off x="1603310" y="4794742"/>
            <a:ext cx="6248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800" dirty="0">
                <a:solidFill>
                  <a:srgbClr val="FFFFFF"/>
                </a:solidFill>
              </a:rPr>
              <a:t>Please record </a:t>
            </a:r>
            <a:r>
              <a:rPr lang="en-US" sz="2800" b="1" dirty="0">
                <a:solidFill>
                  <a:srgbClr val="FFFFFF"/>
                </a:solidFill>
              </a:rPr>
              <a:t>your</a:t>
            </a:r>
            <a:r>
              <a:rPr lang="en-US" sz="2800" dirty="0">
                <a:solidFill>
                  <a:srgbClr val="FFFFFF"/>
                </a:solidFill>
              </a:rPr>
              <a:t> </a:t>
            </a:r>
            <a:r>
              <a:rPr lang="en-US" sz="2800" dirty="0" smtClean="0">
                <a:solidFill>
                  <a:srgbClr val="FFFFFF"/>
                </a:solidFill>
              </a:rPr>
              <a:t>wager and answer on a piece of paper.</a:t>
            </a:r>
            <a:endParaRPr lang="en-US" dirty="0">
              <a:solidFill>
                <a:srgbClr val="000000"/>
              </a:solidFill>
            </a:endParaRPr>
          </a:p>
        </p:txBody>
      </p:sp>
      <p:sp>
        <p:nvSpPr>
          <p:cNvPr id="32776" name="TextBox 2"/>
          <p:cNvSpPr txBox="1">
            <a:spLocks noChangeArrowheads="1"/>
          </p:cNvSpPr>
          <p:nvPr/>
        </p:nvSpPr>
        <p:spPr bwMode="auto">
          <a:xfrm>
            <a:off x="3202733" y="3657600"/>
            <a:ext cx="274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solidFill>
                  <a:srgbClr val="FFFFFF"/>
                </a:solidFill>
              </a:rPr>
              <a:t>Click to go to question</a:t>
            </a:r>
          </a:p>
        </p:txBody>
      </p:sp>
      <p:sp>
        <p:nvSpPr>
          <p:cNvPr id="9" name="Text Box 6"/>
          <p:cNvSpPr txBox="1">
            <a:spLocks noChangeArrowheads="1"/>
          </p:cNvSpPr>
          <p:nvPr/>
        </p:nvSpPr>
        <p:spPr bwMode="auto">
          <a:xfrm>
            <a:off x="22678" y="-76200"/>
            <a:ext cx="9165772" cy="861774"/>
          </a:xfrm>
          <a:prstGeom prst="rect">
            <a:avLst/>
          </a:prstGeom>
          <a:solidFill>
            <a:srgbClr val="FF33CC"/>
          </a:solidFill>
          <a:ln/>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3600" b="1" dirty="0">
                <a:solidFill>
                  <a:srgbClr val="000000"/>
                </a:solidFill>
              </a:rPr>
              <a:t>Final </a:t>
            </a:r>
            <a:r>
              <a:rPr lang="en-US" sz="3600" b="1" dirty="0" smtClean="0">
                <a:solidFill>
                  <a:srgbClr val="000000"/>
                </a:solidFill>
              </a:rPr>
              <a:t>Jeopardy</a:t>
            </a:r>
            <a:endParaRPr lang="en-US" sz="1800" b="1" dirty="0" smtClean="0">
              <a:solidFill>
                <a:srgbClr val="000000"/>
              </a:solidFill>
            </a:endParaRPr>
          </a:p>
          <a:p>
            <a:pPr>
              <a:defRPr/>
            </a:pPr>
            <a:endParaRPr lang="en-US" sz="1400" dirty="0">
              <a:solidFill>
                <a:srgbClr val="000000"/>
              </a:solidFill>
            </a:endParaRPr>
          </a:p>
        </p:txBody>
      </p:sp>
      <p:sp>
        <p:nvSpPr>
          <p:cNvPr id="32773" name="Text Box 3"/>
          <p:cNvSpPr txBox="1">
            <a:spLocks noChangeArrowheads="1"/>
          </p:cNvSpPr>
          <p:nvPr/>
        </p:nvSpPr>
        <p:spPr bwMode="auto">
          <a:xfrm>
            <a:off x="1450588" y="1143000"/>
            <a:ext cx="60170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3600" dirty="0">
                <a:solidFill>
                  <a:srgbClr val="FFFFFF"/>
                </a:solidFill>
              </a:rPr>
              <a:t>The Final Jeopardy Category </a:t>
            </a:r>
            <a:r>
              <a:rPr lang="en-US" sz="3600" dirty="0" smtClean="0">
                <a:solidFill>
                  <a:srgbClr val="FFFFFF"/>
                </a:solidFill>
              </a:rPr>
              <a:t>is</a:t>
            </a:r>
            <a:endParaRPr lang="en-US" sz="3600" dirty="0">
              <a:solidFill>
                <a:srgbClr val="FFFFFF"/>
              </a:solidFill>
            </a:endParaRPr>
          </a:p>
        </p:txBody>
      </p:sp>
      <p:sp>
        <p:nvSpPr>
          <p:cNvPr id="10" name="Right Arrow 9">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Tree>
    <p:extLst>
      <p:ext uri="{BB962C8B-B14F-4D97-AF65-F5344CB8AC3E}">
        <p14:creationId xmlns:p14="http://schemas.microsoft.com/office/powerpoint/2010/main" val="3645448134"/>
      </p:ext>
    </p:extLst>
  </p:cSld>
  <p:clrMapOvr>
    <a:masterClrMapping/>
  </p:clrMapOvr>
  <p:transition spd="slow" advClick="0">
    <p:split orient="vert"/>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33CC"/>
        </a:solidFill>
        <a:effectLst/>
      </p:bgPr>
    </p:bg>
    <p:spTree>
      <p:nvGrpSpPr>
        <p:cNvPr id="1" name=""/>
        <p:cNvGrpSpPr/>
        <p:nvPr/>
      </p:nvGrpSpPr>
      <p:grpSpPr>
        <a:xfrm>
          <a:off x="0" y="0"/>
          <a:ext cx="0" cy="0"/>
          <a:chOff x="0" y="0"/>
          <a:chExt cx="0" cy="0"/>
        </a:xfrm>
      </p:grpSpPr>
      <p:sp>
        <p:nvSpPr>
          <p:cNvPr id="33794" name="Rectangle 2">
            <a:hlinkClick r:id="rId5" action="ppaction://hlinksldjump"/>
          </p:cNvPr>
          <p:cNvSpPr>
            <a:spLocks noChangeArrowheads="1"/>
          </p:cNvSpPr>
          <p:nvPr/>
        </p:nvSpPr>
        <p:spPr bwMode="auto">
          <a:xfrm>
            <a:off x="533400" y="785574"/>
            <a:ext cx="8305800" cy="5287325"/>
          </a:xfrm>
          <a:prstGeom prst="rect">
            <a:avLst/>
          </a:prstGeom>
          <a:solidFill>
            <a:schemeClr val="accent5">
              <a:lumMod val="20000"/>
              <a:lumOff val="80000"/>
            </a:schemeClr>
          </a:solidFill>
          <a:ln w="57150">
            <a:solidFill>
              <a:srgbClr val="0066FF"/>
            </a:solidFill>
            <a:miter lim="800000"/>
            <a:headEnd/>
            <a:tailEnd/>
          </a:ln>
        </p:spPr>
        <p:txBody>
          <a:bodyPr wrap="none" anchor="ctr"/>
          <a:lstStyle/>
          <a:p>
            <a:endParaRPr lang="en-US" dirty="0">
              <a:solidFill>
                <a:srgbClr val="000000"/>
              </a:solidFill>
            </a:endParaRPr>
          </a:p>
        </p:txBody>
      </p:sp>
      <p:sp>
        <p:nvSpPr>
          <p:cNvPr id="33799"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FFFFFF"/>
                </a:solidFill>
              </a:rPr>
              <a:t>Timer: Click to  countdown</a:t>
            </a:r>
          </a:p>
        </p:txBody>
      </p:sp>
      <p:sp>
        <p:nvSpPr>
          <p:cNvPr id="68"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rgbClr val="FFFFFF"/>
                </a:solidFill>
              </a:rPr>
              <a:t>Click for the Correct Answer</a:t>
            </a:r>
            <a:endParaRPr lang="en-US" sz="1600" b="1" dirty="0">
              <a:solidFill>
                <a:srgbClr val="FFFFFF"/>
              </a:solidFill>
            </a:endParaRPr>
          </a:p>
        </p:txBody>
      </p:sp>
      <p:sp>
        <p:nvSpPr>
          <p:cNvPr id="69" name="Oval 68"/>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dirty="0">
                <a:solidFill>
                  <a:srgbClr val="FFFFFF"/>
                </a:solidFill>
              </a:rPr>
              <a:t>Times up</a:t>
            </a:r>
          </a:p>
        </p:txBody>
      </p:sp>
      <p:sp>
        <p:nvSpPr>
          <p:cNvPr id="71" name="Oval 70"/>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a:t>
            </a:r>
          </a:p>
        </p:txBody>
      </p:sp>
      <p:sp>
        <p:nvSpPr>
          <p:cNvPr id="72" name="Oval 71"/>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2</a:t>
            </a:r>
          </a:p>
        </p:txBody>
      </p:sp>
      <p:sp>
        <p:nvSpPr>
          <p:cNvPr id="73" name="Oval 7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3</a:t>
            </a:r>
          </a:p>
        </p:txBody>
      </p:sp>
      <p:sp>
        <p:nvSpPr>
          <p:cNvPr id="74" name="Oval 73"/>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4</a:t>
            </a:r>
          </a:p>
        </p:txBody>
      </p:sp>
      <p:sp>
        <p:nvSpPr>
          <p:cNvPr id="75" name="Oval 74"/>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5</a:t>
            </a:r>
          </a:p>
        </p:txBody>
      </p:sp>
      <p:sp>
        <p:nvSpPr>
          <p:cNvPr id="76" name="Oval 75"/>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6</a:t>
            </a:r>
          </a:p>
        </p:txBody>
      </p:sp>
      <p:sp>
        <p:nvSpPr>
          <p:cNvPr id="77" name="Oval 76"/>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7</a:t>
            </a:r>
          </a:p>
        </p:txBody>
      </p:sp>
      <p:sp>
        <p:nvSpPr>
          <p:cNvPr id="78" name="Oval 77"/>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8</a:t>
            </a:r>
          </a:p>
        </p:txBody>
      </p:sp>
      <p:sp>
        <p:nvSpPr>
          <p:cNvPr id="79" name="Oval 78"/>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9</a:t>
            </a:r>
          </a:p>
        </p:txBody>
      </p:sp>
      <p:sp>
        <p:nvSpPr>
          <p:cNvPr id="80"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10</a:t>
            </a:r>
          </a:p>
        </p:txBody>
      </p:sp>
      <p:sp>
        <p:nvSpPr>
          <p:cNvPr id="81"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11</a:t>
            </a:r>
          </a:p>
        </p:txBody>
      </p:sp>
      <p:sp>
        <p:nvSpPr>
          <p:cNvPr id="82"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12</a:t>
            </a:r>
          </a:p>
        </p:txBody>
      </p:sp>
      <p:sp>
        <p:nvSpPr>
          <p:cNvPr id="83"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13</a:t>
            </a:r>
          </a:p>
        </p:txBody>
      </p:sp>
      <p:sp>
        <p:nvSpPr>
          <p:cNvPr id="84"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14</a:t>
            </a:r>
          </a:p>
        </p:txBody>
      </p:sp>
      <p:sp>
        <p:nvSpPr>
          <p:cNvPr id="85"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15</a:t>
            </a:r>
          </a:p>
        </p:txBody>
      </p:sp>
      <p:sp>
        <p:nvSpPr>
          <p:cNvPr id="86" name="Oval 85"/>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16</a:t>
            </a:r>
            <a:endParaRPr lang="en-GB" sz="4400" dirty="0">
              <a:solidFill>
                <a:srgbClr val="FFFFFF"/>
              </a:solidFill>
            </a:endParaRPr>
          </a:p>
        </p:txBody>
      </p:sp>
      <p:sp>
        <p:nvSpPr>
          <p:cNvPr id="87" name="Oval 86"/>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17</a:t>
            </a:r>
            <a:endParaRPr lang="en-GB" sz="4400" dirty="0">
              <a:solidFill>
                <a:srgbClr val="FFFFFF"/>
              </a:solidFill>
            </a:endParaRPr>
          </a:p>
        </p:txBody>
      </p:sp>
      <p:sp>
        <p:nvSpPr>
          <p:cNvPr id="88" name="Oval 87"/>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18</a:t>
            </a:r>
            <a:endParaRPr lang="en-GB" sz="4400" dirty="0">
              <a:solidFill>
                <a:srgbClr val="FFFFFF"/>
              </a:solidFill>
            </a:endParaRPr>
          </a:p>
        </p:txBody>
      </p:sp>
      <p:sp>
        <p:nvSpPr>
          <p:cNvPr id="89" name="Oval 88"/>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19</a:t>
            </a:r>
            <a:endParaRPr lang="en-GB" sz="4400" dirty="0">
              <a:solidFill>
                <a:srgbClr val="FFFFFF"/>
              </a:solidFill>
            </a:endParaRPr>
          </a:p>
        </p:txBody>
      </p:sp>
      <p:sp>
        <p:nvSpPr>
          <p:cNvPr id="90" name="Oval 89"/>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20</a:t>
            </a:r>
            <a:endParaRPr lang="en-GB" sz="4400" dirty="0">
              <a:solidFill>
                <a:srgbClr val="FFFFFF"/>
              </a:solidFill>
            </a:endParaRPr>
          </a:p>
        </p:txBody>
      </p:sp>
      <p:sp>
        <p:nvSpPr>
          <p:cNvPr id="91" name="Oval 90"/>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21</a:t>
            </a:r>
            <a:endParaRPr lang="en-GB" sz="4400" dirty="0">
              <a:solidFill>
                <a:srgbClr val="FFFFFF"/>
              </a:solidFill>
            </a:endParaRPr>
          </a:p>
        </p:txBody>
      </p:sp>
      <p:sp>
        <p:nvSpPr>
          <p:cNvPr id="92" name="Oval 91"/>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22</a:t>
            </a:r>
            <a:endParaRPr lang="en-GB" sz="4400" dirty="0">
              <a:solidFill>
                <a:srgbClr val="FFFFFF"/>
              </a:solidFill>
            </a:endParaRPr>
          </a:p>
        </p:txBody>
      </p:sp>
      <p:sp>
        <p:nvSpPr>
          <p:cNvPr id="93" name="Oval 9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23</a:t>
            </a:r>
            <a:endParaRPr lang="en-GB" sz="4400" dirty="0">
              <a:solidFill>
                <a:srgbClr val="FFFFFF"/>
              </a:solidFill>
            </a:endParaRPr>
          </a:p>
        </p:txBody>
      </p:sp>
      <p:sp>
        <p:nvSpPr>
          <p:cNvPr id="94" name="Oval 93"/>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24</a:t>
            </a:r>
            <a:endParaRPr lang="en-GB" sz="4400" dirty="0">
              <a:solidFill>
                <a:srgbClr val="FFFFFF"/>
              </a:solidFill>
            </a:endParaRPr>
          </a:p>
        </p:txBody>
      </p:sp>
      <p:sp>
        <p:nvSpPr>
          <p:cNvPr id="95"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25</a:t>
            </a:r>
            <a:endParaRPr lang="en-GB" sz="4400" dirty="0">
              <a:solidFill>
                <a:srgbClr val="FFFFFF"/>
              </a:solidFill>
            </a:endParaRPr>
          </a:p>
        </p:txBody>
      </p:sp>
      <p:sp>
        <p:nvSpPr>
          <p:cNvPr id="96"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26</a:t>
            </a:r>
            <a:endParaRPr lang="en-GB" sz="4400" dirty="0">
              <a:solidFill>
                <a:srgbClr val="FFFFFF"/>
              </a:solidFill>
            </a:endParaRPr>
          </a:p>
        </p:txBody>
      </p:sp>
      <p:sp>
        <p:nvSpPr>
          <p:cNvPr id="97"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27</a:t>
            </a:r>
            <a:endParaRPr lang="en-GB" sz="4400" dirty="0">
              <a:solidFill>
                <a:srgbClr val="FFFFFF"/>
              </a:solidFill>
            </a:endParaRPr>
          </a:p>
        </p:txBody>
      </p:sp>
      <p:sp>
        <p:nvSpPr>
          <p:cNvPr id="98"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28</a:t>
            </a:r>
            <a:endParaRPr lang="en-GB" sz="4400" dirty="0">
              <a:solidFill>
                <a:srgbClr val="FFFFFF"/>
              </a:solidFill>
            </a:endParaRPr>
          </a:p>
        </p:txBody>
      </p:sp>
      <p:sp>
        <p:nvSpPr>
          <p:cNvPr id="99"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29</a:t>
            </a:r>
            <a:endParaRPr lang="en-GB" sz="4400" dirty="0">
              <a:solidFill>
                <a:srgbClr val="FFFFFF"/>
              </a:solidFill>
            </a:endParaRPr>
          </a:p>
        </p:txBody>
      </p:sp>
      <p:sp>
        <p:nvSpPr>
          <p:cNvPr id="100" name="Oval 2"/>
          <p:cNvSpPr>
            <a:spLocks noChangeArrowheads="1"/>
          </p:cNvSpPr>
          <p:nvPr/>
        </p:nvSpPr>
        <p:spPr bwMode="auto">
          <a:xfrm>
            <a:off x="7162800" y="5294932"/>
            <a:ext cx="1539240"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smtClean="0">
                <a:solidFill>
                  <a:srgbClr val="FFFFFF"/>
                </a:solidFill>
              </a:rPr>
              <a:t>30</a:t>
            </a:r>
            <a:endParaRPr lang="en-GB" sz="4400" dirty="0">
              <a:solidFill>
                <a:srgbClr val="FFFFFF"/>
              </a:solidFill>
            </a:endParaRPr>
          </a:p>
        </p:txBody>
      </p:sp>
      <p:sp>
        <p:nvSpPr>
          <p:cNvPr id="43" name="Text Box 6"/>
          <p:cNvSpPr txBox="1">
            <a:spLocks noChangeArrowheads="1"/>
          </p:cNvSpPr>
          <p:nvPr/>
        </p:nvSpPr>
        <p:spPr bwMode="auto">
          <a:xfrm>
            <a:off x="22678" y="-76200"/>
            <a:ext cx="9165772" cy="861774"/>
          </a:xfrm>
          <a:prstGeom prst="rect">
            <a:avLst/>
          </a:prstGeom>
          <a:solidFill>
            <a:srgbClr val="FF33CC"/>
          </a:solidFill>
          <a:ln/>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3600" b="1" dirty="0">
                <a:solidFill>
                  <a:srgbClr val="000000"/>
                </a:solidFill>
              </a:rPr>
              <a:t>Final </a:t>
            </a:r>
            <a:r>
              <a:rPr lang="en-US" sz="3600" b="1" dirty="0" smtClean="0">
                <a:solidFill>
                  <a:srgbClr val="000000"/>
                </a:solidFill>
              </a:rPr>
              <a:t>Jeopardy</a:t>
            </a:r>
            <a:endParaRPr lang="en-US" sz="1800" b="1" dirty="0" smtClean="0">
              <a:solidFill>
                <a:srgbClr val="000000"/>
              </a:solidFill>
            </a:endParaRPr>
          </a:p>
          <a:p>
            <a:pPr>
              <a:defRPr/>
            </a:pPr>
            <a:endParaRPr lang="en-US" sz="1400" dirty="0">
              <a:solidFill>
                <a:srgbClr val="000000"/>
              </a:solidFill>
            </a:endParaRPr>
          </a:p>
        </p:txBody>
      </p:sp>
      <p:sp>
        <p:nvSpPr>
          <p:cNvPr id="3" name="TextBox 2"/>
          <p:cNvSpPr txBox="1"/>
          <p:nvPr/>
        </p:nvSpPr>
        <p:spPr>
          <a:xfrm>
            <a:off x="58094" y="112325"/>
            <a:ext cx="856306" cy="707886"/>
          </a:xfrm>
          <a:prstGeom prst="rect">
            <a:avLst/>
          </a:prstGeom>
          <a:noFill/>
        </p:spPr>
        <p:txBody>
          <a:bodyPr wrap="square" rtlCol="0">
            <a:spAutoFit/>
          </a:bodyPr>
          <a:lstStyle/>
          <a:p>
            <a:r>
              <a:rPr lang="en-US" sz="2000" b="1" dirty="0" smtClean="0">
                <a:solidFill>
                  <a:srgbClr val="FFFFFF"/>
                </a:solidFill>
              </a:rPr>
              <a:t>Jun  2006</a:t>
            </a:r>
            <a:endParaRPr lang="en-US" sz="2000" b="1" dirty="0">
              <a:solidFill>
                <a:srgbClr val="FFFFFF"/>
              </a:solidFill>
            </a:endParaRPr>
          </a:p>
        </p:txBody>
      </p:sp>
      <p:sp>
        <p:nvSpPr>
          <p:cNvPr id="45" name="Right Arrow 44">
            <a:hlinkClick r:id="rId6" action="ppaction://hlinksldjump"/>
          </p:cNvPr>
          <p:cNvSpPr/>
          <p:nvPr/>
        </p:nvSpPr>
        <p:spPr bwMode="auto">
          <a:xfrm rot="10800000" flipV="1">
            <a:off x="134294" y="6107536"/>
            <a:ext cx="1136650" cy="576043"/>
          </a:xfrm>
          <a:prstGeom prst="rightArrow">
            <a:avLst/>
          </a:prstGeom>
          <a:solidFill>
            <a:srgbClr val="0066FF"/>
          </a:solidFill>
          <a:ln>
            <a:solidFill>
              <a:srgbClr val="0066FF"/>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chemeClr val="bg1"/>
                </a:solidFill>
              </a:rPr>
              <a:t>Board</a:t>
            </a:r>
            <a:endParaRPr lang="en-US" sz="1400" b="1" dirty="0">
              <a:solidFill>
                <a:schemeClr val="bg1"/>
              </a:solidFill>
            </a:endParaRPr>
          </a:p>
        </p:txBody>
      </p:sp>
      <p:sp>
        <p:nvSpPr>
          <p:cNvPr id="49" name="TextBox 48"/>
          <p:cNvSpPr txBox="1"/>
          <p:nvPr/>
        </p:nvSpPr>
        <p:spPr>
          <a:xfrm>
            <a:off x="1105663" y="1295400"/>
            <a:ext cx="6887082" cy="3877985"/>
          </a:xfrm>
          <a:prstGeom prst="rect">
            <a:avLst/>
          </a:prstGeom>
          <a:solidFill>
            <a:srgbClr val="0066FF"/>
          </a:solidFill>
        </p:spPr>
        <p:txBody>
          <a:bodyPr wrap="square" rtlCol="0">
            <a:spAutoFit/>
          </a:bodyPr>
          <a:lstStyle/>
          <a:p>
            <a:pPr algn="l">
              <a:lnSpc>
                <a:spcPct val="80000"/>
              </a:lnSpc>
            </a:pPr>
            <a:r>
              <a:rPr lang="en-US" dirty="0" smtClean="0"/>
              <a:t>In this Double Jeopardy Round preview:</a:t>
            </a:r>
          </a:p>
          <a:p>
            <a:pPr algn="l">
              <a:lnSpc>
                <a:spcPct val="80000"/>
              </a:lnSpc>
            </a:pPr>
            <a:r>
              <a:rPr lang="en-US" sz="1800" dirty="0" smtClean="0"/>
              <a:t>Only the 200-point questions are available.</a:t>
            </a:r>
          </a:p>
          <a:p>
            <a:pPr algn="l">
              <a:lnSpc>
                <a:spcPct val="80000"/>
              </a:lnSpc>
            </a:pPr>
            <a:endParaRPr lang="en-US" sz="1100" dirty="0"/>
          </a:p>
          <a:p>
            <a:pPr algn="l">
              <a:lnSpc>
                <a:spcPct val="80000"/>
              </a:lnSpc>
            </a:pPr>
            <a:r>
              <a:rPr lang="en-US" sz="1800" dirty="0" smtClean="0"/>
              <a:t>The rest of the questions are available with purchase.</a:t>
            </a:r>
          </a:p>
          <a:p>
            <a:pPr algn="l">
              <a:lnSpc>
                <a:spcPct val="80000"/>
              </a:lnSpc>
            </a:pPr>
            <a:endParaRPr lang="en-US" sz="1100" dirty="0"/>
          </a:p>
          <a:p>
            <a:pPr algn="l">
              <a:lnSpc>
                <a:spcPct val="80000"/>
              </a:lnSpc>
            </a:pPr>
            <a:r>
              <a:rPr lang="en-US" sz="1800" dirty="0" smtClean="0">
                <a:hlinkClick r:id="rId7"/>
              </a:rPr>
              <a:t>Game 1</a:t>
            </a:r>
            <a:r>
              <a:rPr lang="en-US" sz="1800" dirty="0" smtClean="0"/>
              <a:t>: Purchase  the full version of this  Game from </a:t>
            </a:r>
            <a:r>
              <a:rPr lang="en-US" sz="1800" dirty="0" err="1" smtClean="0"/>
              <a:t>TpT</a:t>
            </a:r>
            <a:endParaRPr lang="en-US" sz="1800" dirty="0" smtClean="0"/>
          </a:p>
          <a:p>
            <a:pPr algn="l">
              <a:lnSpc>
                <a:spcPct val="80000"/>
              </a:lnSpc>
            </a:pPr>
            <a:endParaRPr lang="en-US" sz="1100" dirty="0" smtClean="0"/>
          </a:p>
          <a:p>
            <a:pPr algn="l">
              <a:lnSpc>
                <a:spcPct val="80000"/>
              </a:lnSpc>
            </a:pPr>
            <a:r>
              <a:rPr lang="en-US" sz="1800" dirty="0" smtClean="0">
                <a:solidFill>
                  <a:srgbClr val="FF0000"/>
                </a:solidFill>
              </a:rPr>
              <a:t>Also available: </a:t>
            </a:r>
          </a:p>
          <a:p>
            <a:pPr algn="l">
              <a:lnSpc>
                <a:spcPct val="80000"/>
              </a:lnSpc>
            </a:pPr>
            <a:r>
              <a:rPr lang="en-US" sz="1600" dirty="0" smtClean="0">
                <a:hlinkClick r:id="rId8"/>
              </a:rPr>
              <a:t>Game 2</a:t>
            </a:r>
            <a:r>
              <a:rPr lang="en-US" sz="1600" dirty="0" smtClean="0"/>
              <a:t>:</a:t>
            </a:r>
          </a:p>
          <a:p>
            <a:pPr algn="l">
              <a:lnSpc>
                <a:spcPct val="80000"/>
              </a:lnSpc>
            </a:pPr>
            <a:r>
              <a:rPr lang="en-US" sz="1400" dirty="0" smtClean="0"/>
              <a:t>Categories: </a:t>
            </a:r>
            <a:r>
              <a:rPr lang="en-US" sz="1400" dirty="0"/>
              <a:t>bonding, substances,  nomenclature, reactions &amp; equation,</a:t>
            </a:r>
            <a:r>
              <a:rPr lang="en-US" sz="1400" dirty="0" smtClean="0"/>
              <a:t> moles &amp; stoichiometry</a:t>
            </a:r>
          </a:p>
          <a:p>
            <a:pPr algn="l">
              <a:lnSpc>
                <a:spcPct val="80000"/>
              </a:lnSpc>
            </a:pPr>
            <a:endParaRPr lang="en-US" sz="1050" dirty="0"/>
          </a:p>
          <a:p>
            <a:pPr algn="l">
              <a:lnSpc>
                <a:spcPct val="80000"/>
              </a:lnSpc>
            </a:pPr>
            <a:r>
              <a:rPr lang="en-US" sz="1600" dirty="0" smtClean="0">
                <a:hlinkClick r:id="rId9"/>
              </a:rPr>
              <a:t>Game 3</a:t>
            </a:r>
            <a:r>
              <a:rPr lang="en-US" sz="1600" dirty="0" smtClean="0"/>
              <a:t>: </a:t>
            </a:r>
          </a:p>
          <a:p>
            <a:pPr algn="l">
              <a:lnSpc>
                <a:spcPct val="80000"/>
              </a:lnSpc>
            </a:pPr>
            <a:r>
              <a:rPr lang="en-US" sz="1400" dirty="0"/>
              <a:t>Categories</a:t>
            </a:r>
            <a:r>
              <a:rPr lang="en-US" sz="1400" dirty="0" smtClean="0"/>
              <a:t>:  kinetics, energy of reactions, equilibrium, entropy, acids, bases and salts</a:t>
            </a:r>
          </a:p>
          <a:p>
            <a:pPr algn="l">
              <a:lnSpc>
                <a:spcPct val="80000"/>
              </a:lnSpc>
            </a:pPr>
            <a:endParaRPr lang="en-US" sz="1400" dirty="0"/>
          </a:p>
          <a:p>
            <a:pPr algn="l">
              <a:lnSpc>
                <a:spcPct val="80000"/>
              </a:lnSpc>
            </a:pPr>
            <a:r>
              <a:rPr lang="en-US" sz="1600" dirty="0" smtClean="0">
                <a:hlinkClick r:id="rId10"/>
              </a:rPr>
              <a:t>Game 4</a:t>
            </a:r>
            <a:r>
              <a:rPr lang="en-US" sz="1600" dirty="0" smtClean="0"/>
              <a:t>:  </a:t>
            </a:r>
            <a:endParaRPr lang="en-US" sz="1600" dirty="0"/>
          </a:p>
          <a:p>
            <a:pPr algn="l">
              <a:lnSpc>
                <a:spcPct val="80000"/>
              </a:lnSpc>
            </a:pPr>
            <a:r>
              <a:rPr lang="en-US" sz="1400" dirty="0" smtClean="0">
                <a:solidFill>
                  <a:srgbClr val="000000"/>
                </a:solidFill>
              </a:rPr>
              <a:t>Categories: redox, </a:t>
            </a:r>
            <a:r>
              <a:rPr lang="en-US" sz="1400" dirty="0" err="1" smtClean="0">
                <a:solidFill>
                  <a:srgbClr val="000000"/>
                </a:solidFill>
              </a:rPr>
              <a:t>electrochem</a:t>
            </a:r>
            <a:r>
              <a:rPr lang="en-US" sz="1400" dirty="0" smtClean="0">
                <a:solidFill>
                  <a:srgbClr val="000000"/>
                </a:solidFill>
              </a:rPr>
              <a:t>, organic </a:t>
            </a:r>
            <a:r>
              <a:rPr lang="en-US" sz="1400" dirty="0" err="1" smtClean="0">
                <a:solidFill>
                  <a:srgbClr val="000000"/>
                </a:solidFill>
              </a:rPr>
              <a:t>chem</a:t>
            </a:r>
            <a:r>
              <a:rPr lang="en-US" sz="1400" dirty="0" smtClean="0">
                <a:solidFill>
                  <a:srgbClr val="000000"/>
                </a:solidFill>
              </a:rPr>
              <a:t>, nuclear </a:t>
            </a:r>
            <a:r>
              <a:rPr lang="en-US" sz="1400" dirty="0" err="1" smtClean="0">
                <a:solidFill>
                  <a:srgbClr val="000000"/>
                </a:solidFill>
              </a:rPr>
              <a:t>chem</a:t>
            </a:r>
            <a:r>
              <a:rPr lang="en-US" sz="1400" dirty="0" smtClean="0">
                <a:solidFill>
                  <a:srgbClr val="000000"/>
                </a:solidFill>
              </a:rPr>
              <a:t>, potpourri</a:t>
            </a:r>
          </a:p>
          <a:p>
            <a:pPr algn="l">
              <a:lnSpc>
                <a:spcPct val="80000"/>
              </a:lnSpc>
            </a:pPr>
            <a:endParaRPr lang="en-US" sz="1800" dirty="0" smtClean="0"/>
          </a:p>
          <a:p>
            <a:pPr algn="l">
              <a:lnSpc>
                <a:spcPct val="80000"/>
              </a:lnSpc>
            </a:pPr>
            <a:r>
              <a:rPr lang="en-US" sz="1600" dirty="0" smtClean="0">
                <a:hlinkClick r:id="rId11"/>
              </a:rPr>
              <a:t>4 Game Pack</a:t>
            </a:r>
            <a:r>
              <a:rPr lang="en-US" sz="1800" dirty="0" smtClean="0"/>
              <a:t>:  </a:t>
            </a:r>
          </a:p>
          <a:p>
            <a:pPr algn="l">
              <a:lnSpc>
                <a:spcPct val="80000"/>
              </a:lnSpc>
            </a:pPr>
            <a:r>
              <a:rPr lang="en-US" sz="1400" dirty="0" smtClean="0"/>
              <a:t>Get all four games for the most complete  and exciting review  for the chemistry Regents exam, and save.</a:t>
            </a:r>
            <a:endParaRPr lang="en-US" sz="1800" dirty="0"/>
          </a:p>
        </p:txBody>
      </p:sp>
    </p:spTree>
    <p:extLst>
      <p:ext uri="{BB962C8B-B14F-4D97-AF65-F5344CB8AC3E}">
        <p14:creationId xmlns:p14="http://schemas.microsoft.com/office/powerpoint/2010/main" val="1977746244"/>
      </p:ext>
    </p:extLst>
  </p:cSld>
  <p:clrMapOvr>
    <a:masterClrMapping/>
  </p:clrMapOvr>
  <p:transition spd="slow" advClick="0">
    <p:push/>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0"/>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100"/>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4" name="Jeopardy.wav"/>
                                        </p:tgtEl>
                                      </p:cMediaNode>
                                    </p:audio>
                                  </p:sub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99"/>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98"/>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97"/>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96"/>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95"/>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94"/>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93"/>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92"/>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91"/>
                                        </p:tgtEl>
                                        <p:attrNameLst>
                                          <p:attrName>style.visibility</p:attrName>
                                        </p:attrNameLst>
                                      </p:cBhvr>
                                      <p:to>
                                        <p:strVal val="hidden"/>
                                      </p:to>
                                    </p:set>
                                  </p:childTnLst>
                                </p:cTn>
                              </p:par>
                            </p:childTnLst>
                          </p:cTn>
                        </p:par>
                        <p:par>
                          <p:cTn id="39" fill="hold">
                            <p:stCondLst>
                              <p:cond delay="10000"/>
                            </p:stCondLst>
                            <p:childTnLst>
                              <p:par>
                                <p:cTn id="40" presetID="1" presetClass="exit" presetSubtype="0" fill="hold" grpId="0" nodeType="afterEffect">
                                  <p:stCondLst>
                                    <p:cond delay="1000"/>
                                  </p:stCondLst>
                                  <p:childTnLst>
                                    <p:set>
                                      <p:cBhvr>
                                        <p:cTn id="41" dur="1" fill="hold">
                                          <p:stCondLst>
                                            <p:cond delay="0"/>
                                          </p:stCondLst>
                                        </p:cTn>
                                        <p:tgtEl>
                                          <p:spTgt spid="90"/>
                                        </p:tgtEl>
                                        <p:attrNameLst>
                                          <p:attrName>style.visibility</p:attrName>
                                        </p:attrNameLst>
                                      </p:cBhvr>
                                      <p:to>
                                        <p:strVal val="hidden"/>
                                      </p:to>
                                    </p:set>
                                  </p:childTnLst>
                                </p:cTn>
                              </p:par>
                            </p:childTnLst>
                          </p:cTn>
                        </p:par>
                        <p:par>
                          <p:cTn id="42" fill="hold">
                            <p:stCondLst>
                              <p:cond delay="11000"/>
                            </p:stCondLst>
                            <p:childTnLst>
                              <p:par>
                                <p:cTn id="43" presetID="1" presetClass="exit" presetSubtype="0" fill="hold" grpId="0" nodeType="afterEffect">
                                  <p:stCondLst>
                                    <p:cond delay="1000"/>
                                  </p:stCondLst>
                                  <p:childTnLst>
                                    <p:set>
                                      <p:cBhvr>
                                        <p:cTn id="44" dur="1" fill="hold">
                                          <p:stCondLst>
                                            <p:cond delay="0"/>
                                          </p:stCondLst>
                                        </p:cTn>
                                        <p:tgtEl>
                                          <p:spTgt spid="89"/>
                                        </p:tgtEl>
                                        <p:attrNameLst>
                                          <p:attrName>style.visibility</p:attrName>
                                        </p:attrNameLst>
                                      </p:cBhvr>
                                      <p:to>
                                        <p:strVal val="hidden"/>
                                      </p:to>
                                    </p:set>
                                  </p:childTnLst>
                                </p:cTn>
                              </p:par>
                            </p:childTnLst>
                          </p:cTn>
                        </p:par>
                        <p:par>
                          <p:cTn id="45" fill="hold">
                            <p:stCondLst>
                              <p:cond delay="12000"/>
                            </p:stCondLst>
                            <p:childTnLst>
                              <p:par>
                                <p:cTn id="46" presetID="1" presetClass="exit" presetSubtype="0" fill="hold" grpId="0" nodeType="afterEffect">
                                  <p:stCondLst>
                                    <p:cond delay="1000"/>
                                  </p:stCondLst>
                                  <p:childTnLst>
                                    <p:set>
                                      <p:cBhvr>
                                        <p:cTn id="47" dur="1" fill="hold">
                                          <p:stCondLst>
                                            <p:cond delay="0"/>
                                          </p:stCondLst>
                                        </p:cTn>
                                        <p:tgtEl>
                                          <p:spTgt spid="88"/>
                                        </p:tgtEl>
                                        <p:attrNameLst>
                                          <p:attrName>style.visibility</p:attrName>
                                        </p:attrNameLst>
                                      </p:cBhvr>
                                      <p:to>
                                        <p:strVal val="hidden"/>
                                      </p:to>
                                    </p:set>
                                  </p:childTnLst>
                                </p:cTn>
                              </p:par>
                            </p:childTnLst>
                          </p:cTn>
                        </p:par>
                        <p:par>
                          <p:cTn id="48" fill="hold">
                            <p:stCondLst>
                              <p:cond delay="13000"/>
                            </p:stCondLst>
                            <p:childTnLst>
                              <p:par>
                                <p:cTn id="49" presetID="1" presetClass="exit" presetSubtype="0" fill="hold" grpId="0" nodeType="afterEffect">
                                  <p:stCondLst>
                                    <p:cond delay="1000"/>
                                  </p:stCondLst>
                                  <p:childTnLst>
                                    <p:set>
                                      <p:cBhvr>
                                        <p:cTn id="50" dur="1" fill="hold">
                                          <p:stCondLst>
                                            <p:cond delay="0"/>
                                          </p:stCondLst>
                                        </p:cTn>
                                        <p:tgtEl>
                                          <p:spTgt spid="87"/>
                                        </p:tgtEl>
                                        <p:attrNameLst>
                                          <p:attrName>style.visibility</p:attrName>
                                        </p:attrNameLst>
                                      </p:cBhvr>
                                      <p:to>
                                        <p:strVal val="hidden"/>
                                      </p:to>
                                    </p:set>
                                  </p:childTnLst>
                                </p:cTn>
                              </p:par>
                            </p:childTnLst>
                          </p:cTn>
                        </p:par>
                        <p:par>
                          <p:cTn id="51" fill="hold">
                            <p:stCondLst>
                              <p:cond delay="14000"/>
                            </p:stCondLst>
                            <p:childTnLst>
                              <p:par>
                                <p:cTn id="52" presetID="1" presetClass="exit" presetSubtype="0" fill="hold" grpId="0" nodeType="afterEffect">
                                  <p:stCondLst>
                                    <p:cond delay="1000"/>
                                  </p:stCondLst>
                                  <p:childTnLst>
                                    <p:set>
                                      <p:cBhvr>
                                        <p:cTn id="53" dur="1" fill="hold">
                                          <p:stCondLst>
                                            <p:cond delay="0"/>
                                          </p:stCondLst>
                                        </p:cTn>
                                        <p:tgtEl>
                                          <p:spTgt spid="86"/>
                                        </p:tgtEl>
                                        <p:attrNameLst>
                                          <p:attrName>style.visibility</p:attrName>
                                        </p:attrNameLst>
                                      </p:cBhvr>
                                      <p:to>
                                        <p:strVal val="hidden"/>
                                      </p:to>
                                    </p:set>
                                  </p:childTnLst>
                                </p:cTn>
                              </p:par>
                            </p:childTnLst>
                          </p:cTn>
                        </p:par>
                        <p:par>
                          <p:cTn id="54" fill="hold">
                            <p:stCondLst>
                              <p:cond delay="15000"/>
                            </p:stCondLst>
                            <p:childTnLst>
                              <p:par>
                                <p:cTn id="55" presetID="1" presetClass="exit" presetSubtype="0" fill="hold" grpId="0" nodeType="afterEffect">
                                  <p:stCondLst>
                                    <p:cond delay="1000"/>
                                  </p:stCondLst>
                                  <p:childTnLst>
                                    <p:set>
                                      <p:cBhvr>
                                        <p:cTn id="56" dur="1" fill="hold">
                                          <p:stCondLst>
                                            <p:cond delay="0"/>
                                          </p:stCondLst>
                                        </p:cTn>
                                        <p:tgtEl>
                                          <p:spTgt spid="85"/>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4" name="Jeopardy.wav"/>
                                        </p:tgtEl>
                                      </p:cMediaNode>
                                    </p:audio>
                                  </p:subTnLst>
                                </p:cTn>
                              </p:par>
                            </p:childTnLst>
                          </p:cTn>
                        </p:par>
                        <p:par>
                          <p:cTn id="57" fill="hold">
                            <p:stCondLst>
                              <p:cond delay="16000"/>
                            </p:stCondLst>
                            <p:childTnLst>
                              <p:par>
                                <p:cTn id="58" presetID="1" presetClass="exit" presetSubtype="0" fill="hold" grpId="0" nodeType="afterEffect">
                                  <p:stCondLst>
                                    <p:cond delay="1000"/>
                                  </p:stCondLst>
                                  <p:childTnLst>
                                    <p:set>
                                      <p:cBhvr>
                                        <p:cTn id="59" dur="1" fill="hold">
                                          <p:stCondLst>
                                            <p:cond delay="0"/>
                                          </p:stCondLst>
                                        </p:cTn>
                                        <p:tgtEl>
                                          <p:spTgt spid="84"/>
                                        </p:tgtEl>
                                        <p:attrNameLst>
                                          <p:attrName>style.visibility</p:attrName>
                                        </p:attrNameLst>
                                      </p:cBhvr>
                                      <p:to>
                                        <p:strVal val="hidden"/>
                                      </p:to>
                                    </p:set>
                                  </p:childTnLst>
                                </p:cTn>
                              </p:par>
                            </p:childTnLst>
                          </p:cTn>
                        </p:par>
                        <p:par>
                          <p:cTn id="60" fill="hold">
                            <p:stCondLst>
                              <p:cond delay="17000"/>
                            </p:stCondLst>
                            <p:childTnLst>
                              <p:par>
                                <p:cTn id="61" presetID="1" presetClass="exit" presetSubtype="0" fill="hold" grpId="0" nodeType="afterEffect">
                                  <p:stCondLst>
                                    <p:cond delay="1000"/>
                                  </p:stCondLst>
                                  <p:childTnLst>
                                    <p:set>
                                      <p:cBhvr>
                                        <p:cTn id="62" dur="1" fill="hold">
                                          <p:stCondLst>
                                            <p:cond delay="0"/>
                                          </p:stCondLst>
                                        </p:cTn>
                                        <p:tgtEl>
                                          <p:spTgt spid="83"/>
                                        </p:tgtEl>
                                        <p:attrNameLst>
                                          <p:attrName>style.visibility</p:attrName>
                                        </p:attrNameLst>
                                      </p:cBhvr>
                                      <p:to>
                                        <p:strVal val="hidden"/>
                                      </p:to>
                                    </p:set>
                                  </p:childTnLst>
                                </p:cTn>
                              </p:par>
                            </p:childTnLst>
                          </p:cTn>
                        </p:par>
                        <p:par>
                          <p:cTn id="63" fill="hold">
                            <p:stCondLst>
                              <p:cond delay="18000"/>
                            </p:stCondLst>
                            <p:childTnLst>
                              <p:par>
                                <p:cTn id="64" presetID="1" presetClass="exit" presetSubtype="0" fill="hold" grpId="0" nodeType="afterEffect">
                                  <p:stCondLst>
                                    <p:cond delay="1000"/>
                                  </p:stCondLst>
                                  <p:childTnLst>
                                    <p:set>
                                      <p:cBhvr>
                                        <p:cTn id="65" dur="1" fill="hold">
                                          <p:stCondLst>
                                            <p:cond delay="0"/>
                                          </p:stCondLst>
                                        </p:cTn>
                                        <p:tgtEl>
                                          <p:spTgt spid="82"/>
                                        </p:tgtEl>
                                        <p:attrNameLst>
                                          <p:attrName>style.visibility</p:attrName>
                                        </p:attrNameLst>
                                      </p:cBhvr>
                                      <p:to>
                                        <p:strVal val="hidden"/>
                                      </p:to>
                                    </p:set>
                                  </p:childTnLst>
                                </p:cTn>
                              </p:par>
                            </p:childTnLst>
                          </p:cTn>
                        </p:par>
                        <p:par>
                          <p:cTn id="66" fill="hold">
                            <p:stCondLst>
                              <p:cond delay="19000"/>
                            </p:stCondLst>
                            <p:childTnLst>
                              <p:par>
                                <p:cTn id="67" presetID="1" presetClass="exit" presetSubtype="0" fill="hold" grpId="0" nodeType="afterEffect">
                                  <p:stCondLst>
                                    <p:cond delay="1000"/>
                                  </p:stCondLst>
                                  <p:childTnLst>
                                    <p:set>
                                      <p:cBhvr>
                                        <p:cTn id="68" dur="1" fill="hold">
                                          <p:stCondLst>
                                            <p:cond delay="0"/>
                                          </p:stCondLst>
                                        </p:cTn>
                                        <p:tgtEl>
                                          <p:spTgt spid="81"/>
                                        </p:tgtEl>
                                        <p:attrNameLst>
                                          <p:attrName>style.visibility</p:attrName>
                                        </p:attrNameLst>
                                      </p:cBhvr>
                                      <p:to>
                                        <p:strVal val="hidden"/>
                                      </p:to>
                                    </p:set>
                                  </p:childTnLst>
                                </p:cTn>
                              </p:par>
                            </p:childTnLst>
                          </p:cTn>
                        </p:par>
                        <p:par>
                          <p:cTn id="69" fill="hold">
                            <p:stCondLst>
                              <p:cond delay="20000"/>
                            </p:stCondLst>
                            <p:childTnLst>
                              <p:par>
                                <p:cTn id="70" presetID="1" presetClass="exit" presetSubtype="0" fill="hold" grpId="0" nodeType="afterEffect">
                                  <p:stCondLst>
                                    <p:cond delay="1000"/>
                                  </p:stCondLst>
                                  <p:childTnLst>
                                    <p:set>
                                      <p:cBhvr>
                                        <p:cTn id="71" dur="1" fill="hold">
                                          <p:stCondLst>
                                            <p:cond delay="0"/>
                                          </p:stCondLst>
                                        </p:cTn>
                                        <p:tgtEl>
                                          <p:spTgt spid="80"/>
                                        </p:tgtEl>
                                        <p:attrNameLst>
                                          <p:attrName>style.visibility</p:attrName>
                                        </p:attrNameLst>
                                      </p:cBhvr>
                                      <p:to>
                                        <p:strVal val="hidden"/>
                                      </p:to>
                                    </p:set>
                                  </p:childTnLst>
                                </p:cTn>
                              </p:par>
                            </p:childTnLst>
                          </p:cTn>
                        </p:par>
                        <p:par>
                          <p:cTn id="72" fill="hold">
                            <p:stCondLst>
                              <p:cond delay="21000"/>
                            </p:stCondLst>
                            <p:childTnLst>
                              <p:par>
                                <p:cTn id="73" presetID="1" presetClass="exit" presetSubtype="0" fill="hold" grpId="0" nodeType="afterEffect">
                                  <p:stCondLst>
                                    <p:cond delay="1000"/>
                                  </p:stCondLst>
                                  <p:childTnLst>
                                    <p:set>
                                      <p:cBhvr>
                                        <p:cTn id="74" dur="1" fill="hold">
                                          <p:stCondLst>
                                            <p:cond delay="0"/>
                                          </p:stCondLst>
                                        </p:cTn>
                                        <p:tgtEl>
                                          <p:spTgt spid="79"/>
                                        </p:tgtEl>
                                        <p:attrNameLst>
                                          <p:attrName>style.visibility</p:attrName>
                                        </p:attrNameLst>
                                      </p:cBhvr>
                                      <p:to>
                                        <p:strVal val="hidden"/>
                                      </p:to>
                                    </p:set>
                                  </p:childTnLst>
                                </p:cTn>
                              </p:par>
                            </p:childTnLst>
                          </p:cTn>
                        </p:par>
                        <p:par>
                          <p:cTn id="75" fill="hold">
                            <p:stCondLst>
                              <p:cond delay="22000"/>
                            </p:stCondLst>
                            <p:childTnLst>
                              <p:par>
                                <p:cTn id="76" presetID="1" presetClass="exit" presetSubtype="0" fill="hold" grpId="0" nodeType="afterEffect">
                                  <p:stCondLst>
                                    <p:cond delay="1000"/>
                                  </p:stCondLst>
                                  <p:childTnLst>
                                    <p:set>
                                      <p:cBhvr>
                                        <p:cTn id="77" dur="1" fill="hold">
                                          <p:stCondLst>
                                            <p:cond delay="0"/>
                                          </p:stCondLst>
                                        </p:cTn>
                                        <p:tgtEl>
                                          <p:spTgt spid="78"/>
                                        </p:tgtEl>
                                        <p:attrNameLst>
                                          <p:attrName>style.visibility</p:attrName>
                                        </p:attrNameLst>
                                      </p:cBhvr>
                                      <p:to>
                                        <p:strVal val="hidden"/>
                                      </p:to>
                                    </p:set>
                                  </p:childTnLst>
                                </p:cTn>
                              </p:par>
                            </p:childTnLst>
                          </p:cTn>
                        </p:par>
                        <p:par>
                          <p:cTn id="78" fill="hold">
                            <p:stCondLst>
                              <p:cond delay="23000"/>
                            </p:stCondLst>
                            <p:childTnLst>
                              <p:par>
                                <p:cTn id="79" presetID="1" presetClass="exit" presetSubtype="0" fill="hold" grpId="0" nodeType="afterEffect">
                                  <p:stCondLst>
                                    <p:cond delay="1000"/>
                                  </p:stCondLst>
                                  <p:childTnLst>
                                    <p:set>
                                      <p:cBhvr>
                                        <p:cTn id="80" dur="1" fill="hold">
                                          <p:stCondLst>
                                            <p:cond delay="0"/>
                                          </p:stCondLst>
                                        </p:cTn>
                                        <p:tgtEl>
                                          <p:spTgt spid="77"/>
                                        </p:tgtEl>
                                        <p:attrNameLst>
                                          <p:attrName>style.visibility</p:attrName>
                                        </p:attrNameLst>
                                      </p:cBhvr>
                                      <p:to>
                                        <p:strVal val="hidden"/>
                                      </p:to>
                                    </p:set>
                                  </p:childTnLst>
                                </p:cTn>
                              </p:par>
                            </p:childTnLst>
                          </p:cTn>
                        </p:par>
                        <p:par>
                          <p:cTn id="81" fill="hold">
                            <p:stCondLst>
                              <p:cond delay="24000"/>
                            </p:stCondLst>
                            <p:childTnLst>
                              <p:par>
                                <p:cTn id="82" presetID="1" presetClass="exit" presetSubtype="0" fill="hold" grpId="0" nodeType="afterEffect">
                                  <p:stCondLst>
                                    <p:cond delay="1000"/>
                                  </p:stCondLst>
                                  <p:childTnLst>
                                    <p:set>
                                      <p:cBhvr>
                                        <p:cTn id="83" dur="1" fill="hold">
                                          <p:stCondLst>
                                            <p:cond delay="0"/>
                                          </p:stCondLst>
                                        </p:cTn>
                                        <p:tgtEl>
                                          <p:spTgt spid="76"/>
                                        </p:tgtEl>
                                        <p:attrNameLst>
                                          <p:attrName>style.visibility</p:attrName>
                                        </p:attrNameLst>
                                      </p:cBhvr>
                                      <p:to>
                                        <p:strVal val="hidden"/>
                                      </p:to>
                                    </p:set>
                                  </p:childTnLst>
                                </p:cTn>
                              </p:par>
                            </p:childTnLst>
                          </p:cTn>
                        </p:par>
                        <p:par>
                          <p:cTn id="84" fill="hold">
                            <p:stCondLst>
                              <p:cond delay="25000"/>
                            </p:stCondLst>
                            <p:childTnLst>
                              <p:par>
                                <p:cTn id="85" presetID="1" presetClass="exit" presetSubtype="0" fill="hold" grpId="0" nodeType="afterEffect">
                                  <p:stCondLst>
                                    <p:cond delay="1000"/>
                                  </p:stCondLst>
                                  <p:childTnLst>
                                    <p:set>
                                      <p:cBhvr>
                                        <p:cTn id="86" dur="1" fill="hold">
                                          <p:stCondLst>
                                            <p:cond delay="0"/>
                                          </p:stCondLst>
                                        </p:cTn>
                                        <p:tgtEl>
                                          <p:spTgt spid="75"/>
                                        </p:tgtEl>
                                        <p:attrNameLst>
                                          <p:attrName>style.visibility</p:attrName>
                                        </p:attrNameLst>
                                      </p:cBhvr>
                                      <p:to>
                                        <p:strVal val="hidden"/>
                                      </p:to>
                                    </p:set>
                                  </p:childTnLst>
                                </p:cTn>
                              </p:par>
                            </p:childTnLst>
                          </p:cTn>
                        </p:par>
                        <p:par>
                          <p:cTn id="87" fill="hold">
                            <p:stCondLst>
                              <p:cond delay="26000"/>
                            </p:stCondLst>
                            <p:childTnLst>
                              <p:par>
                                <p:cTn id="88" presetID="1" presetClass="exit" presetSubtype="0" fill="hold" grpId="0" nodeType="afterEffect">
                                  <p:stCondLst>
                                    <p:cond delay="1000"/>
                                  </p:stCondLst>
                                  <p:childTnLst>
                                    <p:set>
                                      <p:cBhvr>
                                        <p:cTn id="89" dur="1" fill="hold">
                                          <p:stCondLst>
                                            <p:cond delay="0"/>
                                          </p:stCondLst>
                                        </p:cTn>
                                        <p:tgtEl>
                                          <p:spTgt spid="74"/>
                                        </p:tgtEl>
                                        <p:attrNameLst>
                                          <p:attrName>style.visibility</p:attrName>
                                        </p:attrNameLst>
                                      </p:cBhvr>
                                      <p:to>
                                        <p:strVal val="hidden"/>
                                      </p:to>
                                    </p:set>
                                  </p:childTnLst>
                                </p:cTn>
                              </p:par>
                            </p:childTnLst>
                          </p:cTn>
                        </p:par>
                        <p:par>
                          <p:cTn id="90" fill="hold">
                            <p:stCondLst>
                              <p:cond delay="27000"/>
                            </p:stCondLst>
                            <p:childTnLst>
                              <p:par>
                                <p:cTn id="91" presetID="1" presetClass="exit" presetSubtype="0" fill="hold" grpId="0" nodeType="afterEffect">
                                  <p:stCondLst>
                                    <p:cond delay="1000"/>
                                  </p:stCondLst>
                                  <p:childTnLst>
                                    <p:set>
                                      <p:cBhvr>
                                        <p:cTn id="92" dur="1" fill="hold">
                                          <p:stCondLst>
                                            <p:cond delay="0"/>
                                          </p:stCondLst>
                                        </p:cTn>
                                        <p:tgtEl>
                                          <p:spTgt spid="73"/>
                                        </p:tgtEl>
                                        <p:attrNameLst>
                                          <p:attrName>style.visibility</p:attrName>
                                        </p:attrNameLst>
                                      </p:cBhvr>
                                      <p:to>
                                        <p:strVal val="hidden"/>
                                      </p:to>
                                    </p:set>
                                  </p:childTnLst>
                                </p:cTn>
                              </p:par>
                            </p:childTnLst>
                          </p:cTn>
                        </p:par>
                        <p:par>
                          <p:cTn id="93" fill="hold">
                            <p:stCondLst>
                              <p:cond delay="28000"/>
                            </p:stCondLst>
                            <p:childTnLst>
                              <p:par>
                                <p:cTn id="94" presetID="1" presetClass="exit" presetSubtype="0" fill="hold" grpId="0" nodeType="afterEffect">
                                  <p:stCondLst>
                                    <p:cond delay="1000"/>
                                  </p:stCondLst>
                                  <p:childTnLst>
                                    <p:set>
                                      <p:cBhvr>
                                        <p:cTn id="95" dur="1" fill="hold">
                                          <p:stCondLst>
                                            <p:cond delay="0"/>
                                          </p:stCondLst>
                                        </p:cTn>
                                        <p:tgtEl>
                                          <p:spTgt spid="72"/>
                                        </p:tgtEl>
                                        <p:attrNameLst>
                                          <p:attrName>style.visibility</p:attrName>
                                        </p:attrNameLst>
                                      </p:cBhvr>
                                      <p:to>
                                        <p:strVal val="hidden"/>
                                      </p:to>
                                    </p:set>
                                  </p:childTnLst>
                                </p:cTn>
                              </p:par>
                            </p:childTnLst>
                          </p:cTn>
                        </p:par>
                        <p:par>
                          <p:cTn id="96" fill="hold">
                            <p:stCondLst>
                              <p:cond delay="29000"/>
                            </p:stCondLst>
                            <p:childTnLst>
                              <p:par>
                                <p:cTn id="97" presetID="1" presetClass="exit" presetSubtype="0" fill="hold" grpId="0" nodeType="afterEffect">
                                  <p:stCondLst>
                                    <p:cond delay="1000"/>
                                  </p:stCondLst>
                                  <p:childTnLst>
                                    <p:set>
                                      <p:cBhvr>
                                        <p:cTn id="98" dur="1" fill="hold">
                                          <p:stCondLst>
                                            <p:cond delay="0"/>
                                          </p:stCondLst>
                                        </p:cTn>
                                        <p:tgtEl>
                                          <p:spTgt spid="71"/>
                                        </p:tgtEl>
                                        <p:attrNameLst>
                                          <p:attrName>style.visibility</p:attrName>
                                        </p:attrNameLst>
                                      </p:cBhvr>
                                      <p:to>
                                        <p:strVal val="hidden"/>
                                      </p:to>
                                    </p:set>
                                  </p:childTnLst>
                                </p:cTn>
                              </p:par>
                              <p:par>
                                <p:cTn id="99" presetID="10" presetClass="emph" presetSubtype="0" fill="hold" grpId="0" nodeType="withEffect">
                                  <p:stCondLst>
                                    <p:cond delay="200"/>
                                  </p:stCondLst>
                                  <p:childTnLst>
                                    <p:anim calcmode="discrete" valueType="str">
                                      <p:cBhvr override="childStyle">
                                        <p:cTn id="100" dur="1800" fill="hold"/>
                                        <p:tgtEl>
                                          <p:spTgt spid="69"/>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nextCondLst>
                <p:cond evt="onClick" delay="0">
                  <p:tgtEl>
                    <p:spTgt spid="100"/>
                  </p:tgtEl>
                </p:cond>
              </p:nextCondLst>
            </p:seq>
          </p:childTnLst>
        </p:cTn>
      </p:par>
    </p:tnLst>
    <p:bldLst>
      <p:bldP spid="69"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4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hlinkClick r:id="" action="ppaction://noaction"/>
          </p:cNvPr>
          <p:cNvSpPr>
            <a:spLocks noChangeArrowheads="1"/>
          </p:cNvSpPr>
          <p:nvPr/>
        </p:nvSpPr>
        <p:spPr bwMode="auto">
          <a:xfrm>
            <a:off x="0" y="0"/>
            <a:ext cx="9144000" cy="6858001"/>
          </a:xfrm>
          <a:prstGeom prst="rect">
            <a:avLst/>
          </a:prstGeom>
          <a:solidFill>
            <a:srgbClr val="0066FF"/>
          </a:solidFill>
          <a:ln w="9525">
            <a:solidFill>
              <a:schemeClr val="tx1"/>
            </a:solidFill>
            <a:miter lim="800000"/>
            <a:headEnd/>
            <a:tailEnd/>
          </a:ln>
        </p:spPr>
        <p:txBody>
          <a:bodyPr wrap="none" anchor="ctr"/>
          <a:lstStyle/>
          <a:p>
            <a:endParaRPr lang="en-US">
              <a:solidFill>
                <a:srgbClr val="000000"/>
              </a:solidFill>
            </a:endParaRPr>
          </a:p>
        </p:txBody>
      </p:sp>
      <p:sp>
        <p:nvSpPr>
          <p:cNvPr id="34819" name="Text Box 3"/>
          <p:cNvSpPr txBox="1">
            <a:spLocks noChangeArrowheads="1"/>
          </p:cNvSpPr>
          <p:nvPr/>
        </p:nvSpPr>
        <p:spPr bwMode="auto">
          <a:xfrm>
            <a:off x="381000" y="990600"/>
            <a:ext cx="7543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defRPr/>
            </a:pPr>
            <a:r>
              <a:rPr lang="en-US" sz="2000" b="1" dirty="0" smtClean="0">
                <a:solidFill>
                  <a:srgbClr val="FFFFFF"/>
                </a:solidFill>
              </a:rPr>
              <a:t>Please note: Unfinished game can’t be saved. </a:t>
            </a:r>
          </a:p>
          <a:p>
            <a:pPr algn="l">
              <a:spcBef>
                <a:spcPct val="50000"/>
              </a:spcBef>
              <a:defRPr/>
            </a:pPr>
            <a:endParaRPr lang="en-US" sz="2000" b="1" dirty="0" smtClean="0">
              <a:solidFill>
                <a:srgbClr val="FFFFFF"/>
              </a:solidFill>
            </a:endParaRPr>
          </a:p>
          <a:p>
            <a:pPr algn="l">
              <a:spcBef>
                <a:spcPct val="50000"/>
              </a:spcBef>
              <a:defRPr/>
            </a:pPr>
            <a:r>
              <a:rPr lang="en-US" sz="2000" dirty="0" smtClean="0">
                <a:solidFill>
                  <a:srgbClr val="FFFF00"/>
                </a:solidFill>
              </a:rPr>
              <a:t>Before exiting unfinished game:</a:t>
            </a:r>
          </a:p>
          <a:p>
            <a:pPr algn="l">
              <a:spcBef>
                <a:spcPct val="50000"/>
              </a:spcBef>
              <a:defRPr/>
            </a:pPr>
            <a:r>
              <a:rPr lang="en-US" sz="2000" dirty="0" smtClean="0">
                <a:solidFill>
                  <a:srgbClr val="FFFFFF"/>
                </a:solidFill>
              </a:rPr>
              <a:t>You may want  to make notes of  answered questions and team scores.  </a:t>
            </a:r>
          </a:p>
          <a:p>
            <a:pPr algn="l">
              <a:spcBef>
                <a:spcPct val="50000"/>
              </a:spcBef>
              <a:defRPr/>
            </a:pPr>
            <a:r>
              <a:rPr lang="en-US" sz="2000" dirty="0" smtClean="0">
                <a:solidFill>
                  <a:srgbClr val="FFFFFF"/>
                </a:solidFill>
              </a:rPr>
              <a:t>Board and scores  will reset every time you restart the show.</a:t>
            </a:r>
          </a:p>
        </p:txBody>
      </p:sp>
      <p:sp>
        <p:nvSpPr>
          <p:cNvPr id="34821" name="TextBox 5"/>
          <p:cNvSpPr txBox="1">
            <a:spLocks noChangeArrowheads="1"/>
          </p:cNvSpPr>
          <p:nvPr/>
        </p:nvSpPr>
        <p:spPr bwMode="auto">
          <a:xfrm>
            <a:off x="0" y="-1588"/>
            <a:ext cx="9144000" cy="58420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3200" dirty="0">
                <a:solidFill>
                  <a:srgbClr val="000000"/>
                </a:solidFill>
              </a:rPr>
              <a:t>C</a:t>
            </a:r>
            <a:r>
              <a:rPr lang="en-US" sz="3200" dirty="0" smtClean="0">
                <a:solidFill>
                  <a:srgbClr val="000000"/>
                </a:solidFill>
              </a:rPr>
              <a:t>ontinuing </a:t>
            </a:r>
            <a:r>
              <a:rPr lang="en-US" sz="3200" dirty="0">
                <a:solidFill>
                  <a:srgbClr val="000000"/>
                </a:solidFill>
              </a:rPr>
              <a:t>unfinished game</a:t>
            </a:r>
          </a:p>
        </p:txBody>
      </p:sp>
      <p:sp>
        <p:nvSpPr>
          <p:cNvPr id="7" name="Right Arrow 6">
            <a:hlinkClick r:id="rId3" action="ppaction://hlinksldjump"/>
          </p:cNvPr>
          <p:cNvSpPr/>
          <p:nvPr/>
        </p:nvSpPr>
        <p:spPr bwMode="auto">
          <a:xfrm rot="10800000" flipV="1">
            <a:off x="286694" y="6259936"/>
            <a:ext cx="1136650" cy="576043"/>
          </a:xfrm>
          <a:prstGeom prst="rightArrow">
            <a:avLst/>
          </a:prstGeom>
          <a:solidFill>
            <a:srgbClr val="FFFF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000000"/>
                </a:solidFill>
              </a:rPr>
              <a:t>Board</a:t>
            </a:r>
            <a:endParaRPr lang="en-US" sz="1400" b="1" dirty="0">
              <a:solidFill>
                <a:srgbClr val="000000"/>
              </a:solidFill>
            </a:endParaRPr>
          </a:p>
        </p:txBody>
      </p:sp>
    </p:spTree>
    <p:extLst>
      <p:ext uri="{BB962C8B-B14F-4D97-AF65-F5344CB8AC3E}">
        <p14:creationId xmlns:p14="http://schemas.microsoft.com/office/powerpoint/2010/main" val="201576318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hlinkClick r:id="" action="ppaction://noaction"/>
          </p:cNvPr>
          <p:cNvSpPr>
            <a:spLocks noChangeArrowheads="1"/>
          </p:cNvSpPr>
          <p:nvPr/>
        </p:nvSpPr>
        <p:spPr bwMode="auto">
          <a:xfrm>
            <a:off x="0" y="-1588"/>
            <a:ext cx="9144000" cy="6858001"/>
          </a:xfrm>
          <a:prstGeom prst="rect">
            <a:avLst/>
          </a:prstGeom>
          <a:solidFill>
            <a:srgbClr val="0066FF"/>
          </a:solidFill>
          <a:ln w="9525">
            <a:solidFill>
              <a:schemeClr val="tx1"/>
            </a:solidFill>
            <a:miter lim="800000"/>
            <a:headEnd/>
            <a:tailEnd/>
          </a:ln>
        </p:spPr>
        <p:txBody>
          <a:bodyPr wrap="none" anchor="ctr"/>
          <a:lstStyle/>
          <a:p>
            <a:endParaRPr lang="en-US">
              <a:solidFill>
                <a:srgbClr val="000000"/>
              </a:solidFill>
            </a:endParaRPr>
          </a:p>
        </p:txBody>
      </p:sp>
      <p:sp>
        <p:nvSpPr>
          <p:cNvPr id="35843" name="Text Box 3"/>
          <p:cNvSpPr txBox="1">
            <a:spLocks noChangeArrowheads="1"/>
          </p:cNvSpPr>
          <p:nvPr/>
        </p:nvSpPr>
        <p:spPr bwMode="auto">
          <a:xfrm>
            <a:off x="381000" y="762000"/>
            <a:ext cx="861060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sz="2000" dirty="0" smtClean="0">
                <a:solidFill>
                  <a:srgbClr val="FFFF00"/>
                </a:solidFill>
              </a:rPr>
              <a:t>To change points, c</a:t>
            </a:r>
            <a:r>
              <a:rPr lang="en-US" sz="2000" dirty="0" smtClean="0">
                <a:solidFill>
                  <a:srgbClr val="FFFFFF"/>
                </a:solidFill>
              </a:rPr>
              <a:t>lick </a:t>
            </a:r>
            <a:r>
              <a:rPr lang="en-US" sz="2000" dirty="0">
                <a:solidFill>
                  <a:srgbClr val="FFFFFF"/>
                </a:solidFill>
              </a:rPr>
              <a:t>on team scoreboard to increase </a:t>
            </a:r>
            <a:r>
              <a:rPr lang="en-US" sz="2000" dirty="0" smtClean="0">
                <a:solidFill>
                  <a:srgbClr val="FFFFFF"/>
                </a:solidFill>
              </a:rPr>
              <a:t>points </a:t>
            </a:r>
            <a:r>
              <a:rPr lang="en-US" sz="2000" dirty="0">
                <a:solidFill>
                  <a:srgbClr val="FFFFFF"/>
                </a:solidFill>
              </a:rPr>
              <a:t>in 100 increment.</a:t>
            </a:r>
          </a:p>
          <a:p>
            <a:pPr algn="l">
              <a:spcBef>
                <a:spcPct val="50000"/>
              </a:spcBef>
            </a:pPr>
            <a:r>
              <a:rPr lang="en-US" sz="2000" dirty="0">
                <a:solidFill>
                  <a:srgbClr val="FFFFFF"/>
                </a:solidFill>
              </a:rPr>
              <a:t>The maximum </a:t>
            </a:r>
            <a:r>
              <a:rPr lang="en-US" sz="2000" dirty="0" smtClean="0">
                <a:solidFill>
                  <a:srgbClr val="FFFFFF"/>
                </a:solidFill>
              </a:rPr>
              <a:t>points </a:t>
            </a:r>
            <a:r>
              <a:rPr lang="en-US" sz="2000" dirty="0">
                <a:solidFill>
                  <a:srgbClr val="FFFFFF"/>
                </a:solidFill>
              </a:rPr>
              <a:t>on each scoreboard is </a:t>
            </a:r>
            <a:r>
              <a:rPr lang="en-US" sz="2000" dirty="0" smtClean="0">
                <a:solidFill>
                  <a:srgbClr val="FFFFFF"/>
                </a:solidFill>
              </a:rPr>
              <a:t>10000.</a:t>
            </a:r>
          </a:p>
          <a:p>
            <a:pPr algn="l">
              <a:spcBef>
                <a:spcPct val="50000"/>
              </a:spcBef>
            </a:pPr>
            <a:r>
              <a:rPr lang="en-US" sz="2000" dirty="0" smtClean="0">
                <a:solidFill>
                  <a:srgbClr val="FFFF00"/>
                </a:solidFill>
              </a:rPr>
              <a:t>To continue game in  Double Jeopardy round, </a:t>
            </a:r>
            <a:r>
              <a:rPr lang="en-US" sz="2000" dirty="0" smtClean="0">
                <a:solidFill>
                  <a:srgbClr val="FFFFFF"/>
                </a:solidFill>
              </a:rPr>
              <a:t>reset team scores in Double Jeopardy board with scores from Jeopardy round.</a:t>
            </a:r>
            <a:endParaRPr lang="en-US" sz="2000" dirty="0">
              <a:solidFill>
                <a:srgbClr val="FFFFFF"/>
              </a:solidFill>
            </a:endParaRPr>
          </a:p>
          <a:p>
            <a:pPr algn="l">
              <a:spcBef>
                <a:spcPct val="50000"/>
              </a:spcBef>
            </a:pPr>
            <a:r>
              <a:rPr lang="en-US" sz="2000" dirty="0">
                <a:solidFill>
                  <a:srgbClr val="FFFF00"/>
                </a:solidFill>
              </a:rPr>
              <a:t>To subtract wagered </a:t>
            </a:r>
            <a:r>
              <a:rPr lang="en-US" sz="2000" dirty="0" smtClean="0">
                <a:solidFill>
                  <a:srgbClr val="FFFF00"/>
                </a:solidFill>
              </a:rPr>
              <a:t>points </a:t>
            </a:r>
            <a:r>
              <a:rPr lang="en-US" sz="2000" dirty="0" smtClean="0">
                <a:solidFill>
                  <a:srgbClr val="FFFFFF"/>
                </a:solidFill>
              </a:rPr>
              <a:t>for incorrect Final </a:t>
            </a:r>
            <a:r>
              <a:rPr lang="en-US" sz="2000" dirty="0">
                <a:solidFill>
                  <a:srgbClr val="FFFFFF"/>
                </a:solidFill>
              </a:rPr>
              <a:t>Jeopardy </a:t>
            </a:r>
            <a:r>
              <a:rPr lang="en-US" sz="2000" dirty="0" smtClean="0">
                <a:solidFill>
                  <a:srgbClr val="FFFFFF"/>
                </a:solidFill>
              </a:rPr>
              <a:t>answer, click </a:t>
            </a:r>
            <a:r>
              <a:rPr lang="en-US" sz="2000" dirty="0">
                <a:solidFill>
                  <a:srgbClr val="FFFFFF"/>
                </a:solidFill>
              </a:rPr>
              <a:t>and change score </a:t>
            </a:r>
            <a:r>
              <a:rPr lang="en-US" sz="2000" dirty="0" smtClean="0">
                <a:solidFill>
                  <a:srgbClr val="FFFFFF"/>
                </a:solidFill>
              </a:rPr>
              <a:t>to 10000</a:t>
            </a:r>
            <a:r>
              <a:rPr lang="en-US" sz="2000" dirty="0">
                <a:solidFill>
                  <a:srgbClr val="FFFFFF"/>
                </a:solidFill>
              </a:rPr>
              <a:t>. Score will reset to </a:t>
            </a:r>
            <a:r>
              <a:rPr lang="en-US" sz="2000" dirty="0" smtClean="0">
                <a:solidFill>
                  <a:srgbClr val="FFFFFF"/>
                </a:solidFill>
              </a:rPr>
              <a:t>000 when you click on the 10000.  </a:t>
            </a:r>
            <a:r>
              <a:rPr lang="en-US" sz="2000" dirty="0">
                <a:solidFill>
                  <a:srgbClr val="FFFFFF"/>
                </a:solidFill>
              </a:rPr>
              <a:t>Continue clicking to appropriate final score</a:t>
            </a:r>
            <a:r>
              <a:rPr lang="en-US" sz="2000" dirty="0" smtClean="0">
                <a:solidFill>
                  <a:srgbClr val="FFFFFF"/>
                </a:solidFill>
              </a:rPr>
              <a:t>.</a:t>
            </a:r>
          </a:p>
          <a:p>
            <a:pPr algn="l">
              <a:spcBef>
                <a:spcPct val="50000"/>
              </a:spcBef>
            </a:pPr>
            <a:endParaRPr lang="en-US" sz="1200" dirty="0" smtClean="0">
              <a:solidFill>
                <a:srgbClr val="FFFFFF"/>
              </a:solidFill>
            </a:endParaRPr>
          </a:p>
          <a:p>
            <a:pPr algn="l">
              <a:spcBef>
                <a:spcPct val="50000"/>
              </a:spcBef>
            </a:pPr>
            <a:r>
              <a:rPr lang="en-US" sz="2000" b="1" dirty="0" smtClean="0">
                <a:solidFill>
                  <a:srgbClr val="FFFF00"/>
                </a:solidFill>
              </a:rPr>
              <a:t>Note:  </a:t>
            </a:r>
            <a:r>
              <a:rPr lang="en-US" sz="2000" dirty="0" smtClean="0">
                <a:solidFill>
                  <a:srgbClr val="FFFFFF"/>
                </a:solidFill>
              </a:rPr>
              <a:t>The scoreboard is not set to subtract points from every incorrect answer. Doing so may give some teams huge points advantage over the other teams. It may also discourage students from taking chances to answer questions in fear of losing points for their teams. By not subtracting points from incorrect answers, game will stay fun and competitive all the way to the Final Jeopardy round.  </a:t>
            </a:r>
            <a:endParaRPr lang="en-US" sz="2000" dirty="0">
              <a:solidFill>
                <a:srgbClr val="FFFFFF"/>
              </a:solidFill>
            </a:endParaRPr>
          </a:p>
          <a:p>
            <a:pPr algn="l">
              <a:spcBef>
                <a:spcPct val="50000"/>
              </a:spcBef>
            </a:pPr>
            <a:endParaRPr lang="en-US" sz="2000" dirty="0">
              <a:solidFill>
                <a:srgbClr val="FFFFFF"/>
              </a:solidFill>
            </a:endParaRPr>
          </a:p>
          <a:p>
            <a:pPr algn="l">
              <a:spcBef>
                <a:spcPct val="50000"/>
              </a:spcBef>
            </a:pPr>
            <a:endParaRPr lang="en-US" sz="2000" dirty="0">
              <a:solidFill>
                <a:srgbClr val="FFFF00"/>
              </a:solidFill>
            </a:endParaRPr>
          </a:p>
        </p:txBody>
      </p:sp>
      <p:sp>
        <p:nvSpPr>
          <p:cNvPr id="35845" name="TextBox 5"/>
          <p:cNvSpPr txBox="1">
            <a:spLocks noChangeArrowheads="1"/>
          </p:cNvSpPr>
          <p:nvPr/>
        </p:nvSpPr>
        <p:spPr bwMode="auto">
          <a:xfrm>
            <a:off x="0" y="-1588"/>
            <a:ext cx="9144000" cy="58420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3200" dirty="0">
                <a:solidFill>
                  <a:srgbClr val="000000"/>
                </a:solidFill>
              </a:rPr>
              <a:t>Scoring Instruction</a:t>
            </a:r>
          </a:p>
        </p:txBody>
      </p:sp>
      <p:sp>
        <p:nvSpPr>
          <p:cNvPr id="7" name="Right Arrow 6">
            <a:hlinkClick r:id="rId3" action="ppaction://hlinksldjump"/>
          </p:cNvPr>
          <p:cNvSpPr/>
          <p:nvPr/>
        </p:nvSpPr>
        <p:spPr bwMode="auto">
          <a:xfrm rot="10800000" flipV="1">
            <a:off x="286694" y="6259936"/>
            <a:ext cx="1136650" cy="576043"/>
          </a:xfrm>
          <a:prstGeom prst="rightArrow">
            <a:avLst/>
          </a:prstGeom>
          <a:solidFill>
            <a:srgbClr val="FFFF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000000"/>
                </a:solidFill>
              </a:rPr>
              <a:t>Board</a:t>
            </a:r>
            <a:endParaRPr lang="en-US" sz="1400" b="1" dirty="0">
              <a:solidFill>
                <a:srgbClr val="000000"/>
              </a:solidFill>
            </a:endParaRPr>
          </a:p>
        </p:txBody>
      </p:sp>
    </p:spTree>
    <p:extLst>
      <p:ext uri="{BB962C8B-B14F-4D97-AF65-F5344CB8AC3E}">
        <p14:creationId xmlns:p14="http://schemas.microsoft.com/office/powerpoint/2010/main" val="65503530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823B"/>
        </a:solidFill>
        <a:effectLst/>
      </p:bgPr>
    </p:bg>
    <p:spTree>
      <p:nvGrpSpPr>
        <p:cNvPr id="1" name=""/>
        <p:cNvGrpSpPr/>
        <p:nvPr/>
      </p:nvGrpSpPr>
      <p:grpSpPr>
        <a:xfrm>
          <a:off x="0" y="0"/>
          <a:ext cx="0" cy="0"/>
          <a:chOff x="0" y="0"/>
          <a:chExt cx="0" cy="0"/>
        </a:xfrm>
      </p:grpSpPr>
      <p:sp>
        <p:nvSpPr>
          <p:cNvPr id="8194" name="Rectangle 2">
            <a:hlinkClick r:id="rId7" action="ppaction://hlinksldjump"/>
          </p:cNvPr>
          <p:cNvSpPr>
            <a:spLocks noChangeArrowheads="1"/>
          </p:cNvSpPr>
          <p:nvPr/>
        </p:nvSpPr>
        <p:spPr bwMode="auto">
          <a:xfrm>
            <a:off x="863852" y="990322"/>
            <a:ext cx="7543800" cy="4608492"/>
          </a:xfrm>
          <a:prstGeom prst="rect">
            <a:avLst/>
          </a:prstGeom>
          <a:solidFill>
            <a:schemeClr val="accent5">
              <a:lumMod val="20000"/>
              <a:lumOff val="80000"/>
            </a:schemeClr>
          </a:solidFill>
          <a:ln w="57150">
            <a:solidFill>
              <a:srgbClr val="0066FF"/>
            </a:solidFill>
            <a:miter lim="800000"/>
            <a:headEnd/>
            <a:tailEnd/>
          </a:ln>
        </p:spPr>
        <p:txBody>
          <a:bodyPr wrap="none" anchor="ctr"/>
          <a:lstStyle/>
          <a:p>
            <a:endParaRPr lang="en-US" dirty="0">
              <a:solidFill>
                <a:srgbClr val="000000"/>
              </a:solidFill>
            </a:endParaRPr>
          </a:p>
        </p:txBody>
      </p:sp>
      <p:sp>
        <p:nvSpPr>
          <p:cNvPr id="8201" name="TextBox 19"/>
          <p:cNvSpPr txBox="1">
            <a:spLocks noChangeArrowheads="1"/>
          </p:cNvSpPr>
          <p:nvPr/>
        </p:nvSpPr>
        <p:spPr bwMode="auto">
          <a:xfrm>
            <a:off x="6858000" y="6537325"/>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dirty="0">
              <a:solidFill>
                <a:srgbClr val="000000"/>
              </a:solidFill>
            </a:endParaRPr>
          </a:p>
        </p:txBody>
      </p:sp>
      <p:sp>
        <p:nvSpPr>
          <p:cNvPr id="8202" name="TextBox 20"/>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FFFFFF"/>
                </a:solidFill>
              </a:rPr>
              <a:t>Timer: Click to  countdown</a:t>
            </a:r>
          </a:p>
        </p:txBody>
      </p:sp>
      <p:sp>
        <p:nvSpPr>
          <p:cNvPr id="25"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rgbClr val="FFFFFF"/>
                </a:solidFill>
              </a:rPr>
              <a:t>Click for the Correct Answer</a:t>
            </a:r>
            <a:endParaRPr lang="en-US" sz="1600" b="1" dirty="0">
              <a:solidFill>
                <a:srgbClr val="FFFFFF"/>
              </a:solidFill>
            </a:endParaRPr>
          </a:p>
        </p:txBody>
      </p:sp>
      <p:sp>
        <p:nvSpPr>
          <p:cNvPr id="29" name="Oval 28"/>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rgbClr val="FFFFFF"/>
                </a:solidFill>
              </a:rPr>
              <a:t>Times up</a:t>
            </a:r>
          </a:p>
        </p:txBody>
      </p:sp>
      <p:sp>
        <p:nvSpPr>
          <p:cNvPr id="30" name="Oval 29"/>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a:t>
            </a:r>
          </a:p>
        </p:txBody>
      </p:sp>
      <p:sp>
        <p:nvSpPr>
          <p:cNvPr id="31" name="Oval 30"/>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2</a:t>
            </a:r>
          </a:p>
        </p:txBody>
      </p:sp>
      <p:sp>
        <p:nvSpPr>
          <p:cNvPr id="32" name="Oval 31"/>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3</a:t>
            </a:r>
          </a:p>
        </p:txBody>
      </p:sp>
      <p:sp>
        <p:nvSpPr>
          <p:cNvPr id="34" name="Oval 33"/>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4</a:t>
            </a:r>
          </a:p>
        </p:txBody>
      </p:sp>
      <p:sp>
        <p:nvSpPr>
          <p:cNvPr id="35" name="Oval 34"/>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5</a:t>
            </a:r>
          </a:p>
        </p:txBody>
      </p:sp>
      <p:sp>
        <p:nvSpPr>
          <p:cNvPr id="44" name="Oval 43"/>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6</a:t>
            </a:r>
          </a:p>
        </p:txBody>
      </p:sp>
      <p:sp>
        <p:nvSpPr>
          <p:cNvPr id="45" name="Oval 44"/>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7</a:t>
            </a:r>
          </a:p>
        </p:txBody>
      </p:sp>
      <p:sp>
        <p:nvSpPr>
          <p:cNvPr id="46" name="Oval 45"/>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8</a:t>
            </a:r>
          </a:p>
        </p:txBody>
      </p:sp>
      <p:sp>
        <p:nvSpPr>
          <p:cNvPr id="47" name="Oval 46"/>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9</a:t>
            </a:r>
          </a:p>
        </p:txBody>
      </p:sp>
      <p:sp>
        <p:nvSpPr>
          <p:cNvPr id="48" name="Oval 2"/>
          <p:cNvSpPr>
            <a:spLocks noChangeArrowheads="1"/>
          </p:cNvSpPr>
          <p:nvPr/>
        </p:nvSpPr>
        <p:spPr bwMode="auto">
          <a:xfrm>
            <a:off x="7086600" y="5281727"/>
            <a:ext cx="14398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10</a:t>
            </a:r>
          </a:p>
        </p:txBody>
      </p:sp>
      <p:sp>
        <p:nvSpPr>
          <p:cNvPr id="38" name="TextBox 37"/>
          <p:cNvSpPr txBox="1"/>
          <p:nvPr/>
        </p:nvSpPr>
        <p:spPr>
          <a:xfrm>
            <a:off x="1138089" y="1342309"/>
            <a:ext cx="6858148" cy="461665"/>
          </a:xfrm>
          <a:prstGeom prst="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solidFill>
                  <a:schemeClr val="tx1"/>
                </a:solidFill>
              </a:rPr>
              <a:t>Which electron transition represents a gain </a:t>
            </a:r>
            <a:r>
              <a:rPr lang="en-US" dirty="0" smtClean="0">
                <a:solidFill>
                  <a:schemeClr val="tx1"/>
                </a:solidFill>
              </a:rPr>
              <a:t>of energy?</a:t>
            </a:r>
            <a:endParaRPr lang="en-US" dirty="0">
              <a:solidFill>
                <a:schemeClr val="tx1"/>
              </a:solidFill>
            </a:endParaRPr>
          </a:p>
        </p:txBody>
      </p:sp>
      <p:sp>
        <p:nvSpPr>
          <p:cNvPr id="39" name="Text Box 3"/>
          <p:cNvSpPr txBox="1">
            <a:spLocks noChangeArrowheads="1"/>
          </p:cNvSpPr>
          <p:nvPr/>
        </p:nvSpPr>
        <p:spPr bwMode="auto">
          <a:xfrm>
            <a:off x="2057400" y="2259253"/>
            <a:ext cx="37338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dirty="0">
                <a:latin typeface="NewCaledonia"/>
              </a:rPr>
              <a:t>from 3rd to 2nd shell</a:t>
            </a:r>
          </a:p>
          <a:p>
            <a:pPr algn="l"/>
            <a:endParaRPr lang="en-US" sz="2800" dirty="0">
              <a:latin typeface="NewCaledonia"/>
            </a:endParaRPr>
          </a:p>
          <a:p>
            <a:pPr algn="l"/>
            <a:r>
              <a:rPr lang="en-US" sz="2000" dirty="0" smtClean="0">
                <a:latin typeface="NewCaledonia"/>
              </a:rPr>
              <a:t>from </a:t>
            </a:r>
            <a:r>
              <a:rPr lang="en-US" sz="2000" dirty="0">
                <a:latin typeface="NewCaledonia"/>
              </a:rPr>
              <a:t>2nd to 1st </a:t>
            </a:r>
            <a:r>
              <a:rPr lang="en-US" sz="2000" dirty="0" smtClean="0">
                <a:latin typeface="NewCaledonia"/>
              </a:rPr>
              <a:t>shell</a:t>
            </a:r>
          </a:p>
          <a:p>
            <a:pPr algn="l"/>
            <a:endParaRPr lang="en-US" sz="3200" dirty="0">
              <a:latin typeface="NewCaledonia"/>
            </a:endParaRPr>
          </a:p>
          <a:p>
            <a:pPr algn="l"/>
            <a:r>
              <a:rPr lang="en-US" sz="2000" dirty="0">
                <a:latin typeface="NewCaledonia"/>
              </a:rPr>
              <a:t>from 2nd to 3rd shell</a:t>
            </a:r>
          </a:p>
          <a:p>
            <a:pPr algn="l"/>
            <a:endParaRPr lang="en-US" sz="3200" dirty="0">
              <a:latin typeface="NewCaledonia"/>
            </a:endParaRPr>
          </a:p>
          <a:p>
            <a:pPr algn="l"/>
            <a:r>
              <a:rPr lang="en-US" sz="2000" dirty="0" smtClean="0">
                <a:latin typeface="NewCaledonia"/>
              </a:rPr>
              <a:t>from </a:t>
            </a:r>
            <a:r>
              <a:rPr lang="en-US" sz="2000" dirty="0">
                <a:latin typeface="NewCaledonia"/>
              </a:rPr>
              <a:t>3rd to 1st shell</a:t>
            </a:r>
            <a:endParaRPr lang="en-US" sz="2000" dirty="0">
              <a:solidFill>
                <a:srgbClr val="000000"/>
              </a:solidFill>
            </a:endParaRPr>
          </a:p>
        </p:txBody>
      </p:sp>
      <p:sp>
        <p:nvSpPr>
          <p:cNvPr id="41" name="TextBox 40"/>
          <p:cNvSpPr txBox="1"/>
          <p:nvPr/>
        </p:nvSpPr>
        <p:spPr>
          <a:xfrm>
            <a:off x="1390566" y="2237287"/>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A</a:t>
            </a:r>
            <a:endParaRPr lang="en-US" dirty="0">
              <a:solidFill>
                <a:schemeClr val="bg1"/>
              </a:solidFill>
            </a:endParaRPr>
          </a:p>
        </p:txBody>
      </p:sp>
      <p:sp>
        <p:nvSpPr>
          <p:cNvPr id="42" name="TextBox 41"/>
          <p:cNvSpPr txBox="1"/>
          <p:nvPr/>
        </p:nvSpPr>
        <p:spPr>
          <a:xfrm>
            <a:off x="1390566" y="4480259"/>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D</a:t>
            </a:r>
            <a:endParaRPr lang="en-US" dirty="0">
              <a:solidFill>
                <a:schemeClr val="bg1"/>
              </a:solidFill>
            </a:endParaRPr>
          </a:p>
        </p:txBody>
      </p:sp>
      <p:sp>
        <p:nvSpPr>
          <p:cNvPr id="43" name="TextBox 42"/>
          <p:cNvSpPr txBox="1"/>
          <p:nvPr/>
        </p:nvSpPr>
        <p:spPr>
          <a:xfrm>
            <a:off x="1390566" y="2993338"/>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B</a:t>
            </a:r>
            <a:endParaRPr lang="en-US" dirty="0">
              <a:solidFill>
                <a:schemeClr val="bg1"/>
              </a:solidFill>
            </a:endParaRPr>
          </a:p>
        </p:txBody>
      </p:sp>
      <p:sp>
        <p:nvSpPr>
          <p:cNvPr id="27" name="TextBox 26"/>
          <p:cNvSpPr txBox="1"/>
          <p:nvPr/>
        </p:nvSpPr>
        <p:spPr>
          <a:xfrm>
            <a:off x="1404810" y="3727232"/>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C</a:t>
            </a:r>
            <a:endParaRPr lang="en-US" dirty="0">
              <a:solidFill>
                <a:schemeClr val="bg1"/>
              </a:solidFill>
            </a:endParaRPr>
          </a:p>
        </p:txBody>
      </p:sp>
      <p:sp>
        <p:nvSpPr>
          <p:cNvPr id="28" name="Text Box 6"/>
          <p:cNvSpPr txBox="1">
            <a:spLocks noChangeArrowheads="1"/>
          </p:cNvSpPr>
          <p:nvPr/>
        </p:nvSpPr>
        <p:spPr bwMode="auto">
          <a:xfrm>
            <a:off x="-10886" y="0"/>
            <a:ext cx="8773886" cy="954107"/>
          </a:xfrm>
          <a:prstGeom prst="rect">
            <a:avLst/>
          </a:prstGeom>
          <a:solidFill>
            <a:srgbClr val="00823B"/>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smtClean="0">
                <a:solidFill>
                  <a:srgbClr val="000000"/>
                </a:solidFill>
              </a:rPr>
              <a:t> </a:t>
            </a:r>
            <a:r>
              <a:rPr lang="en-US" sz="2800" b="1" dirty="0" smtClean="0">
                <a:solidFill>
                  <a:srgbClr val="FFFFFF"/>
                </a:solidFill>
                <a:latin typeface="Times New Roman"/>
              </a:rPr>
              <a:t>Atomic Concept</a:t>
            </a:r>
          </a:p>
          <a:p>
            <a:pPr>
              <a:defRPr/>
            </a:pPr>
            <a:endParaRPr lang="en-US" sz="2800" b="1" dirty="0" smtClean="0">
              <a:solidFill>
                <a:srgbClr val="000000"/>
              </a:solidFill>
            </a:endParaRPr>
          </a:p>
        </p:txBody>
      </p:sp>
      <p:sp>
        <p:nvSpPr>
          <p:cNvPr id="33" name="Rounded Rectangle 32"/>
          <p:cNvSpPr/>
          <p:nvPr/>
        </p:nvSpPr>
        <p:spPr bwMode="auto">
          <a:xfrm>
            <a:off x="7970790" y="-1"/>
            <a:ext cx="1173210" cy="951325"/>
          </a:xfrm>
          <a:prstGeom prst="roundRect">
            <a:avLst/>
          </a:prstGeom>
          <a:solidFill>
            <a:srgbClr val="0066FF"/>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300</a:t>
            </a:r>
          </a:p>
          <a:p>
            <a:pPr>
              <a:defRPr/>
            </a:pPr>
            <a:r>
              <a:rPr lang="en-US" sz="1400" b="1" dirty="0" smtClean="0">
                <a:solidFill>
                  <a:srgbClr val="FFFFFF"/>
                </a:solidFill>
              </a:rPr>
              <a:t>Points</a:t>
            </a:r>
            <a:endParaRPr lang="en-US" sz="1400" b="1" dirty="0">
              <a:solidFill>
                <a:srgbClr val="FFFFFF"/>
              </a:solidFill>
            </a:endParaRPr>
          </a:p>
        </p:txBody>
      </p:sp>
      <p:sp>
        <p:nvSpPr>
          <p:cNvPr id="2" name="TextBox 1"/>
          <p:cNvSpPr txBox="1"/>
          <p:nvPr/>
        </p:nvSpPr>
        <p:spPr>
          <a:xfrm>
            <a:off x="0" y="282436"/>
            <a:ext cx="940052" cy="707886"/>
          </a:xfrm>
          <a:prstGeom prst="rect">
            <a:avLst/>
          </a:prstGeom>
          <a:noFill/>
        </p:spPr>
        <p:txBody>
          <a:bodyPr wrap="square" rtlCol="0">
            <a:spAutoFit/>
          </a:bodyPr>
          <a:lstStyle/>
          <a:p>
            <a:r>
              <a:rPr lang="en-US" sz="2000" b="1" dirty="0" smtClean="0">
                <a:solidFill>
                  <a:schemeClr val="bg1"/>
                </a:solidFill>
              </a:rPr>
              <a:t>Aug 2003</a:t>
            </a:r>
            <a:endParaRPr lang="en-US" sz="2000" b="1" dirty="0">
              <a:solidFill>
                <a:schemeClr val="bg1"/>
              </a:solidFill>
            </a:endParaRPr>
          </a:p>
        </p:txBody>
      </p:sp>
      <p:sp>
        <p:nvSpPr>
          <p:cNvPr id="36" name="Right Arrow 35">
            <a:hlinkClick r:id="rId8"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3597642496"/>
      </p:ext>
    </p:extLst>
  </p:cSld>
  <p:clrMapOvr>
    <a:masterClrMapping/>
  </p:clrMapOvr>
  <p:transition spd="slow" advClick="0">
    <p:checker/>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48"/>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47"/>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46"/>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45"/>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44"/>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35"/>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34"/>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32"/>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31"/>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30"/>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29"/>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48"/>
                  </p:tgtEl>
                </p:cond>
              </p:nextCondLst>
            </p:seq>
            <p:seq concurrent="1" nextAc="seek">
              <p:cTn id="41" restart="whenNotActive" fill="hold" evtFilter="cancelBubble" nodeType="interactiveSeq">
                <p:stCondLst>
                  <p:cond evt="onClick" delay="0">
                    <p:tgtEl>
                      <p:spTgt spid="41"/>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41"/>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41"/>
                  </p:tgtEl>
                </p:cond>
              </p:nextCondLst>
            </p:seq>
            <p:seq concurrent="1" nextAc="seek">
              <p:cTn id="46" restart="whenNotActive" fill="hold" evtFilter="cancelBubble" nodeType="interactiveSeq">
                <p:stCondLst>
                  <p:cond evt="onClick" delay="0">
                    <p:tgtEl>
                      <p:spTgt spid="42"/>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42"/>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42"/>
                  </p:tgtEl>
                </p:cond>
              </p:nextCondLst>
            </p:seq>
            <p:seq concurrent="1" nextAc="seek">
              <p:cTn id="51" restart="whenNotActive" fill="hold" evtFilter="cancelBubble" nodeType="interactiveSeq">
                <p:stCondLst>
                  <p:cond evt="onClick" delay="0">
                    <p:tgtEl>
                      <p:spTgt spid="43"/>
                    </p:tgtEl>
                  </p:cond>
                </p:stCondLst>
                <p:endSync evt="end" delay="0">
                  <p:rtn val="all"/>
                </p:endSync>
                <p:childTnLst>
                  <p:par>
                    <p:cTn id="52" fill="hold">
                      <p:stCondLst>
                        <p:cond delay="0"/>
                      </p:stCondLst>
                      <p:childTnLst>
                        <p:par>
                          <p:cTn id="53" fill="hold">
                            <p:stCondLst>
                              <p:cond delay="0"/>
                            </p:stCondLst>
                            <p:childTnLst>
                              <p:par>
                                <p:cTn id="54" presetID="6" presetClass="emph" presetSubtype="0" autoRev="1" fill="hold" grpId="0" nodeType="clickEffect">
                                  <p:stCondLst>
                                    <p:cond delay="0"/>
                                  </p:stCondLst>
                                  <p:childTnLst>
                                    <p:animScale>
                                      <p:cBhvr>
                                        <p:cTn id="55" dur="1000" fill="hold"/>
                                        <p:tgtEl>
                                          <p:spTgt spid="43"/>
                                        </p:tgtEl>
                                      </p:cBhvr>
                                      <p:by x="150000" y="150000"/>
                                    </p:animScale>
                                  </p:childTnLst>
                                  <p:subTnLst>
                                    <p:audio>
                                      <p:cMediaNode>
                                        <p:cTn display="0" masterRel="sameClick">
                                          <p:stCondLst>
                                            <p:cond evt="begin" delay="0">
                                              <p:tn val="5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43"/>
                  </p:tgtEl>
                </p:cond>
              </p:nextCondLst>
            </p:seq>
            <p:seq concurrent="1" nextAc="seek">
              <p:cTn id="56" restart="whenNotActive" fill="hold" evtFilter="cancelBubble" nodeType="interactiveSeq">
                <p:stCondLst>
                  <p:cond evt="onClick" delay="0">
                    <p:tgtEl>
                      <p:spTgt spid="25"/>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27"/>
                                        </p:tgtEl>
                                        <p:attrNameLst>
                                          <p:attrName>fillcolor</p:attrName>
                                        </p:attrNameLst>
                                      </p:cBhvr>
                                      <p:to>
                                        <a:srgbClr val="00823B"/>
                                      </p:to>
                                    </p:animClr>
                                    <p:set>
                                      <p:cBhvr>
                                        <p:cTn id="61" dur="2000" fill="hold"/>
                                        <p:tgtEl>
                                          <p:spTgt spid="27"/>
                                        </p:tgtEl>
                                        <p:attrNameLst>
                                          <p:attrName>fill.type</p:attrName>
                                        </p:attrNameLst>
                                      </p:cBhvr>
                                      <p:to>
                                        <p:strVal val="solid"/>
                                      </p:to>
                                    </p:set>
                                    <p:set>
                                      <p:cBhvr>
                                        <p:cTn id="62" dur="2000" fill="hold"/>
                                        <p:tgtEl>
                                          <p:spTgt spid="27"/>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27"/>
                                        </p:tgtEl>
                                        <p:attrNameLst>
                                          <p:attrName>fillcolor</p:attrName>
                                        </p:attrNameLst>
                                      </p:cBhvr>
                                      <p:to>
                                        <a:srgbClr val="00823B"/>
                                      </p:to>
                                    </p:animClr>
                                    <p:set>
                                      <p:cBhvr>
                                        <p:cTn id="65" dur="2000" fill="hold"/>
                                        <p:tgtEl>
                                          <p:spTgt spid="27"/>
                                        </p:tgtEl>
                                        <p:attrNameLst>
                                          <p:attrName>fill.type</p:attrName>
                                        </p:attrNameLst>
                                      </p:cBhvr>
                                      <p:to>
                                        <p:strVal val="solid"/>
                                      </p:to>
                                    </p:set>
                                    <p:set>
                                      <p:cBhvr>
                                        <p:cTn id="66" dur="2000" fill="hold"/>
                                        <p:tgtEl>
                                          <p:spTgt spid="27"/>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67" restart="whenNotActive" fill="hold" evtFilter="cancelBubble" nodeType="interactiveSeq">
                <p:stCondLst>
                  <p:cond evt="onClick" delay="0">
                    <p:tgtEl>
                      <p:spTgt spid="27"/>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2000" fill="hold"/>
                                        <p:tgtEl>
                                          <p:spTgt spid="27"/>
                                        </p:tgtEl>
                                        <p:attrNameLst>
                                          <p:attrName>fillcolor</p:attrName>
                                        </p:attrNameLst>
                                      </p:cBhvr>
                                      <p:to>
                                        <a:srgbClr val="00823B"/>
                                      </p:to>
                                    </p:animClr>
                                    <p:set>
                                      <p:cBhvr>
                                        <p:cTn id="72" dur="2000" fill="hold"/>
                                        <p:tgtEl>
                                          <p:spTgt spid="27"/>
                                        </p:tgtEl>
                                        <p:attrNameLst>
                                          <p:attrName>fill.type</p:attrName>
                                        </p:attrNameLst>
                                      </p:cBhvr>
                                      <p:to>
                                        <p:strVal val="solid"/>
                                      </p:to>
                                    </p:set>
                                    <p:set>
                                      <p:cBhvr>
                                        <p:cTn id="73" dur="2000" fill="hold"/>
                                        <p:tgtEl>
                                          <p:spTgt spid="27"/>
                                        </p:tgtEl>
                                        <p:attrNameLst>
                                          <p:attrName>fill.on</p:attrName>
                                        </p:attrNameLst>
                                      </p:cBhvr>
                                      <p:to>
                                        <p:strVal val="true"/>
                                      </p:to>
                                    </p:set>
                                  </p:childTnLst>
                                  <p:subTnLst>
                                    <p:audio>
                                      <p:cMediaNode>
                                        <p:cTn display="0" masterRel="sameClick">
                                          <p:stCondLst>
                                            <p:cond evt="begin" delay="0">
                                              <p:tn val="70"/>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27"/>
                  </p:tgtEl>
                </p:cond>
              </p:nextCondLst>
            </p:seq>
          </p:childTnLst>
        </p:cTn>
      </p:par>
    </p:tnLst>
    <p:bldLst>
      <p:bldP spid="29" grpId="0" animBg="1"/>
      <p:bldP spid="30" grpId="0" animBg="1"/>
      <p:bldP spid="31" grpId="0" animBg="1"/>
      <p:bldP spid="32" grpId="0" animBg="1"/>
      <p:bldP spid="34" grpId="0" animBg="1"/>
      <p:bldP spid="35" grpId="0" animBg="1"/>
      <p:bldP spid="44" grpId="0" animBg="1"/>
      <p:bldP spid="45" grpId="0" animBg="1"/>
      <p:bldP spid="46" grpId="0" animBg="1"/>
      <p:bldP spid="47" grpId="0" animBg="1"/>
      <p:bldP spid="48" grpId="0" animBg="1"/>
      <p:bldP spid="41" grpId="0" animBg="1"/>
      <p:bldP spid="42" grpId="0" animBg="1"/>
      <p:bldP spid="43"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823B"/>
        </a:solidFill>
        <a:effectLst/>
      </p:bgPr>
    </p:bg>
    <p:spTree>
      <p:nvGrpSpPr>
        <p:cNvPr id="1" name=""/>
        <p:cNvGrpSpPr/>
        <p:nvPr/>
      </p:nvGrpSpPr>
      <p:grpSpPr>
        <a:xfrm>
          <a:off x="0" y="0"/>
          <a:ext cx="0" cy="0"/>
          <a:chOff x="0" y="0"/>
          <a:chExt cx="0" cy="0"/>
        </a:xfrm>
      </p:grpSpPr>
      <p:sp>
        <p:nvSpPr>
          <p:cNvPr id="9218" name="Rectangle 2">
            <a:hlinkClick r:id="rId7" action="ppaction://hlinksldjump"/>
          </p:cNvPr>
          <p:cNvSpPr>
            <a:spLocks noChangeArrowheads="1"/>
          </p:cNvSpPr>
          <p:nvPr/>
        </p:nvSpPr>
        <p:spPr bwMode="auto">
          <a:xfrm>
            <a:off x="838200" y="983383"/>
            <a:ext cx="7467600" cy="4760894"/>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dirty="0">
              <a:solidFill>
                <a:srgbClr val="000000"/>
              </a:solidFill>
            </a:endParaRPr>
          </a:p>
        </p:txBody>
      </p:sp>
      <p:sp>
        <p:nvSpPr>
          <p:cNvPr id="9225"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FFFFFF"/>
                </a:solidFill>
              </a:rPr>
              <a:t>Timer: Click to  countdown</a:t>
            </a:r>
          </a:p>
        </p:txBody>
      </p:sp>
      <p:sp>
        <p:nvSpPr>
          <p:cNvPr id="25"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rgbClr val="FFFFFF"/>
                </a:solidFill>
              </a:rPr>
              <a:t>Click for the Correct Answer</a:t>
            </a:r>
            <a:endParaRPr lang="en-US" sz="1600" b="1" dirty="0">
              <a:solidFill>
                <a:srgbClr val="FFFFFF"/>
              </a:solidFill>
            </a:endParaRPr>
          </a:p>
        </p:txBody>
      </p:sp>
      <p:sp>
        <p:nvSpPr>
          <p:cNvPr id="26" name="Oval 25"/>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rgbClr val="FFFFFF"/>
                </a:solidFill>
              </a:rPr>
              <a:t>Times up</a:t>
            </a:r>
          </a:p>
        </p:txBody>
      </p:sp>
      <p:sp>
        <p:nvSpPr>
          <p:cNvPr id="27" name="Oval 26"/>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a:t>
            </a:r>
          </a:p>
        </p:txBody>
      </p:sp>
      <p:sp>
        <p:nvSpPr>
          <p:cNvPr id="28" name="Oval 27"/>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2</a:t>
            </a:r>
          </a:p>
        </p:txBody>
      </p:sp>
      <p:sp>
        <p:nvSpPr>
          <p:cNvPr id="29" name="Oval 28"/>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3</a:t>
            </a:r>
          </a:p>
        </p:txBody>
      </p:sp>
      <p:sp>
        <p:nvSpPr>
          <p:cNvPr id="35" name="Oval 34"/>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4</a:t>
            </a:r>
          </a:p>
        </p:txBody>
      </p:sp>
      <p:sp>
        <p:nvSpPr>
          <p:cNvPr id="43" name="Oval 42"/>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5</a:t>
            </a:r>
          </a:p>
        </p:txBody>
      </p:sp>
      <p:sp>
        <p:nvSpPr>
          <p:cNvPr id="44" name="Oval 43"/>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6</a:t>
            </a:r>
          </a:p>
        </p:txBody>
      </p:sp>
      <p:sp>
        <p:nvSpPr>
          <p:cNvPr id="45" name="Oval 44"/>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7</a:t>
            </a:r>
          </a:p>
        </p:txBody>
      </p:sp>
      <p:sp>
        <p:nvSpPr>
          <p:cNvPr id="46" name="Oval 45"/>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8</a:t>
            </a:r>
          </a:p>
        </p:txBody>
      </p:sp>
      <p:sp>
        <p:nvSpPr>
          <p:cNvPr id="47" name="Oval 46"/>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9</a:t>
            </a:r>
          </a:p>
        </p:txBody>
      </p:sp>
      <p:sp>
        <p:nvSpPr>
          <p:cNvPr id="48" name="Oval 2"/>
          <p:cNvSpPr>
            <a:spLocks noChangeArrowheads="1"/>
          </p:cNvSpPr>
          <p:nvPr/>
        </p:nvSpPr>
        <p:spPr bwMode="auto">
          <a:xfrm>
            <a:off x="6934200" y="5281727"/>
            <a:ext cx="15922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10</a:t>
            </a:r>
          </a:p>
        </p:txBody>
      </p:sp>
      <p:sp>
        <p:nvSpPr>
          <p:cNvPr id="38" name="TextBox 37"/>
          <p:cNvSpPr txBox="1"/>
          <p:nvPr/>
        </p:nvSpPr>
        <p:spPr>
          <a:xfrm>
            <a:off x="1270944" y="1372512"/>
            <a:ext cx="6332457" cy="400110"/>
          </a:xfrm>
          <a:prstGeom prst="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sz="2000" dirty="0">
                <a:solidFill>
                  <a:schemeClr val="tx1"/>
                </a:solidFill>
              </a:rPr>
              <a:t>The mass of a proton is approximately equal </a:t>
            </a:r>
            <a:r>
              <a:rPr lang="en-US" sz="2000" dirty="0" smtClean="0">
                <a:solidFill>
                  <a:schemeClr val="tx1"/>
                </a:solidFill>
              </a:rPr>
              <a:t>to the </a:t>
            </a:r>
            <a:r>
              <a:rPr lang="en-US" sz="2000" dirty="0">
                <a:solidFill>
                  <a:schemeClr val="tx1"/>
                </a:solidFill>
              </a:rPr>
              <a:t>mass </a:t>
            </a:r>
            <a:r>
              <a:rPr lang="en-US" sz="2000" dirty="0" smtClean="0">
                <a:solidFill>
                  <a:schemeClr val="tx1"/>
                </a:solidFill>
              </a:rPr>
              <a:t>of</a:t>
            </a:r>
            <a:endParaRPr lang="en-US" sz="2000" dirty="0">
              <a:solidFill>
                <a:schemeClr val="tx1"/>
              </a:solidFill>
            </a:endParaRPr>
          </a:p>
        </p:txBody>
      </p:sp>
      <p:sp>
        <p:nvSpPr>
          <p:cNvPr id="39" name="Text Box 3"/>
          <p:cNvSpPr txBox="1">
            <a:spLocks noChangeArrowheads="1"/>
          </p:cNvSpPr>
          <p:nvPr/>
        </p:nvSpPr>
        <p:spPr bwMode="auto">
          <a:xfrm>
            <a:off x="1909422" y="2094435"/>
            <a:ext cx="281497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2000" dirty="0">
                <a:latin typeface="+mj-lt"/>
              </a:rPr>
              <a:t>an alpha </a:t>
            </a:r>
            <a:r>
              <a:rPr lang="en-US" sz="2000" dirty="0" smtClean="0">
                <a:latin typeface="+mj-lt"/>
              </a:rPr>
              <a:t>particle</a:t>
            </a:r>
          </a:p>
          <a:p>
            <a:pPr algn="l"/>
            <a:endParaRPr lang="en-US" sz="2800" dirty="0" smtClean="0">
              <a:solidFill>
                <a:srgbClr val="000000"/>
              </a:solidFill>
              <a:latin typeface="+mj-lt"/>
            </a:endParaRPr>
          </a:p>
          <a:p>
            <a:pPr algn="l"/>
            <a:r>
              <a:rPr lang="en-US" sz="2000" dirty="0">
                <a:latin typeface="+mj-lt"/>
              </a:rPr>
              <a:t>an </a:t>
            </a:r>
            <a:r>
              <a:rPr lang="en-US" sz="2000" dirty="0" smtClean="0">
                <a:latin typeface="+mj-lt"/>
              </a:rPr>
              <a:t>electron</a:t>
            </a:r>
          </a:p>
          <a:p>
            <a:pPr algn="l"/>
            <a:endParaRPr lang="en-US" sz="2800" dirty="0" smtClean="0">
              <a:solidFill>
                <a:srgbClr val="000000"/>
              </a:solidFill>
              <a:latin typeface="+mj-lt"/>
            </a:endParaRPr>
          </a:p>
          <a:p>
            <a:pPr algn="l"/>
            <a:r>
              <a:rPr lang="en-US" sz="2000" dirty="0">
                <a:latin typeface="+mj-lt"/>
              </a:rPr>
              <a:t>a neutron</a:t>
            </a:r>
            <a:endParaRPr lang="en-US" sz="2000" dirty="0">
              <a:solidFill>
                <a:srgbClr val="000000"/>
              </a:solidFill>
              <a:latin typeface="+mj-lt"/>
            </a:endParaRPr>
          </a:p>
          <a:p>
            <a:pPr algn="l"/>
            <a:endParaRPr lang="en-US" sz="2800" dirty="0" smtClean="0">
              <a:solidFill>
                <a:srgbClr val="000000"/>
              </a:solidFill>
              <a:latin typeface="+mj-lt"/>
            </a:endParaRPr>
          </a:p>
          <a:p>
            <a:pPr algn="l"/>
            <a:r>
              <a:rPr lang="en-US" sz="2000" dirty="0">
                <a:latin typeface="+mj-lt"/>
              </a:rPr>
              <a:t>a positron</a:t>
            </a:r>
            <a:endParaRPr lang="en-US" sz="2000" dirty="0">
              <a:solidFill>
                <a:srgbClr val="000000"/>
              </a:solidFill>
              <a:latin typeface="+mj-lt"/>
            </a:endParaRPr>
          </a:p>
        </p:txBody>
      </p:sp>
      <p:sp>
        <p:nvSpPr>
          <p:cNvPr id="40" name="TextBox 39"/>
          <p:cNvSpPr txBox="1"/>
          <p:nvPr/>
        </p:nvSpPr>
        <p:spPr>
          <a:xfrm>
            <a:off x="1338928" y="3499021"/>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C</a:t>
            </a:r>
            <a:endParaRPr lang="en-US" dirty="0">
              <a:solidFill>
                <a:schemeClr val="bg1"/>
              </a:solidFill>
            </a:endParaRPr>
          </a:p>
        </p:txBody>
      </p:sp>
      <p:sp>
        <p:nvSpPr>
          <p:cNvPr id="41" name="TextBox 40"/>
          <p:cNvSpPr txBox="1"/>
          <p:nvPr/>
        </p:nvSpPr>
        <p:spPr>
          <a:xfrm>
            <a:off x="1338928" y="2043240"/>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A</a:t>
            </a:r>
            <a:endParaRPr lang="en-US" dirty="0">
              <a:solidFill>
                <a:schemeClr val="bg1"/>
              </a:solidFill>
            </a:endParaRPr>
          </a:p>
        </p:txBody>
      </p:sp>
      <p:sp>
        <p:nvSpPr>
          <p:cNvPr id="42" name="TextBox 41"/>
          <p:cNvSpPr txBox="1"/>
          <p:nvPr/>
        </p:nvSpPr>
        <p:spPr>
          <a:xfrm>
            <a:off x="1338928" y="4286212"/>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D</a:t>
            </a:r>
            <a:endParaRPr lang="en-US" dirty="0">
              <a:solidFill>
                <a:schemeClr val="bg1"/>
              </a:solidFill>
            </a:endParaRPr>
          </a:p>
        </p:txBody>
      </p:sp>
      <p:sp>
        <p:nvSpPr>
          <p:cNvPr id="49" name="TextBox 48"/>
          <p:cNvSpPr txBox="1"/>
          <p:nvPr/>
        </p:nvSpPr>
        <p:spPr>
          <a:xfrm>
            <a:off x="1338928" y="2799291"/>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B</a:t>
            </a:r>
            <a:endParaRPr lang="en-US" dirty="0">
              <a:solidFill>
                <a:schemeClr val="bg1"/>
              </a:solidFill>
            </a:endParaRPr>
          </a:p>
        </p:txBody>
      </p:sp>
      <p:sp>
        <p:nvSpPr>
          <p:cNvPr id="31" name="Text Box 6"/>
          <p:cNvSpPr txBox="1">
            <a:spLocks noChangeArrowheads="1"/>
          </p:cNvSpPr>
          <p:nvPr/>
        </p:nvSpPr>
        <p:spPr bwMode="auto">
          <a:xfrm>
            <a:off x="-10886" y="-1"/>
            <a:ext cx="8773886" cy="954107"/>
          </a:xfrm>
          <a:prstGeom prst="rect">
            <a:avLst/>
          </a:prstGeom>
          <a:solidFill>
            <a:srgbClr val="00823B"/>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smtClean="0">
                <a:solidFill>
                  <a:srgbClr val="000000"/>
                </a:solidFill>
              </a:rPr>
              <a:t> </a:t>
            </a:r>
            <a:r>
              <a:rPr lang="en-US" sz="2800" b="1" dirty="0">
                <a:solidFill>
                  <a:srgbClr val="FFFFFF"/>
                </a:solidFill>
                <a:latin typeface="Times New Roman"/>
              </a:rPr>
              <a:t>Atomic </a:t>
            </a:r>
            <a:r>
              <a:rPr lang="en-US" sz="2800" b="1" dirty="0" smtClean="0">
                <a:solidFill>
                  <a:srgbClr val="FFFFFF"/>
                </a:solidFill>
                <a:latin typeface="Times New Roman"/>
              </a:rPr>
              <a:t>Concept</a:t>
            </a:r>
          </a:p>
          <a:p>
            <a:pPr>
              <a:defRPr/>
            </a:pPr>
            <a:endParaRPr lang="en-US" sz="2800" b="1" dirty="0" smtClean="0">
              <a:solidFill>
                <a:srgbClr val="000000"/>
              </a:solidFill>
            </a:endParaRPr>
          </a:p>
        </p:txBody>
      </p:sp>
      <p:sp>
        <p:nvSpPr>
          <p:cNvPr id="32" name="Rounded Rectangle 31"/>
          <p:cNvSpPr/>
          <p:nvPr/>
        </p:nvSpPr>
        <p:spPr bwMode="auto">
          <a:xfrm>
            <a:off x="7970790"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400</a:t>
            </a:r>
          </a:p>
          <a:p>
            <a:pPr>
              <a:defRPr/>
            </a:pPr>
            <a:r>
              <a:rPr lang="en-US" sz="1400" b="1" dirty="0" smtClean="0">
                <a:solidFill>
                  <a:srgbClr val="FFFFFF"/>
                </a:solidFill>
              </a:rPr>
              <a:t>Points</a:t>
            </a:r>
            <a:endParaRPr lang="en-US" sz="1400" b="1" dirty="0">
              <a:solidFill>
                <a:srgbClr val="FFFFFF"/>
              </a:solidFill>
            </a:endParaRPr>
          </a:p>
        </p:txBody>
      </p:sp>
      <p:sp>
        <p:nvSpPr>
          <p:cNvPr id="2" name="TextBox 1"/>
          <p:cNvSpPr txBox="1"/>
          <p:nvPr/>
        </p:nvSpPr>
        <p:spPr>
          <a:xfrm>
            <a:off x="-10886" y="276037"/>
            <a:ext cx="849086" cy="707886"/>
          </a:xfrm>
          <a:prstGeom prst="rect">
            <a:avLst/>
          </a:prstGeom>
          <a:noFill/>
        </p:spPr>
        <p:txBody>
          <a:bodyPr wrap="square" rtlCol="0">
            <a:spAutoFit/>
          </a:bodyPr>
          <a:lstStyle/>
          <a:p>
            <a:pPr algn="l"/>
            <a:r>
              <a:rPr lang="en-US" sz="2000" dirty="0" smtClean="0">
                <a:solidFill>
                  <a:schemeClr val="bg1"/>
                </a:solidFill>
              </a:rPr>
              <a:t>June 2010</a:t>
            </a:r>
            <a:endParaRPr lang="en-US" sz="2000" dirty="0">
              <a:solidFill>
                <a:schemeClr val="bg1"/>
              </a:solidFill>
            </a:endParaRPr>
          </a:p>
        </p:txBody>
      </p:sp>
      <p:sp>
        <p:nvSpPr>
          <p:cNvPr id="33" name="Right Arrow 32">
            <a:hlinkClick r:id="rId8"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3487519622"/>
      </p:ext>
    </p:extLst>
  </p:cSld>
  <p:clrMapOvr>
    <a:masterClrMapping/>
  </p:clrMapOvr>
  <p:transition spd="slow" advClick="0">
    <p:split orient="vert"/>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48"/>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47"/>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46"/>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45"/>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44"/>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43"/>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35"/>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29"/>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28"/>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27"/>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26"/>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48"/>
                  </p:tgtEl>
                </p:cond>
              </p:nextCondLst>
            </p:seq>
            <p:seq concurrent="1" nextAc="seek">
              <p:cTn id="41" restart="whenNotActive" fill="hold" evtFilter="cancelBubble" nodeType="interactiveSeq">
                <p:stCondLst>
                  <p:cond evt="onClick" delay="0">
                    <p:tgtEl>
                      <p:spTgt spid="41"/>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41"/>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41"/>
                  </p:tgtEl>
                </p:cond>
              </p:nextCondLst>
            </p:seq>
            <p:seq concurrent="1" nextAc="seek">
              <p:cTn id="46" restart="whenNotActive" fill="hold" evtFilter="cancelBubble" nodeType="interactiveSeq">
                <p:stCondLst>
                  <p:cond evt="onClick" delay="0">
                    <p:tgtEl>
                      <p:spTgt spid="42"/>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42"/>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42"/>
                  </p:tgtEl>
                </p:cond>
              </p:nextCondLst>
            </p:seq>
            <p:seq concurrent="1" nextAc="seek">
              <p:cTn id="51" restart="whenNotActive" fill="hold" evtFilter="cancelBubble" nodeType="interactiveSeq">
                <p:stCondLst>
                  <p:cond evt="onClick" delay="0">
                    <p:tgtEl>
                      <p:spTgt spid="49"/>
                    </p:tgtEl>
                  </p:cond>
                </p:stCondLst>
                <p:endSync evt="end" delay="0">
                  <p:rtn val="all"/>
                </p:endSync>
                <p:childTnLst>
                  <p:par>
                    <p:cTn id="52" fill="hold">
                      <p:stCondLst>
                        <p:cond delay="0"/>
                      </p:stCondLst>
                      <p:childTnLst>
                        <p:par>
                          <p:cTn id="53" fill="hold">
                            <p:stCondLst>
                              <p:cond delay="0"/>
                            </p:stCondLst>
                            <p:childTnLst>
                              <p:par>
                                <p:cTn id="54" presetID="6" presetClass="emph" presetSubtype="0" autoRev="1" fill="hold" grpId="0" nodeType="clickEffect">
                                  <p:stCondLst>
                                    <p:cond delay="0"/>
                                  </p:stCondLst>
                                  <p:childTnLst>
                                    <p:animScale>
                                      <p:cBhvr>
                                        <p:cTn id="55" dur="1000" fill="hold"/>
                                        <p:tgtEl>
                                          <p:spTgt spid="49"/>
                                        </p:tgtEl>
                                      </p:cBhvr>
                                      <p:by x="150000" y="150000"/>
                                    </p:animScale>
                                  </p:childTnLst>
                                  <p:subTnLst>
                                    <p:audio>
                                      <p:cMediaNode>
                                        <p:cTn display="0" masterRel="sameClick">
                                          <p:stCondLst>
                                            <p:cond evt="begin" delay="0">
                                              <p:tn val="5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49"/>
                  </p:tgtEl>
                </p:cond>
              </p:nextCondLst>
            </p:seq>
            <p:seq concurrent="1" nextAc="seek">
              <p:cTn id="56" restart="whenNotActive" fill="hold" evtFilter="cancelBubble" nodeType="interactiveSeq">
                <p:stCondLst>
                  <p:cond evt="onClick" delay="0">
                    <p:tgtEl>
                      <p:spTgt spid="25"/>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40"/>
                                        </p:tgtEl>
                                        <p:attrNameLst>
                                          <p:attrName>fillcolor</p:attrName>
                                        </p:attrNameLst>
                                      </p:cBhvr>
                                      <p:to>
                                        <a:srgbClr val="00823B"/>
                                      </p:to>
                                    </p:animClr>
                                    <p:set>
                                      <p:cBhvr>
                                        <p:cTn id="61" dur="2000" fill="hold"/>
                                        <p:tgtEl>
                                          <p:spTgt spid="40"/>
                                        </p:tgtEl>
                                        <p:attrNameLst>
                                          <p:attrName>fill.type</p:attrName>
                                        </p:attrNameLst>
                                      </p:cBhvr>
                                      <p:to>
                                        <p:strVal val="solid"/>
                                      </p:to>
                                    </p:set>
                                    <p:set>
                                      <p:cBhvr>
                                        <p:cTn id="62" dur="2000" fill="hold"/>
                                        <p:tgtEl>
                                          <p:spTgt spid="40"/>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100"/>
                                  </p:stCondLst>
                                  <p:childTnLst>
                                    <p:animClr clrSpc="rgb" dir="cw">
                                      <p:cBhvr>
                                        <p:cTn id="66" dur="2000" fill="hold"/>
                                        <p:tgtEl>
                                          <p:spTgt spid="40"/>
                                        </p:tgtEl>
                                        <p:attrNameLst>
                                          <p:attrName>fillcolor</p:attrName>
                                        </p:attrNameLst>
                                      </p:cBhvr>
                                      <p:to>
                                        <a:srgbClr val="00823B"/>
                                      </p:to>
                                    </p:animClr>
                                    <p:set>
                                      <p:cBhvr>
                                        <p:cTn id="67" dur="2000" fill="hold"/>
                                        <p:tgtEl>
                                          <p:spTgt spid="40"/>
                                        </p:tgtEl>
                                        <p:attrNameLst>
                                          <p:attrName>fill.type</p:attrName>
                                        </p:attrNameLst>
                                      </p:cBhvr>
                                      <p:to>
                                        <p:strVal val="solid"/>
                                      </p:to>
                                    </p:set>
                                    <p:set>
                                      <p:cBhvr>
                                        <p:cTn id="68" dur="2000" fill="hold"/>
                                        <p:tgtEl>
                                          <p:spTgt spid="40"/>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2000" fill="hold"/>
                                        <p:tgtEl>
                                          <p:spTgt spid="40"/>
                                        </p:tgtEl>
                                        <p:attrNameLst>
                                          <p:attrName>fillcolor</p:attrName>
                                        </p:attrNameLst>
                                      </p:cBhvr>
                                      <p:to>
                                        <a:srgbClr val="00823B"/>
                                      </p:to>
                                    </p:animClr>
                                    <p:set>
                                      <p:cBhvr>
                                        <p:cTn id="71" dur="2000" fill="hold"/>
                                        <p:tgtEl>
                                          <p:spTgt spid="40"/>
                                        </p:tgtEl>
                                        <p:attrNameLst>
                                          <p:attrName>fill.type</p:attrName>
                                        </p:attrNameLst>
                                      </p:cBhvr>
                                      <p:to>
                                        <p:strVal val="solid"/>
                                      </p:to>
                                    </p:set>
                                    <p:set>
                                      <p:cBhvr>
                                        <p:cTn id="72" dur="2000" fill="hold"/>
                                        <p:tgtEl>
                                          <p:spTgt spid="40"/>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73" restart="whenNotActive" fill="hold" evtFilter="cancelBubble" nodeType="interactiveSeq">
                <p:stCondLst>
                  <p:cond evt="onClick" delay="0">
                    <p:tgtEl>
                      <p:spTgt spid="40"/>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40"/>
                                        </p:tgtEl>
                                        <p:attrNameLst>
                                          <p:attrName>fillcolor</p:attrName>
                                        </p:attrNameLst>
                                      </p:cBhvr>
                                      <p:to>
                                        <a:srgbClr val="00823B"/>
                                      </p:to>
                                    </p:animClr>
                                    <p:set>
                                      <p:cBhvr>
                                        <p:cTn id="78" dur="2000" fill="hold"/>
                                        <p:tgtEl>
                                          <p:spTgt spid="40"/>
                                        </p:tgtEl>
                                        <p:attrNameLst>
                                          <p:attrName>fill.type</p:attrName>
                                        </p:attrNameLst>
                                      </p:cBhvr>
                                      <p:to>
                                        <p:strVal val="solid"/>
                                      </p:to>
                                    </p:set>
                                    <p:set>
                                      <p:cBhvr>
                                        <p:cTn id="79" dur="2000" fill="hold"/>
                                        <p:tgtEl>
                                          <p:spTgt spid="40"/>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40"/>
                  </p:tgtEl>
                </p:cond>
              </p:nextCondLst>
            </p:seq>
          </p:childTnLst>
        </p:cTn>
      </p:par>
    </p:tnLst>
    <p:bldLst>
      <p:bldP spid="26" grpId="0" animBg="1"/>
      <p:bldP spid="27" grpId="0" animBg="1"/>
      <p:bldP spid="28" grpId="0" animBg="1"/>
      <p:bldP spid="29" grpId="0" animBg="1"/>
      <p:bldP spid="35" grpId="0" animBg="1"/>
      <p:bldP spid="43" grpId="0" animBg="1"/>
      <p:bldP spid="44" grpId="0" animBg="1"/>
      <p:bldP spid="45" grpId="0" animBg="1"/>
      <p:bldP spid="46" grpId="0" animBg="1"/>
      <p:bldP spid="47" grpId="0" animBg="1"/>
      <p:bldP spid="48" grpId="0" animBg="1"/>
      <p:bldP spid="41" grpId="0" animBg="1"/>
      <p:bldP spid="42" grpId="0" animBg="1"/>
      <p:bldP spid="49"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823B"/>
        </a:solidFill>
        <a:effectLst/>
      </p:bgPr>
    </p:bg>
    <p:spTree>
      <p:nvGrpSpPr>
        <p:cNvPr id="1" name=""/>
        <p:cNvGrpSpPr/>
        <p:nvPr/>
      </p:nvGrpSpPr>
      <p:grpSpPr>
        <a:xfrm>
          <a:off x="0" y="0"/>
          <a:ext cx="0" cy="0"/>
          <a:chOff x="0" y="0"/>
          <a:chExt cx="0" cy="0"/>
        </a:xfrm>
      </p:grpSpPr>
      <p:sp>
        <p:nvSpPr>
          <p:cNvPr id="10242" name="Rectangle 2">
            <a:hlinkClick r:id="rId7" action="ppaction://hlinksldjump"/>
          </p:cNvPr>
          <p:cNvSpPr>
            <a:spLocks noChangeArrowheads="1"/>
          </p:cNvSpPr>
          <p:nvPr/>
        </p:nvSpPr>
        <p:spPr bwMode="auto">
          <a:xfrm>
            <a:off x="702618" y="990600"/>
            <a:ext cx="7603181" cy="4654197"/>
          </a:xfrm>
          <a:prstGeom prst="rect">
            <a:avLst/>
          </a:prstGeom>
          <a:solidFill>
            <a:schemeClr val="accent5">
              <a:lumMod val="20000"/>
              <a:lumOff val="80000"/>
            </a:schemeClr>
          </a:solidFill>
          <a:ln w="76200">
            <a:solidFill>
              <a:srgbClr val="0066FF"/>
            </a:solidFill>
            <a:miter lim="800000"/>
            <a:headEnd/>
            <a:tailEnd/>
          </a:ln>
        </p:spPr>
        <p:txBody>
          <a:bodyPr wrap="none" anchor="ctr"/>
          <a:lstStyle/>
          <a:p>
            <a:endParaRPr lang="en-US" dirty="0">
              <a:solidFill>
                <a:srgbClr val="000000"/>
              </a:solidFill>
            </a:endParaRPr>
          </a:p>
        </p:txBody>
      </p:sp>
      <p:sp>
        <p:nvSpPr>
          <p:cNvPr id="10249" name="TextBox 17"/>
          <p:cNvSpPr txBox="1">
            <a:spLocks noChangeArrowheads="1"/>
          </p:cNvSpPr>
          <p:nvPr/>
        </p:nvSpPr>
        <p:spPr bwMode="auto">
          <a:xfrm>
            <a:off x="6804025" y="6513513"/>
            <a:ext cx="238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400" b="1" dirty="0">
                <a:solidFill>
                  <a:srgbClr val="FFFFFF"/>
                </a:solidFill>
              </a:rPr>
              <a:t>Timer: Click to  countdown</a:t>
            </a:r>
          </a:p>
        </p:txBody>
      </p:sp>
      <p:sp>
        <p:nvSpPr>
          <p:cNvPr id="25" name="TextBox 3"/>
          <p:cNvSpPr txBox="1">
            <a:spLocks noChangeArrowheads="1"/>
          </p:cNvSpPr>
          <p:nvPr/>
        </p:nvSpPr>
        <p:spPr bwMode="auto">
          <a:xfrm>
            <a:off x="2949004" y="6419157"/>
            <a:ext cx="3200400" cy="338554"/>
          </a:xfrm>
          <a:prstGeom prst="rect">
            <a:avLst/>
          </a:prstGeom>
          <a:solidFill>
            <a:srgbClr val="0066FF"/>
          </a:solidFill>
          <a:ln/>
          <a:extLst/>
        </p:spPr>
        <p:style>
          <a:lnRef idx="0">
            <a:schemeClr val="accent1"/>
          </a:lnRef>
          <a:fillRef idx="3">
            <a:schemeClr val="accent1"/>
          </a:fillRef>
          <a:effectRef idx="3">
            <a:schemeClr val="accent1"/>
          </a:effectRef>
          <a:fontRef idx="minor">
            <a:schemeClr val="lt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b="1" dirty="0" smtClean="0">
                <a:solidFill>
                  <a:srgbClr val="FFFFFF"/>
                </a:solidFill>
              </a:rPr>
              <a:t>Click for the Correct Answer</a:t>
            </a:r>
            <a:endParaRPr lang="en-US" sz="1600" b="1" dirty="0">
              <a:solidFill>
                <a:srgbClr val="FFFFFF"/>
              </a:solidFill>
            </a:endParaRPr>
          </a:p>
        </p:txBody>
      </p:sp>
      <p:sp>
        <p:nvSpPr>
          <p:cNvPr id="30" name="Oval 29"/>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2500" b="1">
                <a:solidFill>
                  <a:srgbClr val="FFFFFF"/>
                </a:solidFill>
              </a:rPr>
              <a:t>Times up</a:t>
            </a:r>
          </a:p>
        </p:txBody>
      </p:sp>
      <p:sp>
        <p:nvSpPr>
          <p:cNvPr id="31" name="Oval 30"/>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1</a:t>
            </a:r>
          </a:p>
        </p:txBody>
      </p:sp>
      <p:sp>
        <p:nvSpPr>
          <p:cNvPr id="32" name="Oval 31"/>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2</a:t>
            </a:r>
          </a:p>
        </p:txBody>
      </p:sp>
      <p:sp>
        <p:nvSpPr>
          <p:cNvPr id="33" name="Oval 3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3</a:t>
            </a:r>
          </a:p>
        </p:txBody>
      </p:sp>
      <p:sp>
        <p:nvSpPr>
          <p:cNvPr id="35" name="Oval 34"/>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4</a:t>
            </a:r>
          </a:p>
        </p:txBody>
      </p:sp>
      <p:sp>
        <p:nvSpPr>
          <p:cNvPr id="43" name="Oval 4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5</a:t>
            </a:r>
          </a:p>
        </p:txBody>
      </p:sp>
      <p:sp>
        <p:nvSpPr>
          <p:cNvPr id="44" name="Oval 43"/>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6</a:t>
            </a:r>
          </a:p>
        </p:txBody>
      </p:sp>
      <p:sp>
        <p:nvSpPr>
          <p:cNvPr id="45" name="Oval 44"/>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7</a:t>
            </a:r>
          </a:p>
        </p:txBody>
      </p:sp>
      <p:sp>
        <p:nvSpPr>
          <p:cNvPr id="46" name="Oval 45"/>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8</a:t>
            </a:r>
          </a:p>
        </p:txBody>
      </p:sp>
      <p:sp>
        <p:nvSpPr>
          <p:cNvPr id="47" name="Oval 46"/>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a:solidFill>
                  <a:srgbClr val="FFFFFF"/>
                </a:solidFill>
              </a:rPr>
              <a:t>9</a:t>
            </a:r>
          </a:p>
        </p:txBody>
      </p:sp>
      <p:sp>
        <p:nvSpPr>
          <p:cNvPr id="48" name="Oval 2"/>
          <p:cNvSpPr>
            <a:spLocks noChangeArrowheads="1"/>
          </p:cNvSpPr>
          <p:nvPr/>
        </p:nvSpPr>
        <p:spPr bwMode="auto">
          <a:xfrm>
            <a:off x="7010400" y="5281727"/>
            <a:ext cx="1516063" cy="1235075"/>
          </a:xfrm>
          <a:prstGeom prst="ellipse">
            <a:avLst/>
          </a:prstGeom>
          <a:solidFill>
            <a:srgbClr val="0066FF"/>
          </a:solidFill>
          <a:ln>
            <a:solidFill>
              <a:schemeClr val="tx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r>
              <a:rPr lang="en-GB" sz="4400" dirty="0">
                <a:solidFill>
                  <a:srgbClr val="FFFFFF"/>
                </a:solidFill>
              </a:rPr>
              <a:t>10</a:t>
            </a:r>
          </a:p>
        </p:txBody>
      </p:sp>
      <p:sp>
        <p:nvSpPr>
          <p:cNvPr id="38" name="TextBox 37"/>
          <p:cNvSpPr txBox="1"/>
          <p:nvPr/>
        </p:nvSpPr>
        <p:spPr>
          <a:xfrm>
            <a:off x="1143000" y="1371600"/>
            <a:ext cx="6051045" cy="707886"/>
          </a:xfrm>
          <a:prstGeom prst="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l"/>
            <a:r>
              <a:rPr lang="en-US" sz="2000" dirty="0">
                <a:solidFill>
                  <a:schemeClr val="tx1"/>
                </a:solidFill>
              </a:rPr>
              <a:t>What can be concluded if an ion of an </a:t>
            </a:r>
            <a:r>
              <a:rPr lang="en-US" sz="2000" dirty="0" smtClean="0">
                <a:solidFill>
                  <a:schemeClr val="tx1"/>
                </a:solidFill>
              </a:rPr>
              <a:t>element is </a:t>
            </a:r>
            <a:r>
              <a:rPr lang="en-US" sz="2000" i="1" dirty="0">
                <a:solidFill>
                  <a:schemeClr val="tx1"/>
                </a:solidFill>
              </a:rPr>
              <a:t>smaller </a:t>
            </a:r>
            <a:r>
              <a:rPr lang="en-US" sz="2000" dirty="0">
                <a:solidFill>
                  <a:schemeClr val="tx1"/>
                </a:solidFill>
              </a:rPr>
              <a:t>than an atom of the same element</a:t>
            </a:r>
            <a:r>
              <a:rPr lang="en-US" sz="2000" dirty="0" smtClean="0">
                <a:solidFill>
                  <a:schemeClr val="tx1"/>
                </a:solidFill>
              </a:rPr>
              <a:t>?</a:t>
            </a:r>
            <a:endParaRPr lang="en-US" sz="2000" dirty="0">
              <a:solidFill>
                <a:schemeClr val="tx1"/>
              </a:solidFill>
            </a:endParaRPr>
          </a:p>
        </p:txBody>
      </p:sp>
      <p:sp>
        <p:nvSpPr>
          <p:cNvPr id="39" name="Text Box 3"/>
          <p:cNvSpPr txBox="1">
            <a:spLocks noChangeArrowheads="1"/>
          </p:cNvSpPr>
          <p:nvPr/>
        </p:nvSpPr>
        <p:spPr bwMode="auto">
          <a:xfrm>
            <a:off x="1561079" y="2392393"/>
            <a:ext cx="5632965"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1800" dirty="0">
                <a:latin typeface="+mj-lt"/>
              </a:rPr>
              <a:t>The ion is positively charged because it has</a:t>
            </a:r>
          </a:p>
          <a:p>
            <a:pPr algn="l"/>
            <a:r>
              <a:rPr lang="en-US" sz="1800" dirty="0">
                <a:latin typeface="+mj-lt"/>
              </a:rPr>
              <a:t>more electrons than the atom</a:t>
            </a:r>
            <a:r>
              <a:rPr lang="en-US" sz="1800" dirty="0" smtClean="0">
                <a:latin typeface="+mj-lt"/>
              </a:rPr>
              <a:t>.</a:t>
            </a:r>
          </a:p>
          <a:p>
            <a:pPr algn="l"/>
            <a:endParaRPr lang="en-US" sz="1100" dirty="0" smtClean="0">
              <a:solidFill>
                <a:srgbClr val="000000"/>
              </a:solidFill>
              <a:latin typeface="+mj-lt"/>
            </a:endParaRPr>
          </a:p>
          <a:p>
            <a:pPr algn="l"/>
            <a:r>
              <a:rPr lang="en-US" sz="1800" dirty="0">
                <a:latin typeface="+mj-lt"/>
              </a:rPr>
              <a:t>The ion is positively charged because it has</a:t>
            </a:r>
          </a:p>
          <a:p>
            <a:pPr algn="l"/>
            <a:r>
              <a:rPr lang="en-US" sz="1800" dirty="0">
                <a:latin typeface="+mj-lt"/>
              </a:rPr>
              <a:t>fewer electrons than the atom</a:t>
            </a:r>
            <a:r>
              <a:rPr lang="en-US" sz="1800" dirty="0" smtClean="0">
                <a:latin typeface="+mj-lt"/>
              </a:rPr>
              <a:t>.</a:t>
            </a:r>
          </a:p>
          <a:p>
            <a:pPr algn="l"/>
            <a:endParaRPr lang="en-US" sz="1400" dirty="0" smtClean="0">
              <a:solidFill>
                <a:srgbClr val="000000"/>
              </a:solidFill>
              <a:latin typeface="+mj-lt"/>
            </a:endParaRPr>
          </a:p>
          <a:p>
            <a:pPr algn="l"/>
            <a:r>
              <a:rPr lang="en-US" sz="1800" dirty="0" smtClean="0">
                <a:latin typeface="+mj-lt"/>
              </a:rPr>
              <a:t>The </a:t>
            </a:r>
            <a:r>
              <a:rPr lang="en-US" sz="1800" dirty="0">
                <a:latin typeface="+mj-lt"/>
              </a:rPr>
              <a:t>ion is negatively charged because it has</a:t>
            </a:r>
          </a:p>
          <a:p>
            <a:pPr algn="l"/>
            <a:r>
              <a:rPr lang="en-US" sz="1800" dirty="0">
                <a:latin typeface="+mj-lt"/>
              </a:rPr>
              <a:t>fewer electrons than the atom</a:t>
            </a:r>
            <a:r>
              <a:rPr lang="en-US" sz="1800" dirty="0" smtClean="0">
                <a:latin typeface="+mj-lt"/>
              </a:rPr>
              <a:t>.</a:t>
            </a:r>
          </a:p>
          <a:p>
            <a:pPr algn="l"/>
            <a:endParaRPr lang="en-US" sz="1200" dirty="0">
              <a:latin typeface="+mj-lt"/>
            </a:endParaRPr>
          </a:p>
          <a:p>
            <a:pPr algn="l"/>
            <a:r>
              <a:rPr lang="en-US" sz="1800" dirty="0" smtClean="0">
                <a:latin typeface="+mj-lt"/>
              </a:rPr>
              <a:t>The </a:t>
            </a:r>
            <a:r>
              <a:rPr lang="en-US" sz="1800" dirty="0">
                <a:latin typeface="+mj-lt"/>
              </a:rPr>
              <a:t>ion is negatively charged because it has</a:t>
            </a:r>
          </a:p>
          <a:p>
            <a:pPr algn="l"/>
            <a:r>
              <a:rPr lang="en-US" sz="1800" dirty="0">
                <a:latin typeface="+mj-lt"/>
              </a:rPr>
              <a:t>more electrons than the atom</a:t>
            </a:r>
            <a:r>
              <a:rPr lang="en-US" sz="2000" dirty="0">
                <a:latin typeface="+mj-lt"/>
              </a:rPr>
              <a:t>.</a:t>
            </a:r>
            <a:endParaRPr lang="en-US" sz="2000" dirty="0">
              <a:solidFill>
                <a:srgbClr val="000000"/>
              </a:solidFill>
              <a:latin typeface="+mj-lt"/>
            </a:endParaRPr>
          </a:p>
        </p:txBody>
      </p:sp>
      <p:sp>
        <p:nvSpPr>
          <p:cNvPr id="50" name="TextBox 49"/>
          <p:cNvSpPr txBox="1"/>
          <p:nvPr/>
        </p:nvSpPr>
        <p:spPr>
          <a:xfrm>
            <a:off x="999765" y="3114465"/>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B</a:t>
            </a:r>
            <a:endParaRPr lang="en-US" dirty="0">
              <a:solidFill>
                <a:schemeClr val="bg1"/>
              </a:solidFill>
            </a:endParaRPr>
          </a:p>
        </p:txBody>
      </p:sp>
      <p:sp>
        <p:nvSpPr>
          <p:cNvPr id="51" name="TextBox 50"/>
          <p:cNvSpPr txBox="1"/>
          <p:nvPr/>
        </p:nvSpPr>
        <p:spPr>
          <a:xfrm>
            <a:off x="999765" y="2392393"/>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A</a:t>
            </a:r>
            <a:endParaRPr lang="en-US" dirty="0">
              <a:solidFill>
                <a:schemeClr val="bg1"/>
              </a:solidFill>
            </a:endParaRPr>
          </a:p>
        </p:txBody>
      </p:sp>
      <p:sp>
        <p:nvSpPr>
          <p:cNvPr id="52" name="TextBox 51"/>
          <p:cNvSpPr txBox="1"/>
          <p:nvPr/>
        </p:nvSpPr>
        <p:spPr>
          <a:xfrm>
            <a:off x="999765" y="4635365"/>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D</a:t>
            </a:r>
            <a:endParaRPr lang="en-US" dirty="0">
              <a:solidFill>
                <a:schemeClr val="bg1"/>
              </a:solidFill>
            </a:endParaRPr>
          </a:p>
        </p:txBody>
      </p:sp>
      <p:sp>
        <p:nvSpPr>
          <p:cNvPr id="53" name="TextBox 52"/>
          <p:cNvSpPr txBox="1"/>
          <p:nvPr/>
        </p:nvSpPr>
        <p:spPr>
          <a:xfrm>
            <a:off x="999765" y="3848174"/>
            <a:ext cx="533400" cy="461665"/>
          </a:xfrm>
          <a:prstGeom prst="rect">
            <a:avLst/>
          </a:prstGeom>
          <a:solidFill>
            <a:srgbClr val="0066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solidFill>
              </a:rPr>
              <a:t>C</a:t>
            </a:r>
            <a:endParaRPr lang="en-US" dirty="0">
              <a:solidFill>
                <a:schemeClr val="bg1"/>
              </a:solidFill>
            </a:endParaRPr>
          </a:p>
        </p:txBody>
      </p:sp>
      <p:sp>
        <p:nvSpPr>
          <p:cNvPr id="27" name="Text Box 6"/>
          <p:cNvSpPr txBox="1">
            <a:spLocks noChangeArrowheads="1"/>
          </p:cNvSpPr>
          <p:nvPr/>
        </p:nvSpPr>
        <p:spPr bwMode="auto">
          <a:xfrm>
            <a:off x="-10886" y="-1"/>
            <a:ext cx="8773886" cy="954107"/>
          </a:xfrm>
          <a:prstGeom prst="rect">
            <a:avLst/>
          </a:prstGeom>
          <a:solidFill>
            <a:srgbClr val="00823B"/>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smtClean="0">
                <a:solidFill>
                  <a:srgbClr val="000000"/>
                </a:solidFill>
              </a:rPr>
              <a:t>    </a:t>
            </a:r>
            <a:r>
              <a:rPr lang="en-US" sz="2800" b="1" dirty="0" smtClean="0">
                <a:solidFill>
                  <a:srgbClr val="FFFFFF"/>
                </a:solidFill>
              </a:rPr>
              <a:t>Atomic Concept</a:t>
            </a:r>
          </a:p>
          <a:p>
            <a:pPr>
              <a:defRPr/>
            </a:pPr>
            <a:endParaRPr lang="en-US" sz="2800" b="1" dirty="0" smtClean="0">
              <a:solidFill>
                <a:srgbClr val="000000"/>
              </a:solidFill>
            </a:endParaRPr>
          </a:p>
        </p:txBody>
      </p:sp>
      <p:sp>
        <p:nvSpPr>
          <p:cNvPr id="28" name="Rounded Rectangle 27"/>
          <p:cNvSpPr/>
          <p:nvPr/>
        </p:nvSpPr>
        <p:spPr bwMode="auto">
          <a:xfrm>
            <a:off x="7970790" y="-1"/>
            <a:ext cx="1173210" cy="951325"/>
          </a:xfrm>
          <a:prstGeom prst="roundRect">
            <a:avLst/>
          </a:prstGeom>
          <a:solidFill>
            <a:srgbClr val="0066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defRPr/>
            </a:pPr>
            <a:r>
              <a:rPr lang="en-US" b="1" dirty="0" smtClean="0">
                <a:solidFill>
                  <a:srgbClr val="FFFFFF"/>
                </a:solidFill>
              </a:rPr>
              <a:t>500</a:t>
            </a:r>
          </a:p>
          <a:p>
            <a:pPr>
              <a:defRPr/>
            </a:pPr>
            <a:r>
              <a:rPr lang="en-US" sz="1400" b="1" dirty="0" smtClean="0">
                <a:solidFill>
                  <a:srgbClr val="FFFFFF"/>
                </a:solidFill>
              </a:rPr>
              <a:t>Points</a:t>
            </a:r>
            <a:endParaRPr lang="en-US" sz="1400" b="1" dirty="0">
              <a:solidFill>
                <a:srgbClr val="FFFFFF"/>
              </a:solidFill>
            </a:endParaRPr>
          </a:p>
        </p:txBody>
      </p:sp>
      <p:sp>
        <p:nvSpPr>
          <p:cNvPr id="29" name="TextBox 28"/>
          <p:cNvSpPr txBox="1"/>
          <p:nvPr/>
        </p:nvSpPr>
        <p:spPr>
          <a:xfrm>
            <a:off x="-24882" y="277649"/>
            <a:ext cx="940052" cy="707886"/>
          </a:xfrm>
          <a:prstGeom prst="rect">
            <a:avLst/>
          </a:prstGeom>
          <a:noFill/>
        </p:spPr>
        <p:txBody>
          <a:bodyPr wrap="square" rtlCol="0">
            <a:spAutoFit/>
          </a:bodyPr>
          <a:lstStyle/>
          <a:p>
            <a:r>
              <a:rPr lang="en-US" sz="2000" b="1" dirty="0" smtClean="0">
                <a:solidFill>
                  <a:schemeClr val="bg1"/>
                </a:solidFill>
              </a:rPr>
              <a:t>Jun 2008</a:t>
            </a:r>
            <a:endParaRPr lang="en-US" sz="2000" b="1" dirty="0">
              <a:solidFill>
                <a:schemeClr val="bg1"/>
              </a:solidFill>
            </a:endParaRPr>
          </a:p>
        </p:txBody>
      </p:sp>
      <p:sp>
        <p:nvSpPr>
          <p:cNvPr id="34" name="Right Arrow 33">
            <a:hlinkClick r:id="rId8" action="ppaction://hlinksldjump"/>
          </p:cNvPr>
          <p:cNvSpPr/>
          <p:nvPr/>
        </p:nvSpPr>
        <p:spPr bwMode="auto">
          <a:xfrm rot="10800000" flipV="1">
            <a:off x="134294" y="6107536"/>
            <a:ext cx="1136650" cy="576043"/>
          </a:xfrm>
          <a:prstGeom prst="rightArrow">
            <a:avLst/>
          </a:prstGeom>
          <a:solidFill>
            <a:srgbClr val="00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en-US" sz="1400" b="1" dirty="0" smtClean="0">
                <a:solidFill>
                  <a:srgbClr val="FFFFFF"/>
                </a:solidFill>
              </a:rPr>
              <a:t>Board</a:t>
            </a:r>
            <a:endParaRPr lang="en-US" sz="1400" b="1" dirty="0">
              <a:solidFill>
                <a:srgbClr val="FFFFFF"/>
              </a:solidFill>
            </a:endParaRPr>
          </a:p>
        </p:txBody>
      </p:sp>
    </p:spTree>
    <p:extLst>
      <p:ext uri="{BB962C8B-B14F-4D97-AF65-F5344CB8AC3E}">
        <p14:creationId xmlns:p14="http://schemas.microsoft.com/office/powerpoint/2010/main" val="3782231471"/>
      </p:ext>
    </p:extLst>
  </p:cSld>
  <p:clrMapOvr>
    <a:masterClrMapping/>
  </p:clrMapOvr>
  <p:transition spd="slow" advClick="0">
    <p:blinds dir="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249"/>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1000"/>
                                  </p:stCondLst>
                                  <p:childTnLst>
                                    <p:set>
                                      <p:cBhvr>
                                        <p:cTn id="11" dur="1" fill="hold">
                                          <p:stCondLst>
                                            <p:cond delay="0"/>
                                          </p:stCondLst>
                                        </p:cTn>
                                        <p:tgtEl>
                                          <p:spTgt spid="48"/>
                                        </p:tgtEl>
                                        <p:attrNameLst>
                                          <p:attrName>style.visibility</p:attrName>
                                        </p:attrNameLst>
                                      </p:cBhvr>
                                      <p:to>
                                        <p:strVal val="hidden"/>
                                      </p:to>
                                    </p:set>
                                  </p:childTnLst>
                                </p:cTn>
                              </p:par>
                            </p:childTnLst>
                          </p:cTn>
                        </p:par>
                        <p:par>
                          <p:cTn id="12" fill="hold">
                            <p:stCondLst>
                              <p:cond delay="1000"/>
                            </p:stCondLst>
                            <p:childTnLst>
                              <p:par>
                                <p:cTn id="13" presetID="1" presetClass="exit" presetSubtype="0" fill="hold" grpId="0" nodeType="afterEffect">
                                  <p:stCondLst>
                                    <p:cond delay="1000"/>
                                  </p:stCondLst>
                                  <p:childTnLst>
                                    <p:set>
                                      <p:cBhvr>
                                        <p:cTn id="14" dur="1" fill="hold">
                                          <p:stCondLst>
                                            <p:cond delay="0"/>
                                          </p:stCondLst>
                                        </p:cTn>
                                        <p:tgtEl>
                                          <p:spTgt spid="47"/>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1000"/>
                                  </p:stCondLst>
                                  <p:childTnLst>
                                    <p:set>
                                      <p:cBhvr>
                                        <p:cTn id="17" dur="1" fill="hold">
                                          <p:stCondLst>
                                            <p:cond delay="0"/>
                                          </p:stCondLst>
                                        </p:cTn>
                                        <p:tgtEl>
                                          <p:spTgt spid="46"/>
                                        </p:tgtEl>
                                        <p:attrNameLst>
                                          <p:attrName>style.visibility</p:attrName>
                                        </p:attrNameLst>
                                      </p:cBhvr>
                                      <p:to>
                                        <p:strVal val="hidden"/>
                                      </p:to>
                                    </p:set>
                                  </p:childTnLst>
                                </p:cTn>
                              </p:par>
                            </p:childTnLst>
                          </p:cTn>
                        </p:par>
                        <p:par>
                          <p:cTn id="18" fill="hold">
                            <p:stCondLst>
                              <p:cond delay="3000"/>
                            </p:stCondLst>
                            <p:childTnLst>
                              <p:par>
                                <p:cTn id="19" presetID="1" presetClass="exit" presetSubtype="0" fill="hold" grpId="0" nodeType="afterEffect">
                                  <p:stCondLst>
                                    <p:cond delay="1000"/>
                                  </p:stCondLst>
                                  <p:childTnLst>
                                    <p:set>
                                      <p:cBhvr>
                                        <p:cTn id="20" dur="1" fill="hold">
                                          <p:stCondLst>
                                            <p:cond delay="0"/>
                                          </p:stCondLst>
                                        </p:cTn>
                                        <p:tgtEl>
                                          <p:spTgt spid="45"/>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1000"/>
                                  </p:stCondLst>
                                  <p:childTnLst>
                                    <p:set>
                                      <p:cBhvr>
                                        <p:cTn id="23" dur="1" fill="hold">
                                          <p:stCondLst>
                                            <p:cond delay="0"/>
                                          </p:stCondLst>
                                        </p:cTn>
                                        <p:tgtEl>
                                          <p:spTgt spid="44"/>
                                        </p:tgtEl>
                                        <p:attrNameLst>
                                          <p:attrName>style.visibility</p:attrName>
                                        </p:attrNameLst>
                                      </p:cBhvr>
                                      <p:to>
                                        <p:strVal val="hidden"/>
                                      </p:to>
                                    </p:set>
                                  </p:childTnLst>
                                </p:cTn>
                              </p:par>
                            </p:childTnLst>
                          </p:cTn>
                        </p:par>
                        <p:par>
                          <p:cTn id="24" fill="hold">
                            <p:stCondLst>
                              <p:cond delay="5000"/>
                            </p:stCondLst>
                            <p:childTnLst>
                              <p:par>
                                <p:cTn id="25" presetID="1" presetClass="exit" presetSubtype="0" fill="hold" grpId="0" nodeType="afterEffect">
                                  <p:stCondLst>
                                    <p:cond delay="1000"/>
                                  </p:stCondLst>
                                  <p:childTnLst>
                                    <p:set>
                                      <p:cBhvr>
                                        <p:cTn id="26" dur="1" fill="hold">
                                          <p:stCondLst>
                                            <p:cond delay="0"/>
                                          </p:stCondLst>
                                        </p:cTn>
                                        <p:tgtEl>
                                          <p:spTgt spid="43"/>
                                        </p:tgtEl>
                                        <p:attrNameLst>
                                          <p:attrName>style.visibility</p:attrName>
                                        </p:attrNameLst>
                                      </p:cBhvr>
                                      <p:to>
                                        <p:strVal val="hidden"/>
                                      </p:to>
                                    </p:set>
                                  </p:childTnLst>
                                </p:cTn>
                              </p:par>
                            </p:childTnLst>
                          </p:cTn>
                        </p:par>
                        <p:par>
                          <p:cTn id="27" fill="hold">
                            <p:stCondLst>
                              <p:cond delay="6000"/>
                            </p:stCondLst>
                            <p:childTnLst>
                              <p:par>
                                <p:cTn id="28" presetID="1" presetClass="exit" presetSubtype="0" fill="hold" grpId="0" nodeType="afterEffect">
                                  <p:stCondLst>
                                    <p:cond delay="1000"/>
                                  </p:stCondLst>
                                  <p:childTnLst>
                                    <p:set>
                                      <p:cBhvr>
                                        <p:cTn id="29" dur="1" fill="hold">
                                          <p:stCondLst>
                                            <p:cond delay="0"/>
                                          </p:stCondLst>
                                        </p:cTn>
                                        <p:tgtEl>
                                          <p:spTgt spid="35"/>
                                        </p:tgtEl>
                                        <p:attrNameLst>
                                          <p:attrName>style.visibility</p:attrName>
                                        </p:attrNameLst>
                                      </p:cBhvr>
                                      <p:to>
                                        <p:strVal val="hidden"/>
                                      </p:to>
                                    </p:set>
                                  </p:childTnLst>
                                </p:cTn>
                              </p:par>
                            </p:childTnLst>
                          </p:cTn>
                        </p:par>
                        <p:par>
                          <p:cTn id="30" fill="hold">
                            <p:stCondLst>
                              <p:cond delay="7000"/>
                            </p:stCondLst>
                            <p:childTnLst>
                              <p:par>
                                <p:cTn id="31" presetID="1" presetClass="exit" presetSubtype="0" fill="hold" grpId="0" nodeType="afterEffect">
                                  <p:stCondLst>
                                    <p:cond delay="1000"/>
                                  </p:stCondLst>
                                  <p:childTnLst>
                                    <p:set>
                                      <p:cBhvr>
                                        <p:cTn id="32" dur="1" fill="hold">
                                          <p:stCondLst>
                                            <p:cond delay="0"/>
                                          </p:stCondLst>
                                        </p:cTn>
                                        <p:tgtEl>
                                          <p:spTgt spid="33"/>
                                        </p:tgtEl>
                                        <p:attrNameLst>
                                          <p:attrName>style.visibility</p:attrName>
                                        </p:attrNameLst>
                                      </p:cBhvr>
                                      <p:to>
                                        <p:strVal val="hidden"/>
                                      </p:to>
                                    </p:set>
                                  </p:childTnLst>
                                </p:cTn>
                              </p:par>
                            </p:childTnLst>
                          </p:cTn>
                        </p:par>
                        <p:par>
                          <p:cTn id="33" fill="hold">
                            <p:stCondLst>
                              <p:cond delay="8000"/>
                            </p:stCondLst>
                            <p:childTnLst>
                              <p:par>
                                <p:cTn id="34" presetID="1" presetClass="exit" presetSubtype="0" fill="hold" grpId="0" nodeType="afterEffect">
                                  <p:stCondLst>
                                    <p:cond delay="1000"/>
                                  </p:stCondLst>
                                  <p:childTnLst>
                                    <p:set>
                                      <p:cBhvr>
                                        <p:cTn id="35" dur="1" fill="hold">
                                          <p:stCondLst>
                                            <p:cond delay="0"/>
                                          </p:stCondLst>
                                        </p:cTn>
                                        <p:tgtEl>
                                          <p:spTgt spid="32"/>
                                        </p:tgtEl>
                                        <p:attrNameLst>
                                          <p:attrName>style.visibility</p:attrName>
                                        </p:attrNameLst>
                                      </p:cBhvr>
                                      <p:to>
                                        <p:strVal val="hidden"/>
                                      </p:to>
                                    </p:set>
                                  </p:childTnLst>
                                </p:cTn>
                              </p:par>
                            </p:childTnLst>
                          </p:cTn>
                        </p:par>
                        <p:par>
                          <p:cTn id="36" fill="hold">
                            <p:stCondLst>
                              <p:cond delay="9000"/>
                            </p:stCondLst>
                            <p:childTnLst>
                              <p:par>
                                <p:cTn id="37" presetID="1" presetClass="exit" presetSubtype="0" fill="hold" grpId="0" nodeType="afterEffect">
                                  <p:stCondLst>
                                    <p:cond delay="1000"/>
                                  </p:stCondLst>
                                  <p:childTnLst>
                                    <p:set>
                                      <p:cBhvr>
                                        <p:cTn id="38" dur="1" fill="hold">
                                          <p:stCondLst>
                                            <p:cond delay="0"/>
                                          </p:stCondLst>
                                        </p:cTn>
                                        <p:tgtEl>
                                          <p:spTgt spid="31"/>
                                        </p:tgtEl>
                                        <p:attrNameLst>
                                          <p:attrName>style.visibility</p:attrName>
                                        </p:attrNameLst>
                                      </p:cBhvr>
                                      <p:to>
                                        <p:strVal val="hidden"/>
                                      </p:to>
                                    </p:set>
                                  </p:childTnLst>
                                </p:cTn>
                              </p:par>
                              <p:par>
                                <p:cTn id="39" presetID="10" presetClass="emph" presetSubtype="0" fill="hold" grpId="0" nodeType="withEffect">
                                  <p:stCondLst>
                                    <p:cond delay="1000"/>
                                  </p:stCondLst>
                                  <p:childTnLst>
                                    <p:anim calcmode="discrete" valueType="str">
                                      <p:cBhvr override="childStyle">
                                        <p:cTn id="40" dur="2000" fill="hold"/>
                                        <p:tgtEl>
                                          <p:spTgt spid="30"/>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48"/>
                  </p:tgtEl>
                </p:cond>
              </p:nextCondLst>
            </p:seq>
            <p:seq concurrent="1" nextAc="seek">
              <p:cTn id="41" restart="whenNotActive" fill="hold" evtFilter="cancelBubble" nodeType="interactiveSeq">
                <p:stCondLst>
                  <p:cond evt="onClick" delay="0">
                    <p:tgtEl>
                      <p:spTgt spid="51"/>
                    </p:tgtEl>
                  </p:cond>
                </p:stCondLst>
                <p:endSync evt="end" delay="0">
                  <p:rtn val="all"/>
                </p:endSync>
                <p:childTnLst>
                  <p:par>
                    <p:cTn id="42" fill="hold">
                      <p:stCondLst>
                        <p:cond delay="0"/>
                      </p:stCondLst>
                      <p:childTnLst>
                        <p:par>
                          <p:cTn id="43" fill="hold">
                            <p:stCondLst>
                              <p:cond delay="0"/>
                            </p:stCondLst>
                            <p:childTnLst>
                              <p:par>
                                <p:cTn id="44" presetID="6" presetClass="emph" presetSubtype="0" autoRev="1" fill="hold" grpId="0" nodeType="clickEffect">
                                  <p:stCondLst>
                                    <p:cond delay="0"/>
                                  </p:stCondLst>
                                  <p:childTnLst>
                                    <p:animScale>
                                      <p:cBhvr>
                                        <p:cTn id="45" dur="1000" fill="hold"/>
                                        <p:tgtEl>
                                          <p:spTgt spid="51"/>
                                        </p:tgtEl>
                                      </p:cBhvr>
                                      <p:by x="150000" y="150000"/>
                                    </p:animScale>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51"/>
                  </p:tgtEl>
                </p:cond>
              </p:nextCondLst>
            </p:seq>
            <p:seq concurrent="1" nextAc="seek">
              <p:cTn id="46" restart="whenNotActive" fill="hold" evtFilter="cancelBubble" nodeType="interactiveSeq">
                <p:stCondLst>
                  <p:cond evt="onClick" delay="0">
                    <p:tgtEl>
                      <p:spTgt spid="52"/>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grpId="0" nodeType="clickEffect">
                                  <p:stCondLst>
                                    <p:cond delay="0"/>
                                  </p:stCondLst>
                                  <p:childTnLst>
                                    <p:animScale>
                                      <p:cBhvr>
                                        <p:cTn id="50" dur="1000" fill="hold"/>
                                        <p:tgtEl>
                                          <p:spTgt spid="52"/>
                                        </p:tgtEl>
                                      </p:cBhvr>
                                      <p:by x="150000" y="150000"/>
                                    </p:animScale>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52"/>
                  </p:tgtEl>
                </p:cond>
              </p:nextCondLst>
            </p:seq>
            <p:seq concurrent="1" nextAc="seek">
              <p:cTn id="51" restart="whenNotActive" fill="hold" evtFilter="cancelBubble" nodeType="interactiveSeq">
                <p:stCondLst>
                  <p:cond evt="onClick" delay="0">
                    <p:tgtEl>
                      <p:spTgt spid="53"/>
                    </p:tgtEl>
                  </p:cond>
                </p:stCondLst>
                <p:endSync evt="end" delay="0">
                  <p:rtn val="all"/>
                </p:endSync>
                <p:childTnLst>
                  <p:par>
                    <p:cTn id="52" fill="hold">
                      <p:stCondLst>
                        <p:cond delay="0"/>
                      </p:stCondLst>
                      <p:childTnLst>
                        <p:par>
                          <p:cTn id="53" fill="hold">
                            <p:stCondLst>
                              <p:cond delay="0"/>
                            </p:stCondLst>
                            <p:childTnLst>
                              <p:par>
                                <p:cTn id="54" presetID="6" presetClass="emph" presetSubtype="0" autoRev="1" fill="hold" grpId="0" nodeType="clickEffect">
                                  <p:stCondLst>
                                    <p:cond delay="0"/>
                                  </p:stCondLst>
                                  <p:childTnLst>
                                    <p:animScale>
                                      <p:cBhvr>
                                        <p:cTn id="55" dur="1000" fill="hold"/>
                                        <p:tgtEl>
                                          <p:spTgt spid="53"/>
                                        </p:tgtEl>
                                      </p:cBhvr>
                                      <p:by x="150000" y="150000"/>
                                    </p:animScale>
                                  </p:childTnLst>
                                  <p:subTnLst>
                                    <p:audio>
                                      <p:cMediaNode>
                                        <p:cTn display="0" masterRel="sameClick">
                                          <p:stCondLst>
                                            <p:cond evt="begin" delay="0">
                                              <p:tn val="54"/>
                                            </p:cond>
                                          </p:stCondLst>
                                          <p:endCondLst>
                                            <p:cond evt="onStopAudio" delay="0">
                                              <p:tgtEl>
                                                <p:sldTgt/>
                                              </p:tgtEl>
                                            </p:cond>
                                          </p:endCondLst>
                                        </p:cTn>
                                        <p:tgtEl>
                                          <p:sndTgt r:embed="rId5" name="suction.wav"/>
                                        </p:tgtEl>
                                      </p:cMediaNode>
                                    </p:audio>
                                  </p:subTnLst>
                                </p:cTn>
                              </p:par>
                            </p:childTnLst>
                          </p:cTn>
                        </p:par>
                      </p:childTnLst>
                    </p:cTn>
                  </p:par>
                </p:childTnLst>
              </p:cTn>
              <p:nextCondLst>
                <p:cond evt="onClick" delay="0">
                  <p:tgtEl>
                    <p:spTgt spid="53"/>
                  </p:tgtEl>
                </p:cond>
              </p:nextCondLst>
            </p:seq>
            <p:seq concurrent="1" nextAc="seek">
              <p:cTn id="56" restart="whenNotActive" fill="hold" evtFilter="cancelBubble" nodeType="interactiveSeq">
                <p:stCondLst>
                  <p:cond evt="onClick" delay="0">
                    <p:tgtEl>
                      <p:spTgt spid="25"/>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50"/>
                                        </p:tgtEl>
                                        <p:attrNameLst>
                                          <p:attrName>fillcolor</p:attrName>
                                        </p:attrNameLst>
                                      </p:cBhvr>
                                      <p:to>
                                        <a:srgbClr val="00823B"/>
                                      </p:to>
                                    </p:animClr>
                                    <p:set>
                                      <p:cBhvr>
                                        <p:cTn id="61" dur="2000" fill="hold"/>
                                        <p:tgtEl>
                                          <p:spTgt spid="50"/>
                                        </p:tgtEl>
                                        <p:attrNameLst>
                                          <p:attrName>fill.type</p:attrName>
                                        </p:attrNameLst>
                                      </p:cBhvr>
                                      <p:to>
                                        <p:strVal val="solid"/>
                                      </p:to>
                                    </p:set>
                                    <p:set>
                                      <p:cBhvr>
                                        <p:cTn id="62" dur="2000" fill="hold"/>
                                        <p:tgtEl>
                                          <p:spTgt spid="50"/>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50"/>
                                        </p:tgtEl>
                                        <p:attrNameLst>
                                          <p:attrName>fillcolor</p:attrName>
                                        </p:attrNameLst>
                                      </p:cBhvr>
                                      <p:to>
                                        <a:srgbClr val="00823B"/>
                                      </p:to>
                                    </p:animClr>
                                    <p:set>
                                      <p:cBhvr>
                                        <p:cTn id="67" dur="2000" fill="hold"/>
                                        <p:tgtEl>
                                          <p:spTgt spid="50"/>
                                        </p:tgtEl>
                                        <p:attrNameLst>
                                          <p:attrName>fill.type</p:attrName>
                                        </p:attrNameLst>
                                      </p:cBhvr>
                                      <p:to>
                                        <p:strVal val="solid"/>
                                      </p:to>
                                    </p:set>
                                    <p:set>
                                      <p:cBhvr>
                                        <p:cTn id="68" dur="2000" fill="hold"/>
                                        <p:tgtEl>
                                          <p:spTgt spid="50"/>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2000" fill="hold"/>
                                        <p:tgtEl>
                                          <p:spTgt spid="50"/>
                                        </p:tgtEl>
                                        <p:attrNameLst>
                                          <p:attrName>fillcolor</p:attrName>
                                        </p:attrNameLst>
                                      </p:cBhvr>
                                      <p:to>
                                        <a:srgbClr val="00823B"/>
                                      </p:to>
                                    </p:animClr>
                                    <p:set>
                                      <p:cBhvr>
                                        <p:cTn id="71" dur="2000" fill="hold"/>
                                        <p:tgtEl>
                                          <p:spTgt spid="50"/>
                                        </p:tgtEl>
                                        <p:attrNameLst>
                                          <p:attrName>fill.type</p:attrName>
                                        </p:attrNameLst>
                                      </p:cBhvr>
                                      <p:to>
                                        <p:strVal val="solid"/>
                                      </p:to>
                                    </p:set>
                                    <p:set>
                                      <p:cBhvr>
                                        <p:cTn id="72" dur="2000" fill="hold"/>
                                        <p:tgtEl>
                                          <p:spTgt spid="50"/>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73" restart="whenNotActive" fill="hold" evtFilter="cancelBubble" nodeType="interactiveSeq">
                <p:stCondLst>
                  <p:cond evt="onClick" delay="0">
                    <p:tgtEl>
                      <p:spTgt spid="50"/>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50"/>
                                        </p:tgtEl>
                                        <p:attrNameLst>
                                          <p:attrName>fillcolor</p:attrName>
                                        </p:attrNameLst>
                                      </p:cBhvr>
                                      <p:to>
                                        <a:srgbClr val="00823B"/>
                                      </p:to>
                                    </p:animClr>
                                    <p:set>
                                      <p:cBhvr>
                                        <p:cTn id="78" dur="2000" fill="hold"/>
                                        <p:tgtEl>
                                          <p:spTgt spid="50"/>
                                        </p:tgtEl>
                                        <p:attrNameLst>
                                          <p:attrName>fill.type</p:attrName>
                                        </p:attrNameLst>
                                      </p:cBhvr>
                                      <p:to>
                                        <p:strVal val="solid"/>
                                      </p:to>
                                    </p:set>
                                    <p:set>
                                      <p:cBhvr>
                                        <p:cTn id="79" dur="2000" fill="hold"/>
                                        <p:tgtEl>
                                          <p:spTgt spid="50"/>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50"/>
                  </p:tgtEl>
                </p:cond>
              </p:nextCondLst>
            </p:seq>
          </p:childTnLst>
        </p:cTn>
      </p:par>
    </p:tnLst>
    <p:bldLst>
      <p:bldP spid="30" grpId="0" animBg="1"/>
      <p:bldP spid="31" grpId="0" animBg="1"/>
      <p:bldP spid="32" grpId="0" animBg="1"/>
      <p:bldP spid="33" grpId="0" animBg="1"/>
      <p:bldP spid="35" grpId="0" animBg="1"/>
      <p:bldP spid="43" grpId="0" animBg="1"/>
      <p:bldP spid="44" grpId="0" animBg="1"/>
      <p:bldP spid="45" grpId="0" animBg="1"/>
      <p:bldP spid="46" grpId="0" animBg="1"/>
      <p:bldP spid="47" grpId="0" animBg="1"/>
      <p:bldP spid="48" grpId="0" animBg="1"/>
      <p:bldP spid="51" grpId="0" animBg="1"/>
      <p:bldP spid="52" grpId="0" animBg="1"/>
      <p:bldP spid="53" grpId="0" animBg="1"/>
      <p:bldP spid="34"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808080"/>
    </a:dk1>
    <a:lt1>
      <a:srgbClr val="FFFFFF"/>
    </a:lt1>
    <a:dk2>
      <a:srgbClr val="0033CC"/>
    </a:dk2>
    <a:lt2>
      <a:srgbClr val="000000"/>
    </a:lt2>
    <a:accent1>
      <a:srgbClr val="00CC99"/>
    </a:accent1>
    <a:accent2>
      <a:srgbClr val="3333CC"/>
    </a:accent2>
    <a:accent3>
      <a:srgbClr val="AAADE2"/>
    </a:accent3>
    <a:accent4>
      <a:srgbClr val="DADADA"/>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808080"/>
    </a:dk1>
    <a:lt1>
      <a:srgbClr val="FFFFFF"/>
    </a:lt1>
    <a:dk2>
      <a:srgbClr val="0033CC"/>
    </a:dk2>
    <a:lt2>
      <a:srgbClr val="000000"/>
    </a:lt2>
    <a:accent1>
      <a:srgbClr val="00CC99"/>
    </a:accent1>
    <a:accent2>
      <a:srgbClr val="3333CC"/>
    </a:accent2>
    <a:accent3>
      <a:srgbClr val="AAADE2"/>
    </a:accent3>
    <a:accent4>
      <a:srgbClr val="DADADA"/>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808080"/>
    </a:dk1>
    <a:lt1>
      <a:srgbClr val="FFFFFF"/>
    </a:lt1>
    <a:dk2>
      <a:srgbClr val="0033CC"/>
    </a:dk2>
    <a:lt2>
      <a:srgbClr val="000000"/>
    </a:lt2>
    <a:accent1>
      <a:srgbClr val="00CC99"/>
    </a:accent1>
    <a:accent2>
      <a:srgbClr val="3333CC"/>
    </a:accent2>
    <a:accent3>
      <a:srgbClr val="AAADE2"/>
    </a:accent3>
    <a:accent4>
      <a:srgbClr val="DADADA"/>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0000CA"/>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0000CA"/>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12137</TotalTime>
  <Words>8186</Words>
  <Application>Microsoft Office PowerPoint</Application>
  <PresentationFormat>On-screen Show (4:3)</PresentationFormat>
  <Paragraphs>4223</Paragraphs>
  <Slides>66</Slides>
  <Notes>66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66</vt:i4>
      </vt:variant>
    </vt:vector>
  </HeadingPairs>
  <TitlesOfParts>
    <vt:vector size="78" baseType="lpstr">
      <vt:lpstr>Arial</vt:lpstr>
      <vt:lpstr>NewCaledonia-Italic</vt:lpstr>
      <vt:lpstr>NewCaledonia</vt:lpstr>
      <vt:lpstr>Calibri</vt:lpstr>
      <vt:lpstr>Arial Black</vt:lpstr>
      <vt:lpstr>Times New Roman</vt:lpstr>
      <vt:lpstr>Blank Presentation</vt:lpstr>
      <vt:lpstr>1_Blank Presentation</vt:lpstr>
      <vt:lpstr>3_Blank Presentation</vt:lpstr>
      <vt:lpstr>2_Blank Presentation</vt:lpstr>
      <vt:lpstr>4_Blank Presentation</vt:lpstr>
      <vt:lpstr>5_Blank Presentation</vt:lpstr>
      <vt:lpstr>THIS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Cary Harr</dc:creator>
  <cp:lastModifiedBy>effie</cp:lastModifiedBy>
  <cp:revision>519</cp:revision>
  <dcterms:created xsi:type="dcterms:W3CDTF">1999-11-03T20:59:30Z</dcterms:created>
  <dcterms:modified xsi:type="dcterms:W3CDTF">2013-02-18T04:29:10Z</dcterms:modified>
</cp:coreProperties>
</file>